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74" r:id="rId12"/>
    <p:sldId id="266" r:id="rId13"/>
    <p:sldId id="268" r:id="rId14"/>
    <p:sldId id="269" r:id="rId15"/>
    <p:sldId id="270" r:id="rId16"/>
    <p:sldId id="267" r:id="rId17"/>
    <p:sldId id="275" r:id="rId18"/>
    <p:sldId id="271" r:id="rId19"/>
    <p:sldId id="272" r:id="rId20"/>
    <p:sldId id="27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8"/>
  </p:normalViewPr>
  <p:slideViewPr>
    <p:cSldViewPr snapToGrid="0">
      <p:cViewPr varScale="1">
        <p:scale>
          <a:sx n="119" d="100"/>
          <a:sy n="119" d="100"/>
        </p:scale>
        <p:origin x="3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803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165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79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472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54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069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2328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1405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442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772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749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866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571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45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97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547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894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EC713B6-D664-1C41-96BB-967C846AE6BB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5ECB725-E27C-E044-A6B9-66535B284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157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novo-sibirsk.ru/about/film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8%D0%B7%D1%83%D0%BC%D1%80%D1%83%D0%B4_(%D0%B3%D0%B5%D1%80%D0%B0%D0%BB%D1%8C%D0%B4%D0%B8%D0%BA%D0%B0)" TargetMode="External"/><Relationship Id="rId2" Type="http://schemas.openxmlformats.org/officeDocument/2006/relationships/hyperlink" Target="https://ru.wikipedia.org/wiki/%D0%A1%D0%B5%D1%80%D0%B5%D0%B1%D1%80%D0%BE_(%D0%B3%D0%B5%D1%80%D0%B0%D0%BB%D1%8C%D0%B4%D0%B8%D0%BA%D0%B0)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E%D0%B1%D1%8C" TargetMode="External"/><Relationship Id="rId5" Type="http://schemas.openxmlformats.org/officeDocument/2006/relationships/hyperlink" Target="https://ru.wikipedia.org/wiki/%D0%9B%D0%B0%D0%B7%D1%83%D1%80%D1%8C_(%D0%B3%D0%B5%D1%80%D0%B0%D0%BB%D1%8C%D0%B4%D0%B8%D0%BA%D0%B0)" TargetMode="External"/><Relationship Id="rId4" Type="http://schemas.openxmlformats.org/officeDocument/2006/relationships/hyperlink" Target="https://ru.wikipedia.org/wiki/%D0%A7%D0%B5%D1%80%D0%B2%D0%BB%D1%91%D0%BD%D1%8C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F21F52-EA79-A7E3-EAF2-A868472E7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1018" y="1163620"/>
            <a:ext cx="9129659" cy="2421464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Новосибирск Новосибирская область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663D86-9855-1CBF-E355-A07B130DD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3458" y="5106494"/>
            <a:ext cx="8172227" cy="1405467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Панина Людмила Олеговна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8DF761-4C76-2976-91D8-AEBC8FC9C4DF}"/>
              </a:ext>
            </a:extLst>
          </p:cNvPr>
          <p:cNvSpPr txBox="1"/>
          <p:nvPr/>
        </p:nvSpPr>
        <p:spPr>
          <a:xfrm>
            <a:off x="2312894" y="3598629"/>
            <a:ext cx="81521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компонент в федеральному уроку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«Разговоры о важном: Символы России»</a:t>
            </a:r>
          </a:p>
        </p:txBody>
      </p:sp>
    </p:spTree>
    <p:extLst>
      <p:ext uri="{BB962C8B-B14F-4D97-AF65-F5344CB8AC3E}">
        <p14:creationId xmlns:p14="http://schemas.microsoft.com/office/powerpoint/2010/main" val="213062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B15C7D4-FCCA-6366-35E0-3D4E2EC44D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261345" cy="6858000"/>
          </a:xfr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1A225B6-6B3E-826F-AF49-30C40700A148}"/>
              </a:ext>
            </a:extLst>
          </p:cNvPr>
          <p:cNvSpPr txBox="1">
            <a:spLocks/>
          </p:cNvSpPr>
          <p:nvPr/>
        </p:nvSpPr>
        <p:spPr>
          <a:xfrm>
            <a:off x="685801" y="351417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70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CF9886-D606-FEC0-4FAD-0B078F8C9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38" y="0"/>
            <a:ext cx="9146688" cy="685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191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A63C46D-75AF-9D88-23AD-D4186A73B2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0955" y="-13447"/>
            <a:ext cx="9310090" cy="6827399"/>
          </a:xfr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06CB57A-9E59-923F-21A0-F765E0BFBDEB}"/>
              </a:ext>
            </a:extLst>
          </p:cNvPr>
          <p:cNvSpPr txBox="1">
            <a:spLocks/>
          </p:cNvSpPr>
          <p:nvPr/>
        </p:nvSpPr>
        <p:spPr>
          <a:xfrm>
            <a:off x="685801" y="668866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299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05673B0-C4C1-5E65-551D-5C33969C75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6411" y="-2825"/>
            <a:ext cx="10259177" cy="6860825"/>
          </a:xfrm>
        </p:spPr>
      </p:pic>
    </p:spTree>
    <p:extLst>
      <p:ext uri="{BB962C8B-B14F-4D97-AF65-F5344CB8AC3E}">
        <p14:creationId xmlns:p14="http://schemas.microsoft.com/office/powerpoint/2010/main" val="601980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6E7615E-35A1-1ED8-C2D2-3051E18417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38" t="2969" r="2113"/>
          <a:stretch/>
        </p:blipFill>
        <p:spPr>
          <a:xfrm>
            <a:off x="1129552" y="0"/>
            <a:ext cx="9068698" cy="6871068"/>
          </a:xfrm>
        </p:spPr>
      </p:pic>
    </p:spTree>
    <p:extLst>
      <p:ext uri="{BB962C8B-B14F-4D97-AF65-F5344CB8AC3E}">
        <p14:creationId xmlns:p14="http://schemas.microsoft.com/office/powerpoint/2010/main" val="2541164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F14A6430-0705-2557-8993-F01FADE678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444" y="0"/>
            <a:ext cx="5444022" cy="6805029"/>
          </a:xfr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3E35163-A261-CD2E-BDBE-E708ADC6DF68}"/>
              </a:ext>
            </a:extLst>
          </p:cNvPr>
          <p:cNvSpPr txBox="1">
            <a:spLocks/>
          </p:cNvSpPr>
          <p:nvPr/>
        </p:nvSpPr>
        <p:spPr>
          <a:xfrm>
            <a:off x="685801" y="351416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705C54-F924-75C7-C85D-9220E47E5D54}"/>
              </a:ext>
            </a:extLst>
          </p:cNvPr>
          <p:cNvSpPr txBox="1"/>
          <p:nvPr/>
        </p:nvSpPr>
        <p:spPr>
          <a:xfrm>
            <a:off x="6282466" y="871369"/>
            <a:ext cx="57553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Самый крупный район-</a:t>
            </a:r>
            <a:r>
              <a:rPr lang="ru-RU" sz="3200" b="1" dirty="0" err="1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Заельцовский</a:t>
            </a:r>
            <a:r>
              <a:rPr lang="ru-RU" sz="32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endParaRPr lang="ru-RU" sz="3200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32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Самый густонаселенный-Ленинский.</a:t>
            </a:r>
          </a:p>
        </p:txBody>
      </p:sp>
    </p:spTree>
    <p:extLst>
      <p:ext uri="{BB962C8B-B14F-4D97-AF65-F5344CB8AC3E}">
        <p14:creationId xmlns:p14="http://schemas.microsoft.com/office/powerpoint/2010/main" val="653247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314CF67-277E-B25D-667D-FBE00AD1F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7205"/>
            <a:ext cx="12192000" cy="582934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900" b="1" i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Оформите визитку своей школы:</a:t>
            </a:r>
          </a:p>
          <a:p>
            <a:pPr marL="0" indent="0">
              <a:buNone/>
            </a:pPr>
            <a: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Моя школа  _______________</a:t>
            </a:r>
            <a:b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Моя школа расположена в __________________ районе </a:t>
            </a:r>
            <a:b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Адрес моей школы:</a:t>
            </a:r>
            <a:b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Улица ___________________________</a:t>
            </a:r>
            <a:b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Дом № _________________</a:t>
            </a:r>
            <a:b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Директор школы _________________________________</a:t>
            </a:r>
            <a:b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9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Телефон школы __________________________________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391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F6653EC-2AF7-4A0D-0546-D71949FAA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51902"/>
            <a:ext cx="12575688" cy="64102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Оформите визитку своей школы: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Моя школа   : </a:t>
            </a:r>
            <a:r>
              <a:rPr lang="ru-RU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Муниципальное бюджетное общеобразовательное учреждение средняя общеобразовательная школа №47 имени </a:t>
            </a:r>
            <a:r>
              <a:rPr lang="ru-RU" sz="3600" b="1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Михина</a:t>
            </a:r>
            <a:r>
              <a:rPr lang="ru-RU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М.Ф. </a:t>
            </a:r>
            <a:br>
              <a:rPr lang="ru-RU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Моя школа расположена в </a:t>
            </a:r>
            <a:r>
              <a:rPr lang="ru-RU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Кировском</a:t>
            </a: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районе 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Адрес моей школы: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Улица: </a:t>
            </a:r>
            <a:r>
              <a:rPr lang="ru-RU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Мира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Дом: № 1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Директор школы: </a:t>
            </a:r>
            <a:r>
              <a:rPr lang="ru-RU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Палей Михаил Александрович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Телефон школы: </a:t>
            </a:r>
            <a:r>
              <a:rPr lang="ru-RU" sz="3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3535772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425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88121617-DD92-A221-BCEB-BA0C2061DE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6760" y="0"/>
            <a:ext cx="9160466" cy="6870350"/>
          </a:xfrm>
        </p:spPr>
      </p:pic>
    </p:spTree>
    <p:extLst>
      <p:ext uri="{BB962C8B-B14F-4D97-AF65-F5344CB8AC3E}">
        <p14:creationId xmlns:p14="http://schemas.microsoft.com/office/powerpoint/2010/main" val="2427684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0C2F25-A3B3-8ED1-3406-217BF3DEB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073" y="1"/>
            <a:ext cx="10131425" cy="6024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Новосибирск 1987 и 2019 годы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8FB3B0-5769-04C2-4176-9E7BD827E6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0575" y="602429"/>
            <a:ext cx="10131425" cy="602429"/>
          </a:xfrm>
        </p:spPr>
        <p:txBody>
          <a:bodyPr>
            <a:normAutofit lnSpcReduction="10000"/>
          </a:bodyPr>
          <a:lstStyle/>
          <a:p>
            <a:r>
              <a:rPr lang="en-GB" sz="3600" dirty="0">
                <a:hlinkClick r:id="rId2"/>
              </a:rPr>
              <a:t>https://novo-sibirsk.ru/about/films/</a:t>
            </a:r>
            <a:r>
              <a:rPr lang="ru-RU" sz="3600" dirty="0"/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32F9CF-6D0D-C102-B9B8-B8090EB57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32" y="1275670"/>
            <a:ext cx="8265906" cy="29210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19E74C-BD25-A9D0-07E6-D8E3378591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7171" y="4196703"/>
            <a:ext cx="8564829" cy="265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31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468433-2A99-B9E6-10C8-CD7B4134D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4F27DE4-57A1-9145-A892-B441B7FA50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1067" y="-2422"/>
            <a:ext cx="10131425" cy="6860422"/>
          </a:xfrm>
        </p:spPr>
      </p:pic>
    </p:spTree>
    <p:extLst>
      <p:ext uri="{BB962C8B-B14F-4D97-AF65-F5344CB8AC3E}">
        <p14:creationId xmlns:p14="http://schemas.microsoft.com/office/powerpoint/2010/main" val="2788728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4584BC8-F6BE-325D-309E-D0D8137ED5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31" y="184174"/>
            <a:ext cx="10131425" cy="667382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Подберите прилагательные и составьте характеристику Новосибирска:</a:t>
            </a:r>
            <a:endParaRPr lang="ru-RU" sz="36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Н-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О-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В-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О-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С-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И-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Б-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И-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Р-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С-</a:t>
            </a:r>
            <a:b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К-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1029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" descr="videoplayback">
            <a:hlinkClick r:id="" action="ppaction://media"/>
            <a:extLst>
              <a:ext uri="{FF2B5EF4-FFF2-40B4-BE49-F238E27FC236}">
                <a16:creationId xmlns:a16="http://schemas.microsoft.com/office/drawing/2014/main" id="{4CFE8D2F-1B0B-4B1C-E744-4354BDBF8CB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2406" y="0"/>
            <a:ext cx="9096450" cy="6823078"/>
          </a:xfrm>
        </p:spPr>
      </p:pic>
    </p:spTree>
    <p:extLst>
      <p:ext uri="{BB962C8B-B14F-4D97-AF65-F5344CB8AC3E}">
        <p14:creationId xmlns:p14="http://schemas.microsoft.com/office/powerpoint/2010/main" val="80241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7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65C16D-9E05-F4D3-3FC5-C62DA1B9B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404" y="114749"/>
            <a:ext cx="12065596" cy="92874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 1937 года эта территория называлась Западно-сибирским краем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FF7E3B7-541F-094E-9009-4F41AFF0AE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3035" y="1043492"/>
            <a:ext cx="10002370" cy="5744604"/>
          </a:xfrm>
        </p:spPr>
      </p:pic>
    </p:spTree>
    <p:extLst>
      <p:ext uri="{BB962C8B-B14F-4D97-AF65-F5344CB8AC3E}">
        <p14:creationId xmlns:p14="http://schemas.microsoft.com/office/powerpoint/2010/main" val="4005134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125AF8-0AA0-3755-8ADE-58B4D8073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1553" y="1427181"/>
            <a:ext cx="6567956" cy="145626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28 сентября 1937 года произошло отделение Новосибирской области и Алтайского края.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5DD872D-2CF0-3FAF-8517-0892D3B291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4256" y="50561"/>
            <a:ext cx="3646842" cy="6807439"/>
          </a:xfrm>
        </p:spPr>
      </p:pic>
    </p:spTree>
    <p:extLst>
      <p:ext uri="{BB962C8B-B14F-4D97-AF65-F5344CB8AC3E}">
        <p14:creationId xmlns:p14="http://schemas.microsoft.com/office/powerpoint/2010/main" val="2917123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F28529-1D18-712F-18E5-5AF229DF9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9AB505-5A6B-E8ED-B1DF-B8C6F5FAD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28678" cy="43206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C786D64-7A30-C063-CBDB-F757E4430A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65567"/>
            <a:ext cx="5066852" cy="3388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E06B49-D965-FFB0-E88F-90A36952A3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215" y="0"/>
            <a:ext cx="5710966" cy="3738834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063352FF-405E-4508-F62C-9C9DC52601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461281" y="3459473"/>
            <a:ext cx="5242578" cy="3495052"/>
          </a:xfrm>
        </p:spPr>
      </p:pic>
    </p:spTree>
    <p:extLst>
      <p:ext uri="{BB962C8B-B14F-4D97-AF65-F5344CB8AC3E}">
        <p14:creationId xmlns:p14="http://schemas.microsoft.com/office/powerpoint/2010/main" val="1000461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A21F3D-7E18-EC25-2A0E-51FC425A2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D8D2C00-725D-1E03-B64F-E7F03F4321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1171" y="50519"/>
            <a:ext cx="5595190" cy="6807481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8B0389-F4D0-0BC7-CDF4-3DE03C2AB0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13" t="6865" r="4782" b="6946"/>
          <a:stretch/>
        </p:blipFill>
        <p:spPr>
          <a:xfrm>
            <a:off x="6244504" y="50518"/>
            <a:ext cx="5696484" cy="678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158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338C356-7592-25BC-D480-C5E09D1050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7577"/>
            <a:ext cx="11868373" cy="6750423"/>
          </a:xfrm>
        </p:spPr>
        <p:txBody>
          <a:bodyPr>
            <a:noAutofit/>
          </a:bodyPr>
          <a:lstStyle/>
          <a:p>
            <a:r>
              <a:rPr lang="ru-RU" sz="2400" b="1" u="sng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Белый цвет (</a:t>
            </a:r>
            <a:r>
              <a:rPr lang="ru-RU" sz="2400" b="1" u="sng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 tooltip="Серебро (геральдика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серебро</a:t>
            </a:r>
            <a:r>
              <a:rPr lang="ru-RU" sz="2400" b="1" u="sng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 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— символ чистоты, преданности, веры, а также цвет суровой сибирской зимы.</a:t>
            </a:r>
          </a:p>
          <a:p>
            <a:r>
              <a:rPr lang="ru-RU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" tooltip="Изумруд (геральдика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Зелёный цвет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— символ надежды, изобилия, возрождения, жизненных сил, олицетворяет щедрую новосибирскую землю, её природное многообразие и красоту.</a:t>
            </a:r>
          </a:p>
          <a:p>
            <a:r>
              <a:rPr lang="ru-RU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4" tooltip="Червлён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Красный цвет</a:t>
            </a:r>
            <a:r>
              <a:rPr lang="ru-RU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— символ мужества, отваги, памяти о героизме новосибирцев, защищавших свою Родину.</a:t>
            </a:r>
          </a:p>
          <a:p>
            <a:r>
              <a:rPr lang="ru-RU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 tooltip="Лазурь (геральдика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Синий цвет</a:t>
            </a:r>
            <a:r>
              <a:rPr lang="ru-RU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— символизирует реку 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6" tooltip="Обь"/>
              </a:rPr>
              <a:t>Обь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и многочисленные озера и реки, занимающие почти треть территории области.</a:t>
            </a:r>
          </a:p>
          <a:p>
            <a:r>
              <a:rPr lang="ru-RU" sz="2400" b="1" u="sng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Черно-белая горизонтальная линия под соболями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символизирует Транссибирскую магистраль.</a:t>
            </a:r>
          </a:p>
          <a:p>
            <a:r>
              <a:rPr lang="ru-RU" sz="2400" b="1" u="sng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Фигуры соболей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олицетворяют «преемственность поколений, традиции, историческую память». </a:t>
            </a:r>
            <a:r>
              <a:rPr lang="ru-RU" sz="24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Золотой каравай с солонкой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— символ сельскохозяйственной специфики Новосибирской области, а также символ благополучия, изобилия, гостеприимства, восходящих надежд.</a:t>
            </a:r>
          </a:p>
        </p:txBody>
      </p:sp>
    </p:spTree>
    <p:extLst>
      <p:ext uri="{BB962C8B-B14F-4D97-AF65-F5344CB8AC3E}">
        <p14:creationId xmlns:p14="http://schemas.microsoft.com/office/powerpoint/2010/main" val="2581572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F4E10403-9242-AA7F-9E84-22D49E389D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06" t="1985" r="1359" b="4415"/>
          <a:stretch/>
        </p:blipFill>
        <p:spPr>
          <a:xfrm>
            <a:off x="0" y="12725"/>
            <a:ext cx="10131424" cy="6832549"/>
          </a:xfr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0505A71-8A3A-5EAE-8113-D321106F90E2}"/>
              </a:ext>
            </a:extLst>
          </p:cNvPr>
          <p:cNvSpPr txBox="1">
            <a:spLocks/>
          </p:cNvSpPr>
          <p:nvPr/>
        </p:nvSpPr>
        <p:spPr>
          <a:xfrm>
            <a:off x="685801" y="351416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5FFABD-33B2-C325-8E12-95DF0C78C6A1}"/>
              </a:ext>
            </a:extLst>
          </p:cNvPr>
          <p:cNvSpPr txBox="1"/>
          <p:nvPr/>
        </p:nvSpPr>
        <p:spPr>
          <a:xfrm>
            <a:off x="4548204" y="12725"/>
            <a:ext cx="76437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состав Новосибирской области входят 30 районов, 5 городских округов Новосибирск, Бердск, Искитим, Обь, Кольцово. </a:t>
            </a:r>
          </a:p>
        </p:txBody>
      </p:sp>
    </p:spTree>
    <p:extLst>
      <p:ext uri="{BB962C8B-B14F-4D97-AF65-F5344CB8AC3E}">
        <p14:creationId xmlns:p14="http://schemas.microsoft.com/office/powerpoint/2010/main" val="29947040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ная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Небес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{311E26DB-83BE-1648-9868-2277018A2CA9}tf10001058</Template>
  <TotalTime>210</TotalTime>
  <Words>324</Words>
  <Application>Microsoft Macintosh PowerPoint</Application>
  <PresentationFormat>Широкоэкранный</PresentationFormat>
  <Paragraphs>25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Verdana</vt:lpstr>
      <vt:lpstr>Небесная</vt:lpstr>
      <vt:lpstr>Новосибирск Новосибирская область</vt:lpstr>
      <vt:lpstr>Презентация PowerPoint</vt:lpstr>
      <vt:lpstr>Презентация PowerPoint</vt:lpstr>
      <vt:lpstr>До 1937 года эта территория называлась Западно-сибирским краем</vt:lpstr>
      <vt:lpstr>28 сентября 1937 года произошло отделение Новосибирской области и Алтайского края.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Новосибирск 1987 и 2019 годы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85 лет Новосибирской области</dc:title>
  <dc:creator>Microsoft Office User</dc:creator>
  <cp:lastModifiedBy>Microsoft Office User</cp:lastModifiedBy>
  <cp:revision>29</cp:revision>
  <dcterms:created xsi:type="dcterms:W3CDTF">2022-08-29T10:55:22Z</dcterms:created>
  <dcterms:modified xsi:type="dcterms:W3CDTF">2022-11-06T14:01:36Z</dcterms:modified>
</cp:coreProperties>
</file>