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4" r:id="rId2"/>
    <p:sldId id="274" r:id="rId3"/>
    <p:sldId id="302" r:id="rId4"/>
    <p:sldId id="265" r:id="rId5"/>
    <p:sldId id="257" r:id="rId6"/>
    <p:sldId id="259" r:id="rId7"/>
    <p:sldId id="260" r:id="rId8"/>
    <p:sldId id="283" r:id="rId9"/>
    <p:sldId id="304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61" r:id="rId23"/>
    <p:sldId id="270" r:id="rId24"/>
    <p:sldId id="269" r:id="rId25"/>
    <p:sldId id="268" r:id="rId26"/>
    <p:sldId id="267" r:id="rId27"/>
    <p:sldId id="266" r:id="rId28"/>
    <p:sldId id="263" r:id="rId29"/>
    <p:sldId id="271" r:id="rId30"/>
    <p:sldId id="306" r:id="rId31"/>
    <p:sldId id="303" r:id="rId32"/>
    <p:sldId id="298" r:id="rId33"/>
    <p:sldId id="296" r:id="rId34"/>
    <p:sldId id="297" r:id="rId35"/>
    <p:sldId id="299" r:id="rId36"/>
    <p:sldId id="300" r:id="rId37"/>
    <p:sldId id="301" r:id="rId38"/>
    <p:sldId id="305" r:id="rId39"/>
    <p:sldId id="307" r:id="rId40"/>
    <p:sldId id="279" r:id="rId41"/>
    <p:sldId id="280" r:id="rId42"/>
    <p:sldId id="281" r:id="rId43"/>
    <p:sldId id="308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8000"/>
    <a:srgbClr val="996600"/>
    <a:srgbClr val="009900"/>
    <a:srgbClr val="CC9900"/>
    <a:srgbClr val="008080"/>
    <a:srgbClr val="C5F7D4"/>
    <a:srgbClr val="FFDA9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008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0DBBF-D133-4141-9AD8-4A7EFBC54061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31C65-E710-4665-8436-6E74915B3B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E9F52-D88C-4E0B-B959-B3E9AAF1271F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B6375-8B6C-4F1D-A050-AD9D80D00A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0EB17-984F-408E-826C-CD3F30DB037F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9DC85-21F9-4B0F-AF4F-DFF055AEEB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A9A99-D2D5-47EA-B839-F48AA82164F8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2F88B-CEEC-48D6-856C-459336CF7F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D1D10-3438-4CCA-A592-3DA5DEF61FEB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9F14D-8D37-434A-9F07-E0F4D4572B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AE0D3-CBA2-436C-96D9-4F73CF5C5C33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ED1E4-3140-4C79-8FC2-941BA8AE3C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BFF3A-036B-4F25-8C93-77B23107358A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1F2E1-6F29-490F-81DF-E115DCA613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0AA11-59E3-4146-9BB5-5D19C1AD9804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7D5E7-BDB4-45EC-9760-7400E6C8A0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55506-7162-4AAD-BD44-FCEEAA133A3F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FC537-BF7B-48AA-A7E7-21DB16A358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F0E6D-2037-4768-B8C0-393640131505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53A14-0BBE-47F7-B765-09D86B60D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4516438" y="993775"/>
            <a:ext cx="1846262" cy="1530350"/>
            <a:chOff x="4718762" y="993075"/>
            <a:chExt cx="1847138" cy="1530439"/>
          </a:xfrm>
        </p:grpSpPr>
        <p:sp>
          <p:nvSpPr>
            <p:cNvPr id="6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 rtlCol="0">
            <a:normAutofit/>
          </a:bodyPr>
          <a:lstStyle/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BEDA9-8A19-4F1C-A2AC-91FAA062127B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6F5C8-C735-4DAB-A893-D402AB5467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113" y="4941888"/>
            <a:ext cx="611187" cy="61118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400" y="482600"/>
            <a:ext cx="598488" cy="904875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475" y="1887538"/>
            <a:ext cx="609600" cy="60960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588" y="282575"/>
            <a:ext cx="1128712" cy="112871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775" y="1327150"/>
            <a:ext cx="608013" cy="60801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525" y="5611813"/>
            <a:ext cx="738188" cy="73818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588" y="4927600"/>
            <a:ext cx="738187" cy="738188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59" name="Title Placeholder 1"/>
          <p:cNvSpPr>
            <a:spLocks noGrp="1"/>
          </p:cNvSpPr>
          <p:nvPr>
            <p:ph type="title"/>
          </p:nvPr>
        </p:nvSpPr>
        <p:spPr bwMode="auto">
          <a:xfrm>
            <a:off x="1009650" y="676275"/>
            <a:ext cx="71247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16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09650" y="1806575"/>
            <a:ext cx="7124700" cy="405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13" y="59515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0D7428A-E95E-443C-B1D1-BFDEEECEBFE7}" type="datetimeFigureOut">
              <a:rPr lang="ru-RU"/>
              <a:pPr>
                <a:defRPr/>
              </a:pPr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100" y="5951538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088" y="5951538"/>
            <a:ext cx="60801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A2967A3-0B62-4E7C-B670-4CC2AC2CE6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3988" y="2698750"/>
            <a:ext cx="468312" cy="46831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663" y="3167063"/>
            <a:ext cx="458787" cy="45878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9" r:id="rId1"/>
    <p:sldLayoutId id="2147483718" r:id="rId2"/>
    <p:sldLayoutId id="2147483717" r:id="rId3"/>
    <p:sldLayoutId id="2147483716" r:id="rId4"/>
    <p:sldLayoutId id="2147483715" r:id="rId5"/>
    <p:sldLayoutId id="2147483714" r:id="rId6"/>
    <p:sldLayoutId id="2147483713" r:id="rId7"/>
    <p:sldLayoutId id="2147483712" r:id="rId8"/>
    <p:sldLayoutId id="2147483720" r:id="rId9"/>
    <p:sldLayoutId id="2147483711" r:id="rId10"/>
    <p:sldLayoutId id="2147483710" r:id="rId11"/>
  </p:sldLayoutIdLst>
  <p:transition spd="slow">
    <p:split orient="vert"/>
  </p:transition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Trebuchet MS" pitchFamily="34" charset="0"/>
          <a:cs typeface="Trebuchet M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  <a:ea typeface="Trebuchet MS" pitchFamily="34" charset="0"/>
          <a:cs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  <a:ea typeface="Trebuchet MS" pitchFamily="34" charset="0"/>
          <a:cs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  <a:ea typeface="Trebuchet MS" pitchFamily="34" charset="0"/>
          <a:cs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  <a:ea typeface="Trebuchet MS" pitchFamily="34" charset="0"/>
          <a:cs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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0.jpeg"/><Relationship Id="rId7" Type="http://schemas.microsoft.com/office/2007/relationships/hdphoto" Target="../media/hdphoto18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Relationship Id="rId9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8.png"/><Relationship Id="rId7" Type="http://schemas.microsoft.com/office/2007/relationships/hdphoto" Target="../media/hdphoto17.wdp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64.jpeg"/><Relationship Id="rId3" Type="http://schemas.openxmlformats.org/officeDocument/2006/relationships/image" Target="../media/image58.jpeg"/><Relationship Id="rId7" Type="http://schemas.openxmlformats.org/officeDocument/2006/relationships/image" Target="../media/image61.png"/><Relationship Id="rId12" Type="http://schemas.openxmlformats.org/officeDocument/2006/relationships/image" Target="../media/image63.jpeg"/><Relationship Id="rId2" Type="http://schemas.openxmlformats.org/officeDocument/2006/relationships/image" Target="../media/image57.jpeg"/><Relationship Id="rId16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62.jpeg"/><Relationship Id="rId5" Type="http://schemas.openxmlformats.org/officeDocument/2006/relationships/image" Target="../media/image60.png"/><Relationship Id="rId15" Type="http://schemas.microsoft.com/office/2007/relationships/hdphoto" Target="../media/hdphoto22.wdp"/><Relationship Id="rId10" Type="http://schemas.microsoft.com/office/2007/relationships/hdphoto" Target="../media/hdphoto17.wdp"/><Relationship Id="rId4" Type="http://schemas.openxmlformats.org/officeDocument/2006/relationships/image" Target="../media/image59.png"/><Relationship Id="rId9" Type="http://schemas.openxmlformats.org/officeDocument/2006/relationships/image" Target="../media/image52.png"/><Relationship Id="rId14" Type="http://schemas.openxmlformats.org/officeDocument/2006/relationships/image" Target="../media/image6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5;&#1086;&#1083;&#1100;&#1079;&#1086;&#1074;&#1072;&#1090;&#1077;&#1083;&#1100;\Downloads\&#1060;&#1080;&#1079;&#1084;&#1080;&#1085;&#1091;&#1090;&#1082;&#1072;%20_&#1052;&#1072;&#1096;&#1072;%20&#1080;%20&#1052;&#1077;&#1076;&#1074;&#1077;&#1076;&#1100;_%20&#1089;&#1074;&#1086;&#1080;&#1084;&#1080;%20&#1088;&#1091;&#1082;&#1072;&#1084;&#1080;.mp4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8" Type="http://schemas.microsoft.com/office/2007/relationships/hdphoto" Target="../media/hdphoto13.wdp"/><Relationship Id="rId3" Type="http://schemas.openxmlformats.org/officeDocument/2006/relationships/image" Target="../media/image85.jpeg"/><Relationship Id="rId21" Type="http://schemas.openxmlformats.org/officeDocument/2006/relationships/image" Target="../media/image92.png"/><Relationship Id="rId7" Type="http://schemas.openxmlformats.org/officeDocument/2006/relationships/image" Target="../media/image89.png"/><Relationship Id="rId2" Type="http://schemas.openxmlformats.org/officeDocument/2006/relationships/image" Target="../media/image84.jpeg"/><Relationship Id="rId20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19" Type="http://schemas.openxmlformats.org/officeDocument/2006/relationships/image" Target="../media/image54.jpeg"/><Relationship Id="rId4" Type="http://schemas.openxmlformats.org/officeDocument/2006/relationships/image" Target="../media/image86.png"/><Relationship Id="rId22" Type="http://schemas.openxmlformats.org/officeDocument/2006/relationships/image" Target="../media/image6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89.png"/><Relationship Id="rId18" Type="http://schemas.openxmlformats.org/officeDocument/2006/relationships/image" Target="../media/image109.pn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12" Type="http://schemas.openxmlformats.org/officeDocument/2006/relationships/image" Target="../media/image105.png"/><Relationship Id="rId17" Type="http://schemas.openxmlformats.org/officeDocument/2006/relationships/image" Target="../media/image88.png"/><Relationship Id="rId2" Type="http://schemas.openxmlformats.org/officeDocument/2006/relationships/image" Target="../media/image97.png"/><Relationship Id="rId16" Type="http://schemas.openxmlformats.org/officeDocument/2006/relationships/image" Target="../media/image108.png"/><Relationship Id="rId20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11" Type="http://schemas.openxmlformats.org/officeDocument/2006/relationships/image" Target="../media/image104.png"/><Relationship Id="rId5" Type="http://schemas.openxmlformats.org/officeDocument/2006/relationships/image" Target="../media/image100.png"/><Relationship Id="rId15" Type="http://schemas.openxmlformats.org/officeDocument/2006/relationships/image" Target="../media/image107.png"/><Relationship Id="rId10" Type="http://schemas.openxmlformats.org/officeDocument/2006/relationships/image" Target="../media/image103.png"/><Relationship Id="rId19" Type="http://schemas.openxmlformats.org/officeDocument/2006/relationships/image" Target="../media/image110.png"/><Relationship Id="rId4" Type="http://schemas.openxmlformats.org/officeDocument/2006/relationships/image" Target="../media/image99.png"/><Relationship Id="rId9" Type="http://schemas.openxmlformats.org/officeDocument/2006/relationships/image" Target="../media/image87.png"/><Relationship Id="rId14" Type="http://schemas.openxmlformats.org/officeDocument/2006/relationships/image" Target="../media/image106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105.png"/><Relationship Id="rId18" Type="http://schemas.openxmlformats.org/officeDocument/2006/relationships/image" Target="../media/image108.png"/><Relationship Id="rId3" Type="http://schemas.openxmlformats.org/officeDocument/2006/relationships/image" Target="../media/image112.png"/><Relationship Id="rId7" Type="http://schemas.openxmlformats.org/officeDocument/2006/relationships/image" Target="../media/image102.png"/><Relationship Id="rId12" Type="http://schemas.openxmlformats.org/officeDocument/2006/relationships/image" Target="../media/image103.png"/><Relationship Id="rId17" Type="http://schemas.openxmlformats.org/officeDocument/2006/relationships/image" Target="../media/image98.png"/><Relationship Id="rId2" Type="http://schemas.openxmlformats.org/officeDocument/2006/relationships/image" Target="../media/image97.png"/><Relationship Id="rId16" Type="http://schemas.openxmlformats.org/officeDocument/2006/relationships/image" Target="../media/image107.png"/><Relationship Id="rId20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11" Type="http://schemas.openxmlformats.org/officeDocument/2006/relationships/image" Target="../media/image104.png"/><Relationship Id="rId5" Type="http://schemas.openxmlformats.org/officeDocument/2006/relationships/image" Target="../media/image110.png"/><Relationship Id="rId15" Type="http://schemas.openxmlformats.org/officeDocument/2006/relationships/image" Target="../media/image106.png"/><Relationship Id="rId10" Type="http://schemas.openxmlformats.org/officeDocument/2006/relationships/image" Target="../media/image87.png"/><Relationship Id="rId19" Type="http://schemas.openxmlformats.org/officeDocument/2006/relationships/image" Target="../media/image88.png"/><Relationship Id="rId4" Type="http://schemas.openxmlformats.org/officeDocument/2006/relationships/image" Target="../media/image100.png"/><Relationship Id="rId9" Type="http://schemas.openxmlformats.org/officeDocument/2006/relationships/image" Target="../media/image99.png"/><Relationship Id="rId14" Type="http://schemas.openxmlformats.org/officeDocument/2006/relationships/image" Target="../media/image8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105.png"/><Relationship Id="rId18" Type="http://schemas.openxmlformats.org/officeDocument/2006/relationships/image" Target="../media/image108.png"/><Relationship Id="rId3" Type="http://schemas.openxmlformats.org/officeDocument/2006/relationships/image" Target="../media/image113.png"/><Relationship Id="rId7" Type="http://schemas.openxmlformats.org/officeDocument/2006/relationships/image" Target="../media/image102.png"/><Relationship Id="rId12" Type="http://schemas.openxmlformats.org/officeDocument/2006/relationships/image" Target="../media/image103.png"/><Relationship Id="rId17" Type="http://schemas.openxmlformats.org/officeDocument/2006/relationships/image" Target="../media/image98.png"/><Relationship Id="rId2" Type="http://schemas.openxmlformats.org/officeDocument/2006/relationships/image" Target="../media/image97.png"/><Relationship Id="rId16" Type="http://schemas.openxmlformats.org/officeDocument/2006/relationships/image" Target="../media/image107.png"/><Relationship Id="rId20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11" Type="http://schemas.openxmlformats.org/officeDocument/2006/relationships/image" Target="../media/image104.png"/><Relationship Id="rId5" Type="http://schemas.openxmlformats.org/officeDocument/2006/relationships/image" Target="../media/image110.png"/><Relationship Id="rId15" Type="http://schemas.openxmlformats.org/officeDocument/2006/relationships/image" Target="../media/image106.png"/><Relationship Id="rId10" Type="http://schemas.openxmlformats.org/officeDocument/2006/relationships/image" Target="../media/image114.png"/><Relationship Id="rId19" Type="http://schemas.openxmlformats.org/officeDocument/2006/relationships/image" Target="../media/image88.png"/><Relationship Id="rId4" Type="http://schemas.openxmlformats.org/officeDocument/2006/relationships/image" Target="../media/image100.png"/><Relationship Id="rId9" Type="http://schemas.openxmlformats.org/officeDocument/2006/relationships/image" Target="../media/image99.png"/><Relationship Id="rId14" Type="http://schemas.openxmlformats.org/officeDocument/2006/relationships/image" Target="../media/image89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8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WordArt 4"/>
          <p:cNvSpPr>
            <a:spLocks noChangeArrowheads="1" noChangeShapeType="1" noTextEdit="1"/>
          </p:cNvSpPr>
          <p:nvPr/>
        </p:nvSpPr>
        <p:spPr bwMode="auto">
          <a:xfrm>
            <a:off x="1187450" y="1341438"/>
            <a:ext cx="6842125" cy="2030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7200" b="1" kern="10" dirty="0">
                <a:ln w="41275">
                  <a:solidFill>
                    <a:srgbClr val="9966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Garamond"/>
              </a:rPr>
              <a:t>ПОСУДА</a:t>
            </a: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2124075" y="3860800"/>
            <a:ext cx="6478588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Подготовила</a:t>
            </a:r>
            <a:r>
              <a:rPr lang="en-US" sz="28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r">
              <a:spcBef>
                <a:spcPct val="50000"/>
              </a:spcBef>
            </a:pPr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учитель-логопед</a:t>
            </a:r>
          </a:p>
          <a:p>
            <a:pPr algn="r">
              <a:spcBef>
                <a:spcPct val="50000"/>
              </a:spcBef>
            </a:pPr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Снеговая Наталия </a:t>
            </a:r>
          </a:p>
          <a:p>
            <a:pPr algn="r">
              <a:spcBef>
                <a:spcPct val="50000"/>
              </a:spcBef>
            </a:pPr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Борисовна</a:t>
            </a:r>
            <a:endParaRPr lang="ru-RU" sz="28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ИЛ\Pictures\Багеты\ramochka-352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McDonalds :D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528" y="332656"/>
            <a:ext cx="8496944" cy="62646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694890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Рабочий стол\ПОСУДА\main_big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4714884"/>
            <a:ext cx="2096773" cy="171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Администратор\Рабочий стол\ПОСУДА\main_big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14348" y="4755145"/>
            <a:ext cx="2571736" cy="2102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Администратор\Рабочий стол\ПОСУДА\main_big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00166" y="4755145"/>
            <a:ext cx="2571736" cy="2102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642918"/>
            <a:ext cx="1517840" cy="11657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794" y="642918"/>
            <a:ext cx="1610858" cy="1237139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3108" y="3286124"/>
            <a:ext cx="1639756" cy="1266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2" y="1500174"/>
            <a:ext cx="1796461" cy="1727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4" y="5072074"/>
            <a:ext cx="1500198" cy="14161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942" y="5143512"/>
            <a:ext cx="1500198" cy="14161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636" y="5214950"/>
            <a:ext cx="1500198" cy="141618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644" y="5214950"/>
            <a:ext cx="1500198" cy="1416187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357290" y="1643050"/>
            <a:ext cx="1796461" cy="1727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2" y="2000240"/>
            <a:ext cx="1796461" cy="1727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2" descr="C:\Documents and Settings\Администратор\Рабочий стол\ПОСУДА\5cec9e9757bb0867fb8e6b2599cf22cf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58016" y="1785926"/>
            <a:ext cx="2071702" cy="168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C:\Documents and Settings\Администратор\Рабочий стол\ПОСУДА\5cec9e9757bb0867fb8e6b2599cf22cf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57950" y="2857496"/>
            <a:ext cx="2071702" cy="168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C:\Documents and Settings\Администратор\Рабочий стол\ПОСУДА\5cec9e9757bb0867fb8e6b2599cf22cf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86380" y="2071678"/>
            <a:ext cx="2071702" cy="168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86050" y="3071810"/>
            <a:ext cx="1639756" cy="1266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000496" y="2571744"/>
            <a:ext cx="1639756" cy="1266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00430" y="3000372"/>
            <a:ext cx="1639756" cy="1266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9368321">
            <a:off x="4857752" y="0"/>
            <a:ext cx="774524" cy="2439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9414845">
            <a:off x="5577761" y="-436978"/>
            <a:ext cx="774524" cy="2439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9660436">
            <a:off x="6581067" y="-345316"/>
            <a:ext cx="774524" cy="2439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694890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500042"/>
            <a:ext cx="55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 чего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посуда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9999"/>
          <a:stretch>
            <a:fillRect/>
          </a:stretch>
        </p:blipFill>
        <p:spPr>
          <a:xfrm>
            <a:off x="6429388" y="4214818"/>
            <a:ext cx="1714512" cy="2071702"/>
          </a:xfrm>
          <a:prstGeom prst="rect">
            <a:avLst/>
          </a:prstGeom>
        </p:spPr>
      </p:pic>
      <p:pic>
        <p:nvPicPr>
          <p:cNvPr id="5" name="Picture 12" descr="C:\Documents and Settings\Администратор\Рабочий стол\ПОСУДА\5cec9e9757bb0867fb8e6b2599cf22cf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25844" r="14169"/>
          <a:stretch>
            <a:fillRect/>
          </a:stretch>
        </p:blipFill>
        <p:spPr bwMode="auto">
          <a:xfrm rot="292463">
            <a:off x="5147971" y="1406283"/>
            <a:ext cx="2207374" cy="1513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386" r="16536" b="22857"/>
          <a:stretch/>
        </p:blipFill>
        <p:spPr>
          <a:xfrm>
            <a:off x="642910" y="3714752"/>
            <a:ext cx="1928826" cy="19288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000"/>
          <a:stretch>
            <a:fillRect/>
          </a:stretch>
        </p:blipFill>
        <p:spPr>
          <a:xfrm>
            <a:off x="1071538" y="1285860"/>
            <a:ext cx="2571768" cy="2041341"/>
          </a:xfrm>
          <a:prstGeom prst="rect">
            <a:avLst/>
          </a:prstGeom>
        </p:spPr>
      </p:pic>
      <p:pic>
        <p:nvPicPr>
          <p:cNvPr id="8" name="Picture 5" descr="C:\Documents and Settings\Администратор\Рабочий стол\ПОСУДА\29162520886b09eae6e3e3f498bd6408.jpe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20026"/>
          <a:stretch>
            <a:fillRect/>
          </a:stretch>
        </p:blipFill>
        <p:spPr bwMode="auto">
          <a:xfrm>
            <a:off x="3286116" y="3714752"/>
            <a:ext cx="2928958" cy="1711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Купить фаянс кубаньфарфор в регионе Россия. Цена, где купить и заказать товар с доставкой. Стоимость при покупке оптом и продажа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-500090"/>
            <a:ext cx="3387796" cy="3508788"/>
          </a:xfrm>
          <a:prstGeom prst="rect">
            <a:avLst/>
          </a:prstGeom>
          <a:noFill/>
        </p:spPr>
      </p:pic>
      <p:pic>
        <p:nvPicPr>
          <p:cNvPr id="4" name="Picture 6" descr="Купить фаянс кубаньфарфор в регионе Россия. Цена, где купить и заказать товар с доставкой. Стоимость при покупке оптом и продажа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3214686"/>
            <a:ext cx="2078338" cy="2152564"/>
          </a:xfrm>
          <a:prstGeom prst="rect">
            <a:avLst/>
          </a:prstGeom>
          <a:noFill/>
        </p:spPr>
      </p:pic>
      <p:pic>
        <p:nvPicPr>
          <p:cNvPr id="5" name="Рисунок 4" descr="eb5d772b416f957f3fd7ec9130422ce2--masha-e-orso-party-masha-and-the-bear-party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42918"/>
            <a:ext cx="3929058" cy="5786478"/>
          </a:xfrm>
          <a:prstGeom prst="rect">
            <a:avLst/>
          </a:prstGeom>
        </p:spPr>
      </p:pic>
      <p:pic>
        <p:nvPicPr>
          <p:cNvPr id="7" name="Рисунок 6" descr="1437413309_mm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2381242"/>
            <a:ext cx="4476758" cy="4476758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b5d772b416f957f3fd7ec9130422ce2--masha-e-orso-party-masha-and-the-bear-party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42918"/>
            <a:ext cx="3929058" cy="5786478"/>
          </a:xfrm>
          <a:prstGeom prst="rect">
            <a:avLst/>
          </a:prstGeom>
        </p:spPr>
      </p:pic>
      <p:pic>
        <p:nvPicPr>
          <p:cNvPr id="7" name="Рисунок 6" descr="1437413309_mm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2381242"/>
            <a:ext cx="4476758" cy="44767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6" y="4214818"/>
            <a:ext cx="1696594" cy="9953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68" y="634312"/>
            <a:ext cx="2928958" cy="1718322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b5d772b416f957f3fd7ec9130422ce2--masha-e-orso-party-masha-and-the-bear-party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42918"/>
            <a:ext cx="3929058" cy="5786478"/>
          </a:xfrm>
          <a:prstGeom prst="rect">
            <a:avLst/>
          </a:prstGeom>
        </p:spPr>
      </p:pic>
      <p:pic>
        <p:nvPicPr>
          <p:cNvPr id="7" name="Рисунок 6" descr="1437413309_mm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2381242"/>
            <a:ext cx="4476758" cy="44767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28" y="3929066"/>
            <a:ext cx="1610858" cy="12371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182" y="500042"/>
            <a:ext cx="3000396" cy="2304304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b5d772b416f957f3fd7ec9130422ce2--masha-e-orso-party-masha-and-the-bear-party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42918"/>
            <a:ext cx="3929058" cy="5786478"/>
          </a:xfrm>
          <a:prstGeom prst="rect">
            <a:avLst/>
          </a:prstGeom>
        </p:spPr>
      </p:pic>
      <p:pic>
        <p:nvPicPr>
          <p:cNvPr id="7" name="Рисунок 6" descr="1437413309_mm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2381242"/>
            <a:ext cx="4476758" cy="44767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44" y="392364"/>
            <a:ext cx="3071834" cy="19506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6" y="3857628"/>
            <a:ext cx="1857388" cy="1179441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b5d772b416f957f3fd7ec9130422ce2--masha-e-orso-party-masha-and-the-bear-party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42918"/>
            <a:ext cx="3929058" cy="5786478"/>
          </a:xfrm>
          <a:prstGeom prst="rect">
            <a:avLst/>
          </a:prstGeom>
        </p:spPr>
      </p:pic>
      <p:pic>
        <p:nvPicPr>
          <p:cNvPr id="7" name="Рисунок 6" descr="1437413309_mm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2381242"/>
            <a:ext cx="4476758" cy="4476758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9368321">
            <a:off x="3820500" y="-20501"/>
            <a:ext cx="1132434" cy="3567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9368321">
            <a:off x="5702386" y="4063085"/>
            <a:ext cx="489194" cy="1540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b5d772b416f957f3fd7ec9130422ce2--masha-e-orso-party-masha-and-the-bear-party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42918"/>
            <a:ext cx="3929058" cy="5786478"/>
          </a:xfrm>
          <a:prstGeom prst="rect">
            <a:avLst/>
          </a:prstGeom>
        </p:spPr>
      </p:pic>
      <p:pic>
        <p:nvPicPr>
          <p:cNvPr id="7" name="Рисунок 6" descr="1437413309_mm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2381242"/>
            <a:ext cx="4476758" cy="44767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0429" b="10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041" t="10001" r="18965" b="5686"/>
          <a:stretch/>
        </p:blipFill>
        <p:spPr>
          <a:xfrm>
            <a:off x="4000496" y="404220"/>
            <a:ext cx="2214578" cy="29439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0429" b="10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041" t="10001" r="18965" b="5686"/>
          <a:stretch/>
        </p:blipFill>
        <p:spPr>
          <a:xfrm>
            <a:off x="5072066" y="4143380"/>
            <a:ext cx="1217785" cy="1618852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b5d772b416f957f3fd7ec9130422ce2--masha-e-orso-party-masha-and-the-bear-party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42918"/>
            <a:ext cx="3929058" cy="5786478"/>
          </a:xfrm>
          <a:prstGeom prst="rect">
            <a:avLst/>
          </a:prstGeom>
        </p:spPr>
      </p:pic>
      <p:pic>
        <p:nvPicPr>
          <p:cNvPr id="7" name="Рисунок 6" descr="1437413309_mm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2381242"/>
            <a:ext cx="4476758" cy="4476758"/>
          </a:xfrm>
          <a:prstGeom prst="rect">
            <a:avLst/>
          </a:prstGeom>
        </p:spPr>
      </p:pic>
      <p:pic>
        <p:nvPicPr>
          <p:cNvPr id="4" name="Рисунок 3" descr="046e9e9f7a0fa43a46b22aea416765ac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9058" y="-214338"/>
            <a:ext cx="3000372" cy="3000372"/>
          </a:xfrm>
          <a:prstGeom prst="rect">
            <a:avLst/>
          </a:prstGeom>
        </p:spPr>
      </p:pic>
      <p:pic>
        <p:nvPicPr>
          <p:cNvPr id="6" name="Рисунок 5" descr="046e9e9f7a0fa43a46b22aea416765ac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4071942"/>
            <a:ext cx="1428760" cy="142876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8" y="-55563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763" y="527050"/>
            <a:ext cx="7748587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b5d772b416f957f3fd7ec9130422ce2--masha-e-orso-party-masha-and-the-bear-party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42918"/>
            <a:ext cx="3929058" cy="5786478"/>
          </a:xfrm>
          <a:prstGeom prst="rect">
            <a:avLst/>
          </a:prstGeom>
        </p:spPr>
      </p:pic>
      <p:pic>
        <p:nvPicPr>
          <p:cNvPr id="7" name="Рисунок 6" descr="1437413309_mm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2381242"/>
            <a:ext cx="4476758" cy="4476758"/>
          </a:xfrm>
          <a:prstGeom prst="rect">
            <a:avLst/>
          </a:prstGeom>
        </p:spPr>
      </p:pic>
      <p:pic>
        <p:nvPicPr>
          <p:cNvPr id="4" name="Рисунок 3" descr="46377-polovnik-nyitva-3037-1-nerjaveyuschaya-stal-7d71cd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0562" y="214290"/>
            <a:ext cx="3571900" cy="2527288"/>
          </a:xfrm>
          <a:prstGeom prst="rect">
            <a:avLst/>
          </a:prstGeom>
        </p:spPr>
      </p:pic>
      <p:pic>
        <p:nvPicPr>
          <p:cNvPr id="6" name="Рисунок 5" descr="46377-polovnik-nyitva-3037-1-nerjaveyuschaya-stal-7d71cd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7686" y="4214818"/>
            <a:ext cx="1928826" cy="1364736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kisspng-kitchen-utensil-drawing-kitchen-cabinet-5afa17de108e67.0307345415263395500678.jpg"/>
          <p:cNvPicPr>
            <a:picLocks noChangeAspect="1"/>
          </p:cNvPicPr>
          <p:nvPr/>
        </p:nvPicPr>
        <p:blipFill>
          <a:blip r:embed="rId2"/>
          <a:srcRect l="6165" r="616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картинка-медвежонок-на-прозрачном-фоне-01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4810" y="2500306"/>
            <a:ext cx="3255820" cy="4357694"/>
          </a:xfrm>
          <a:prstGeom prst="rect">
            <a:avLst/>
          </a:prstGeom>
        </p:spPr>
      </p:pic>
      <p:pic>
        <p:nvPicPr>
          <p:cNvPr id="6" name="Рисунок 5" descr="8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480" y="3909885"/>
            <a:ext cx="3286116" cy="29481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285728"/>
            <a:ext cx="2214578" cy="14062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791" y="214290"/>
            <a:ext cx="1721209" cy="132188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60" y="214290"/>
            <a:ext cx="1651550" cy="1559063"/>
          </a:xfrm>
          <a:prstGeom prst="rect">
            <a:avLst/>
          </a:prstGeom>
        </p:spPr>
      </p:pic>
      <p:pic>
        <p:nvPicPr>
          <p:cNvPr id="12" name="Picture 12" descr="C:\Documents and Settings\Администратор\Рабочий стол\ПОСУДА\5cec9e9757bb0867fb8e6b2599cf22cf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643570" y="0"/>
            <a:ext cx="2071702" cy="168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0429" b="10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041" t="10001" r="18965" b="5686"/>
          <a:stretch/>
        </p:blipFill>
        <p:spPr>
          <a:xfrm>
            <a:off x="7926215" y="1857364"/>
            <a:ext cx="1217785" cy="1618852"/>
          </a:xfrm>
          <a:prstGeom prst="rect">
            <a:avLst/>
          </a:prstGeom>
        </p:spPr>
      </p:pic>
      <p:pic>
        <p:nvPicPr>
          <p:cNvPr id="16" name="Picture 6" descr="C:\Documents and Settings\Администратор\Рабочий стол\ПОСУДА\Luminarc_G0684_BIG.jpg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643050"/>
            <a:ext cx="2214546" cy="187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1018262393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48" y="214290"/>
            <a:ext cx="1285884" cy="1538446"/>
          </a:xfrm>
          <a:prstGeom prst="rect">
            <a:avLst/>
          </a:prstGeom>
        </p:spPr>
      </p:pic>
      <p:pic>
        <p:nvPicPr>
          <p:cNvPr id="19" name="Picture 5" descr="C:\Documents and Settings\Администратор\Рабочий стол\ПОСУДА\3520.jpg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86512" y="1928802"/>
            <a:ext cx="1864760" cy="1507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9713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9190" y="1428736"/>
            <a:ext cx="1403770" cy="1052827"/>
          </a:xfrm>
          <a:prstGeom prst="rect">
            <a:avLst/>
          </a:prstGeom>
        </p:spPr>
      </p:pic>
      <p:pic>
        <p:nvPicPr>
          <p:cNvPr id="17" name="Рисунок 16" descr="913-130.jp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32" y="1071546"/>
            <a:ext cx="2786082" cy="2786082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-6.82081E-6 C 0.00036 -6.82081E-6 0.01251 0.00231 0.01477 0.00439 C 0.02692 0.01479 0.01286 0.00809 0.02449 0.01317 C 0.03525 0.01803 0.04688 0.02057 0.0573 0.02635 C 0.06754 0.03213 0.07796 0.03676 0.08855 0.04161 C 0.09046 0.04254 0.09167 0.04508 0.09341 0.046 C 0.09549 0.04716 0.09775 0.04739 0.10001 0.04809 C 0.104 0.05086 0.10747 0.05433 0.11147 0.05687 C 0.11963 0.06219 0.12952 0.06219 0.13768 0.06774 C 0.14671 0.07375 0.14185 0.07144 0.15244 0.07421 C 0.15799 0.07791 0.16286 0.08254 0.16876 0.08508 C 0.17449 0.08994 0.17865 0.09178 0.18525 0.09387 C 0.19376 0.1008 0.20244 0.10381 0.21147 0.10913 C 0.22119 0.11491 0.23074 0.123 0.24098 0.1267 C 0.2474 0.13248 0.25869 0.13502 0.2639 0.14196 C 0.26945 0.14936 0.27362 0.15005 0.28022 0.15514 C 0.29306 0.16508 0.30556 0.18173 0.31963 0.18774 C 0.32518 0.19259 0.32952 0.19814 0.33595 0.20092 C 0.34723 0.21086 0.34202 0.20809 0.3507 0.21178 C 0.3731 0.23167 0.3948 0.25595 0.41806 0.27306 C 0.42553 0.27861 0.43108 0.28693 0.43924 0.2904 C 0.44341 0.29456 0.44845 0.29687 0.45244 0.30126 C 0.45782 0.30705 0.46233 0.31444 0.4672 0.32092 C 0.47032 0.32508 0.47501 0.32647 0.47865 0.3297 C 0.48525 0.34288 0.50122 0.35491 0.51147 0.36254 C 0.51997 0.36878 0.52674 0.3778 0.53595 0.38219 C 0.54654 0.39583 0.55626 0.40277 0.56876 0.41271 C 0.58247 0.42381 0.57379 0.41942 0.58352 0.42358 C 0.5915 0.43074 0.59897 0.4393 0.60817 0.44323 C 0.61563 0.4504 0.62761 0.45826 0.63438 0.46728 C 0.63924 0.47375 0.64272 0.47745 0.64914 0.48046 C 0.65643 0.49017 0.66511 0.4971 0.67379 0.50427 C 0.67761 0.50728 0.68525 0.51745 0.68855 0.52184 C 0.69029 0.52901 0.69671 0.5415 0.69671 0.5415 C 0.70036 0.55676 0.69515 0.53826 0.70331 0.55468 C 0.70417 0.55652 0.704 0.55907 0.70487 0.56115 C 0.70678 0.56577 0.71147 0.57433 0.71147 0.57433 C 0.71876 0.60254 0.72536 0.63121 0.73282 0.65942 C 0.73386 0.6682 0.73386 0.67722 0.73595 0.68554 C 0.73733 0.69132 0.73924 0.6971 0.73924 0.70311 " pathEditMode="relative" ptsTypes="fffffffffffffffffffffffffffffffffffffff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33526E-6 C -0.00208 0.00416 -0.00278 0.00924 -0.00504 0.01317 C -0.01077 0.02289 -0.01823 0.03075 -0.02465 0.0393 C -0.03333 0.05086 -0.04045 0.06497 -0.04931 0.0763 C -0.05261 0.08485 -0.05677 0.0904 -0.06077 0.09826 C -0.06268 0.10936 -0.06615 0.1126 -0.07066 0.12231 C -0.07726 0.13664 -0.07083 0.12531 -0.07552 0.13965 C -0.07656 0.14265 -0.08264 0.15306 -0.08368 0.15491 C -0.08785 0.17156 -0.0849 0.16439 -0.09184 0.17687 C -0.09375 0.18381 -0.09583 0.19213 -0.09844 0.19861 C -0.10556 0.21572 -0.10382 0.20624 -0.10833 0.22057 C -0.1099 0.22543 -0.1099 0.23121 -0.11163 0.23583 C -0.12465 0.27075 -0.11268 0.22774 -0.12136 0.26196 C -0.12188 0.26404 -0.12309 0.26843 -0.12309 0.26843 C -0.12587 0.29179 -0.12986 0.31583 -0.13455 0.33849 C -0.13629 0.34635 -0.1382 0.35422 -0.13941 0.36231 C -0.14063 0.37017 -0.14271 0.38635 -0.14271 0.38635 C -0.1441 0.41202 -0.14636 0.43838 -0.15261 0.46289 C -0.15504 0.48647 -0.15695 0.51445 -0.16736 0.53479 C -0.1724 0.55676 -0.16458 0.52531 -0.17222 0.54797 C -0.17604 0.5593 -0.17691 0.5704 -0.18212 0.5808 C -0.1849 0.59213 -0.18281 0.58566 -0.19028 0.60046 C -0.19132 0.60254 -0.19358 0.60693 -0.19358 0.60693 C -0.19757 0.62265 -0.19983 0.6326 -0.2066 0.64624 C -0.20764 0.64832 -0.2092 0.65017 -0.2099 0.65271 C -0.21094 0.65711 -0.2132 0.66589 -0.2132 0.66589 C -0.21268 0.67468 -0.21337 0.68369 -0.21163 0.69202 C -0.21111 0.69456 -0.20799 0.69456 -0.2066 0.69641 C -0.20625 0.69687 -0.2066 0.69803 -0.2066 0.69872 " pathEditMode="relative" ptsTypes="ffffffffffffffffffffffffffff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36994E-6 C 0.00261 0.01087 0.0066 0.01827 0.01476 0.02197 C 0.01754 0.0333 0.02414 0.03977 0.03108 0.04602 C 0.03837 0.06035 0.04636 0.07099 0.0573 0.08093 C 0.0665 0.09896 0.05417 0.07654 0.06563 0.0918 C 0.06702 0.09365 0.06736 0.09665 0.06875 0.09827 C 0.07275 0.10289 0.08368 0.11376 0.08855 0.11792 C 0.09184 0.1244 0.09584 0.13203 0.1 0.13734 C 0.10973 0.15052 0.1 0.1318 0.10973 0.14867 C 0.1158 0.15931 0.11771 0.16532 0.12622 0.17249 C 0.12726 0.1748 0.12795 0.17734 0.12952 0.17919 C 0.13247 0.18266 0.13924 0.18798 0.13924 0.18798 C 0.14289 0.19515 0.14879 0.20047 0.15243 0.20763 C 0.16007 0.22266 0.15573 0.21758 0.16389 0.22497 C 0.17188 0.2407 0.18108 0.25596 0.19011 0.27076 C 0.19132 0.27284 0.19202 0.27538 0.19341 0.27746 C 0.19653 0.28208 0.2033 0.29041 0.2033 0.29041 C 0.20712 0.30636 0.20157 0.2881 0.20973 0.30151 C 0.21632 0.31237 0.20226 0.30729 0.21806 0.32116 C 0.22136 0.3237 0.22778 0.32971 0.22778 0.32971 C 0.22986 0.33781 0.23716 0.34682 0.24254 0.35168 C 0.24688 0.36763 0.24063 0.34844 0.24914 0.36255 C 0.25018 0.3644 0.25 0.36671 0.25087 0.36902 C 0.25365 0.37596 0.25868 0.38128 0.26059 0.38867 C 0.26372 0.40139 0.26493 0.4148 0.27049 0.4259 C 0.27223 0.43353 0.27552 0.44 0.27709 0.44763 C 0.2842 0.48047 0.29289 0.51307 0.3 0.5459 C 0.30573 0.57226 0.31146 0.59862 0.31806 0.62451 C 0.32136 0.63723 0.32223 0.64856 0.32448 0.66174 C 0.32691 0.67584 0.33108 0.68925 0.33438 0.70313 C 0.33559 0.70821 0.33872 0.71191 0.34098 0.7163 C 0.34289 0.72023 0.35087 0.7207 0.35087 0.7207 C 0.35764 0.73434 0.35348 0.73365 0.35903 0.73365 " pathEditMode="relative" ptsTypes="ffffffffffffffffffffffffffffffffA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5.78035E-8 C -0.00434 0.02405 -0.01129 0.04833 -0.01962 0.07006 C -0.02517 0.08463 -0.025 0.09734 -0.03611 0.10706 C -0.03872 0.11769 -0.04236 0.12509 -0.04913 0.1311 C -0.05295 0.14521 -0.06076 0.15792 -0.06736 0.17041 C -0.06823 0.17226 -0.06806 0.1748 -0.06892 0.17688 C -0.07465 0.19075 -0.07292 0.18798 -0.08056 0.19445 C -0.08924 0.2118 -0.0776 0.19075 -0.08854 0.20532 C -0.09948 0.21989 -0.08385 0.2044 -0.0967 0.21619 C -0.09774 0.2185 -0.09844 0.22104 -0.1 0.22289 C -0.10313 0.22636 -0.1099 0.23145 -0.1099 0.23145 C -0.12031 0.25364 -0.10504 0.22312 -0.11823 0.24255 C -0.13212 0.26336 -0.1184 0.24971 -0.12951 0.25989 C -0.13351 0.2763 -0.1276 0.25642 -0.13611 0.27075 C -0.13715 0.2726 -0.13681 0.27561 -0.13767 0.27746 C -0.14028 0.28208 -0.14497 0.28393 -0.14757 0.28833 C -0.15695 0.30405 -0.16267 0.32694 -0.17535 0.3385 C -0.17917 0.35307 -0.19757 0.37249 -0.2066 0.38428 C -0.20938 0.38798 -0.20972 0.39469 -0.21302 0.39746 C -0.23004 0.41226 -0.20504 0.38983 -0.22292 0.40833 C -0.22604 0.41156 -0.23281 0.41711 -0.23281 0.41711 C -0.23785 0.42682 -0.24809 0.4363 -0.25573 0.44324 C -0.2592 0.45041 -0.27205 0.46451 -0.27865 0.46729 C -0.28038 0.46867 -0.28212 0.47006 -0.28368 0.47168 C -0.28542 0.47353 -0.28681 0.47654 -0.28854 0.47815 C -0.28941 0.47885 -0.29757 0.48208 -0.29844 0.48255 C -0.30955 0.49272 -0.30469 0.48971 -0.31302 0.49341 C -0.32795 0.50659 -0.34445 0.51677 -0.35903 0.53064 C -0.36094 0.53249 -0.36198 0.53549 -0.36389 0.53711 C -0.37014 0.54266 -0.37813 0.54544 -0.38524 0.54821 C -0.38854 0.5496 -0.39514 0.55237 -0.39514 0.55237 C -0.4 0.55677 -0.40434 0.55885 -0.4099 0.56116 C -0.41684 0.56717 -0.42344 0.56879 -0.43108 0.57203 C -0.43733 0.57734 -0.44392 0.57989 -0.45087 0.58312 C -0.4526 0.58405 -0.45399 0.58613 -0.45573 0.58729 C -0.45747 0.58844 -0.46372 0.59075 -0.4658 0.59168 C -0.4691 0.59307 -0.47205 0.59469 -0.47535 0.59607 C -0.47708 0.59677 -0.47865 0.59769 -0.48038 0.59838 C -0.48195 0.59908 -0.48524 0.60047 -0.48524 0.60047 C -0.4934 0.60786 -0.50295 0.60763 -0.51146 0.61364 C -0.5132 0.6148 -0.51458 0.61688 -0.51632 0.61804 C -0.52101 0.62104 -0.53108 0.62451 -0.53108 0.62451 C -0.5342 0.62729 -0.53785 0.62821 -0.54097 0.63099 C -0.55295 0.64185 -0.53924 0.63492 -0.55087 0.63977 C -0.55712 0.64532 -0.56406 0.6481 -0.57049 0.65295 C -0.58646 0.66497 -0.57465 0.65919 -0.58524 0.66382 C -0.5941 0.67168 -0.60538 0.67006 -0.61476 0.677 C -0.61823 0.67954 -0.62135 0.68278 -0.62465 0.68555 C -0.62899 0.68925 -0.63507 0.68833 -0.63941 0.69226 C -0.64618 0.69827 -0.65156 0.70405 -0.65903 0.70752 C -0.66007 0.7096 -0.66076 0.71237 -0.66233 0.71399 C -0.66372 0.71538 -0.66597 0.71469 -0.66719 0.7163 C -0.6684 0.71792 -0.66771 0.72116 -0.66892 0.72278 C -0.67014 0.7244 -0.67326 0.72278 -0.67379 0.72486 C -0.67431 0.72694 -0.67153 0.72786 -0.67049 0.72925 " pathEditMode="relative" ptsTypes="ffffffffffffffffffffffffffffffffffffffffffffffffffffff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62428E-7 C 0.00226 0.01896 0.00382 0.03491 0.00487 0.05457 C 0.00434 0.06983 0.00434 0.08509 0.0033 0.10035 C 0.00313 0.10266 0.00191 0.10474 0.00157 0.10705 C -0.00225 0.12925 -0.00607 0.15098 -0.01145 0.17248 C -0.01458 0.1852 -0.01632 0.19884 -0.01961 0.21179 C -0.02135 0.21896 -0.02795 0.23144 -0.02795 0.23144 C -0.03038 0.24139 -0.03177 0.24902 -0.03611 0.25757 C -0.03958 0.2726 -0.03524 0.25572 -0.04097 0.27075 C -0.04253 0.27491 -0.04236 0.28 -0.04427 0.28393 C -0.04548 0.28647 -0.04774 0.28809 -0.04913 0.2904 C -0.05156 0.29457 -0.05295 0.29988 -0.05573 0.30358 C -0.05729 0.30566 -0.0592 0.30774 -0.06059 0.31006 C -0.06684 0.32 -0.06354 0.3267 -0.07222 0.3341 C -0.07968 0.34936 -0.07656 0.34266 -0.08194 0.35376 C -0.08281 0.35561 -0.08281 0.35815 -0.08368 0.36023 C -0.08941 0.3741 -0.08767 0.37133 -0.09513 0.3778 C -0.09861 0.39214 -0.09375 0.37665 -0.10156 0.38867 C -0.11423 0.40832 -0.10225 0.39699 -0.11319 0.40601 C -0.1184 0.41734 -0.12864 0.42358 -0.13611 0.43237 C -0.146 0.44416 -0.1552 0.45642 -0.16562 0.46728 C -0.18906 0.49202 -0.21597 0.50959 -0.24097 0.53064 C -0.24826 0.53688 -0.25642 0.5422 -0.26232 0.55029 C -0.26857 0.55861 -0.27534 0.56694 -0.28385 0.56994 C -0.29861 0.58312 -0.31093 0.5926 -0.32795 0.60046 C -0.32986 0.60139 -0.33107 0.6037 -0.33281 0.60485 C -0.33593 0.6067 -0.33941 0.60786 -0.3427 0.60925 C -0.346 0.61064 -0.35243 0.61341 -0.35243 0.61341 C -0.37291 0.63121 -0.40104 0.63607 -0.42465 0.64185 C -0.43368 0.64416 -0.44027 0.6467 -0.44913 0.65064 C -0.45399 0.65272 -0.46388 0.65711 -0.46388 0.65711 C -0.47465 0.66659 -0.4875 0.66774 -0.5 0.67029 C -0.51059 0.6726 -0.52031 0.67884 -0.53107 0.68116 C -0.57586 0.70104 -0.6125 0.69526 -0.66388 0.69642 C -0.6934 0.70243 -0.72274 0.70936 -0.75243 0.71399 C -0.75902 0.71676 -0.76562 0.71977 -0.77222 0.72277 C -0.77378 0.72347 -0.77552 0.72416 -0.77708 0.72485 C -0.77864 0.72555 -0.78194 0.72694 -0.78194 0.72694 C -0.7835 0.72925 -0.78489 0.73202 -0.7868 0.73364 C -0.79288 0.73919 -0.80277 0.73734 -0.80816 0.74451 " pathEditMode="relative" ptsTypes="fffffffffffffffffffffffffffffffffffffff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7.63006E-6 C 0.0033 0.02336 0.00278 0.04949 0.00816 0.07191 C 0.01389 0.12255 0.02222 0.17296 0.03108 0.22267 C 0.03455 0.26567 0.0283 0.31446 0.03941 0.35585 C 0.04167 0.38105 0.04497 0.40741 0.04913 0.43215 C 0.05382 0.45989 0.06719 0.48648 0.06719 0.51515 " pathEditMode="relative" ptsTypes="fffff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90751E-6 C 0.00226 0.02197 0.00694 0.03954 0.02118 0.05249 C 0.02726 0.06451 0.02934 0.07052 0.03767 0.07861 C 0.04618 0.09572 0.03524 0.07561 0.04583 0.08971 C 0.05174 0.09757 0.05538 0.10544 0.06389 0.10937 C 0.07049 0.12208 0.06319 0.11006 0.07378 0.12023 C 0.08437 0.13018 0.07309 0.1244 0.08351 0.12879 C 0.09167 0.13619 0.1 0.14335 0.10816 0.15075 C 0.1151 0.157 0.12691 0.15653 0.13437 0.16162 C 0.14427 0.16809 0.15469 0.17457 0.16545 0.17688 C 0.17378 0.18428 0.18385 0.18613 0.1934 0.19006 C 0.20121 0.1933 0.20712 0.19838 0.21476 0.20093 C 0.21927 0.20486 0.22465 0.20879 0.22951 0.21179 C 0.23264 0.21364 0.23924 0.21619 0.23924 0.21619 C 0.24653 0.2259 0.2566 0.23098 0.26545 0.23815 C 0.27621 0.24671 0.28594 0.25804 0.29826 0.26197 C 0.30156 0.26497 0.30434 0.2696 0.30816 0.27075 C 0.31805 0.27353 0.32812 0.277 0.33767 0.28162 C 0.34288 0.28416 0.34705 0.28809 0.35243 0.29041 C 0.35729 0.29249 0.36233 0.29503 0.36719 0.29711 C 0.37049 0.2985 0.37691 0.30127 0.37691 0.30127 C 0.37864 0.30266 0.38003 0.30451 0.38194 0.30567 C 0.38507 0.30752 0.39167 0.31006 0.39167 0.31006 C 0.39826 0.31584 0.40469 0.31954 0.41146 0.32532 C 0.41441 0.32786 0.42118 0.32971 0.42118 0.32971 C 0.42292 0.33203 0.42413 0.3348 0.42621 0.33642 C 0.42917 0.3385 0.43594 0.34058 0.43594 0.34058 C 0.44132 0.35168 0.43767 0.34613 0.44913 0.35607 C 0.45069 0.35746 0.45243 0.35885 0.45399 0.36023 C 0.45573 0.36162 0.45903 0.36463 0.45903 0.36463 C 0.46007 0.36694 0.46076 0.36948 0.46215 0.37133 C 0.46354 0.37318 0.46597 0.37364 0.46719 0.37572 C 0.47639 0.39075 0.45903 0.37364 0.47378 0.38659 C 0.4816 0.40278 0.47153 0.38382 0.48194 0.39746 C 0.49358 0.41272 0.47639 0.39584 0.4901 0.40833 C 0.49201 0.41619 0.48993 0.4148 0.49496 0.4148 " pathEditMode="relative" ptsTypes="fffffffffffffffffffffffffffffffffffA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64162E-6 C -0.00296 0.0111 0.00034 0.00278 -0.0066 0.01087 C -0.01563 0.0215 -0.02431 0.03838 -0.03612 0.04347 C -0.0415 0.04832 -0.04462 0.0541 -0.05087 0.05665 C -0.05417 0.05965 -0.05695 0.06428 -0.06077 0.06543 C -0.06355 0.06636 -0.06945 0.06798 -0.07223 0.06983 C -0.08421 0.07792 -0.07032 0.07121 -0.08195 0.0763 C -0.08837 0.08208 -0.0974 0.08902 -0.10174 0.09804 C -0.10573 0.10682 -0.10296 0.10405 -0.1099 0.10682 C -0.13247 0.12717 -0.15452 0.14682 -0.17379 0.17249 C -0.18299 0.18474 -0.1974 0.19075 -0.2066 0.20301 C -0.21164 0.20971 -0.21737 0.21225 -0.22292 0.21827 C -0.23021 0.22613 -0.23872 0.23815 -0.24757 0.24231 C -0.25261 0.25225 -0.25521 0.25989 -0.26233 0.26636 C -0.27223 0.28601 -0.28108 0.30682 -0.29184 0.32509 C -0.29931 0.33804 -0.30452 0.35306 -0.31476 0.36231 C -0.32309 0.37919 -0.3316 0.40093 -0.34428 0.41249 C -0.34775 0.4259 -0.34341 0.41341 -0.35087 0.42335 C -0.35226 0.4252 -0.35278 0.42798 -0.35417 0.43006 C -0.35417 0.43006 -0.3665 0.44647 -0.36893 0.44971 C -0.38577 0.47214 -0.39792 0.49965 -0.41806 0.51723 C -0.42362 0.52208 -0.42553 0.52994 -0.43125 0.5348 C -0.43594 0.55422 -0.43403 0.54335 -0.43612 0.56763 C -0.43803 0.62428 -0.43768 0.59815 -0.43768 0.64624 " pathEditMode="relative" ptsTypes="fffffffffffffffffffffffA">
                                      <p:cBhvr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5434E-6 C -0.00434 0.02243 -0.00399 0.04717 -0.00486 0.06983 C -0.00503 0.09203 -0.01285 0.35145 -0.0033 0.39076 C -0.00156 0.40532 0.00156 0.41989 0.00156 0.43445 " pathEditMode="relative" ptsTypes="fffA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-4.16185E-6 C -0.0026 0.04324 -0.00868 0.08578 -0.01302 0.12879 C -0.01197 0.2007 -0.0177 0.30405 8.33333E-6 0.37758 C 0.00174 0.39445 0.00504 0.40925 0.00834 0.42567 C 0.00921 0.44925 0.01337 0.48301 0.00504 0.50636 " pathEditMode="relative" ptsTypes="ffff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3138" y="1412776"/>
            <a:ext cx="7967246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8000" b="1" i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cs typeface="Arial"/>
              </a:rPr>
              <a:t>В чем подадим?</a:t>
            </a:r>
            <a:endParaRPr lang="ru-RU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</a:endParaRPr>
          </a:p>
        </p:txBody>
      </p:sp>
      <p:pic>
        <p:nvPicPr>
          <p:cNvPr id="21506" name="Picture 3" descr="D:\Логопед\Картинки\cook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3325" y="3357563"/>
            <a:ext cx="1657350" cy="269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38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8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500438"/>
            <a:ext cx="4211638" cy="3101975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1024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260350"/>
            <a:ext cx="3529012" cy="3529013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323850" y="2349500"/>
            <a:ext cx="40322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>
                <a:latin typeface="Arial" charset="0"/>
              </a:rPr>
              <a:t>САХАР</a:t>
            </a:r>
          </a:p>
        </p:txBody>
      </p:sp>
      <p:sp>
        <p:nvSpPr>
          <p:cNvPr id="10245" name="Text Box 7"/>
          <p:cNvSpPr txBox="1">
            <a:spLocks noChangeArrowheads="1"/>
          </p:cNvSpPr>
          <p:nvPr/>
        </p:nvSpPr>
        <p:spPr bwMode="auto">
          <a:xfrm>
            <a:off x="4787900" y="4076700"/>
            <a:ext cx="43211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solidFill>
                  <a:srgbClr val="002060"/>
                </a:solidFill>
                <a:latin typeface="Arial" charset="0"/>
              </a:rPr>
              <a:t>САХАРНИЦА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8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340100"/>
            <a:ext cx="4321175" cy="3235325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188913"/>
            <a:ext cx="2779712" cy="4176712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395288" y="2708275"/>
            <a:ext cx="41767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1270" name="Text Box 8"/>
          <p:cNvSpPr txBox="1">
            <a:spLocks noChangeArrowheads="1"/>
          </p:cNvSpPr>
          <p:nvPr/>
        </p:nvSpPr>
        <p:spPr bwMode="auto">
          <a:xfrm>
            <a:off x="34925" y="2492375"/>
            <a:ext cx="44640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Arial" charset="0"/>
              </a:rPr>
              <a:t>ФРУКТЫ</a:t>
            </a:r>
          </a:p>
        </p:txBody>
      </p:sp>
      <p:sp>
        <p:nvSpPr>
          <p:cNvPr id="11271" name="Text Box 9"/>
          <p:cNvSpPr txBox="1">
            <a:spLocks noChangeArrowheads="1"/>
          </p:cNvSpPr>
          <p:nvPr/>
        </p:nvSpPr>
        <p:spPr bwMode="auto">
          <a:xfrm>
            <a:off x="4643438" y="4508500"/>
            <a:ext cx="46085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>
                <a:solidFill>
                  <a:srgbClr val="002060"/>
                </a:solidFill>
                <a:latin typeface="Arial" charset="0"/>
              </a:rPr>
              <a:t>ФРУКТОВНИЦА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8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314700"/>
            <a:ext cx="4321175" cy="3368675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261938"/>
            <a:ext cx="4032250" cy="3200400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250825" y="2492375"/>
            <a:ext cx="41052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Arial" charset="0"/>
              </a:rPr>
              <a:t>СУХАРИ</a:t>
            </a:r>
          </a:p>
        </p:txBody>
      </p:sp>
      <p:sp>
        <p:nvSpPr>
          <p:cNvPr id="12294" name="Text Box 7"/>
          <p:cNvSpPr txBox="1">
            <a:spLocks noChangeArrowheads="1"/>
          </p:cNvSpPr>
          <p:nvPr/>
        </p:nvSpPr>
        <p:spPr bwMode="auto">
          <a:xfrm>
            <a:off x="4787900" y="3573463"/>
            <a:ext cx="41052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solidFill>
                  <a:srgbClr val="002060"/>
                </a:solidFill>
                <a:latin typeface="Arial" charset="0"/>
              </a:rPr>
              <a:t>СУХАРНИЦА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8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059113"/>
            <a:ext cx="4176713" cy="3575050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1331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88913"/>
            <a:ext cx="4356100" cy="3087687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107950" y="2205038"/>
            <a:ext cx="410368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Arial" charset="0"/>
              </a:rPr>
              <a:t>СЕЛЕДКА</a:t>
            </a:r>
          </a:p>
        </p:txBody>
      </p:sp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4500563" y="3500438"/>
            <a:ext cx="46434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>
                <a:solidFill>
                  <a:srgbClr val="002060"/>
                </a:solidFill>
                <a:latin typeface="Arial" charset="0"/>
              </a:rPr>
              <a:t>СЕЛЕДОЧНИЦА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8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429000"/>
            <a:ext cx="4537075" cy="3224213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188913"/>
            <a:ext cx="3600450" cy="3221037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468313" y="2565400"/>
            <a:ext cx="41036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Arial" charset="0"/>
              </a:rPr>
              <a:t>КОНФЕТЫ</a:t>
            </a:r>
          </a:p>
        </p:txBody>
      </p:sp>
      <p:sp>
        <p:nvSpPr>
          <p:cNvPr id="14342" name="Text Box 7"/>
          <p:cNvSpPr txBox="1">
            <a:spLocks noChangeArrowheads="1"/>
          </p:cNvSpPr>
          <p:nvPr/>
        </p:nvSpPr>
        <p:spPr bwMode="auto">
          <a:xfrm>
            <a:off x="4967288" y="3573463"/>
            <a:ext cx="42846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>
                <a:solidFill>
                  <a:srgbClr val="002060"/>
                </a:solidFill>
                <a:latin typeface="Arial" charset="0"/>
              </a:rPr>
              <a:t>КОНФЕТНИЦА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8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206750"/>
            <a:ext cx="4608513" cy="3438525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15364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260350"/>
            <a:ext cx="3887788" cy="3298825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15365" name="Text Box 11"/>
          <p:cNvSpPr txBox="1">
            <a:spLocks noChangeArrowheads="1"/>
          </p:cNvSpPr>
          <p:nvPr/>
        </p:nvSpPr>
        <p:spPr bwMode="auto">
          <a:xfrm>
            <a:off x="468313" y="2389188"/>
            <a:ext cx="417671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Arial" charset="0"/>
              </a:rPr>
              <a:t>ПЕРЕЦ</a:t>
            </a:r>
          </a:p>
        </p:txBody>
      </p:sp>
      <p:sp>
        <p:nvSpPr>
          <p:cNvPr id="15366" name="Text Box 12"/>
          <p:cNvSpPr txBox="1">
            <a:spLocks noChangeArrowheads="1"/>
          </p:cNvSpPr>
          <p:nvPr/>
        </p:nvSpPr>
        <p:spPr bwMode="auto">
          <a:xfrm>
            <a:off x="5219700" y="3644900"/>
            <a:ext cx="38163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>
                <a:solidFill>
                  <a:srgbClr val="002060"/>
                </a:solidFill>
                <a:latin typeface="Arial" charset="0"/>
              </a:rPr>
              <a:t>ПЕРЕЧНИЦА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068638"/>
            <a:ext cx="3095625" cy="335915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</p:pic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333375"/>
            <a:ext cx="3489325" cy="3487738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</p:pic>
      <p:sp>
        <p:nvSpPr>
          <p:cNvPr id="16389" name="TextBox 2"/>
          <p:cNvSpPr txBox="1">
            <a:spLocks noChangeArrowheads="1"/>
          </p:cNvSpPr>
          <p:nvPr/>
        </p:nvSpPr>
        <p:spPr bwMode="auto">
          <a:xfrm>
            <a:off x="831850" y="2309813"/>
            <a:ext cx="23717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latin typeface="Arial" charset="0"/>
              </a:rPr>
              <a:t>САЛАТ</a:t>
            </a:r>
          </a:p>
        </p:txBody>
      </p:sp>
      <p:sp>
        <p:nvSpPr>
          <p:cNvPr id="16390" name="TextBox 3"/>
          <p:cNvSpPr txBox="1">
            <a:spLocks noChangeArrowheads="1"/>
          </p:cNvSpPr>
          <p:nvPr/>
        </p:nvSpPr>
        <p:spPr bwMode="auto">
          <a:xfrm>
            <a:off x="5259388" y="3789363"/>
            <a:ext cx="36337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2060"/>
                </a:solidFill>
                <a:latin typeface="Arial" charset="0"/>
              </a:rPr>
              <a:t>САЛАТНИК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8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59974" y="44624"/>
            <a:ext cx="8116482" cy="28007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Ой, горе Федоре, горе!</a:t>
            </a:r>
          </a:p>
        </p:txBody>
      </p:sp>
      <p:pic>
        <p:nvPicPr>
          <p:cNvPr id="3" name="Рисунок 2" descr="61176b6e466a83ca69fc0f57df826ca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9175" y="2870200"/>
            <a:ext cx="4657725" cy="3482975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282712">
            <a:off x="1857356" y="1500174"/>
            <a:ext cx="6929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latin typeface="Arial Black" pitchFamily="34" charset="0"/>
              </a:rPr>
              <a:t>Физминутка</a:t>
            </a:r>
            <a:endParaRPr lang="ru-RU" sz="5400" b="1" dirty="0">
              <a:latin typeface="Arial Black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Физминутка _Маша и Медведь_ своими руками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kisspng-table-shelf-desserte-furniture-kitchen-mumin-5b349e0a4588b5.1656853915301749862848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357166"/>
            <a:ext cx="8286808" cy="600076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14554"/>
            <a:ext cx="1785950" cy="109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556334">
            <a:off x="838656" y="3401858"/>
            <a:ext cx="50482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2143116"/>
            <a:ext cx="1638300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/>
          <a:srcRect t="33575" b="23695"/>
          <a:stretch>
            <a:fillRect/>
          </a:stretch>
        </p:blipFill>
        <p:spPr bwMode="auto">
          <a:xfrm>
            <a:off x="6929454" y="4000504"/>
            <a:ext cx="1738312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ackgroundRemoval t="7452" b="8641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11" t="26111" r="6111" b="22592"/>
          <a:stretch/>
        </p:blipFill>
        <p:spPr>
          <a:xfrm>
            <a:off x="6572264" y="809908"/>
            <a:ext cx="2000264" cy="1168930"/>
          </a:xfrm>
          <a:prstGeom prst="rect">
            <a:avLst/>
          </a:prstGeom>
        </p:spPr>
      </p:pic>
      <p:pic>
        <p:nvPicPr>
          <p:cNvPr id="25" name="Рисунок 24" descr="046e9e9f7a0fa43a46b22aea416765ac.jpg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050" y="5429240"/>
            <a:ext cx="1428760" cy="1428760"/>
          </a:xfrm>
          <a:prstGeom prst="rect">
            <a:avLst/>
          </a:prstGeom>
        </p:spPr>
      </p:pic>
      <p:pic>
        <p:nvPicPr>
          <p:cNvPr id="27" name="Рисунок 26" descr="67c03dfc4c8d2efa91a42f944664dc5b.jpg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5140" y="4929198"/>
            <a:ext cx="1619238" cy="161923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642918"/>
            <a:ext cx="1121819" cy="1058997"/>
          </a:xfrm>
          <a:prstGeom prst="rect">
            <a:avLst/>
          </a:prstGeom>
        </p:spPr>
      </p:pic>
      <p:pic>
        <p:nvPicPr>
          <p:cNvPr id="29" name="Picture 5" descr="C:\Documents and Settings\Администратор\Рабочий стол\ПОСУДА\3520.jpg"/>
          <p:cNvPicPr>
            <a:picLocks noChangeAspect="1" noChangeArrowheads="1"/>
          </p:cNvPicPr>
          <p:nvPr/>
        </p:nvPicPr>
        <p:blipFill>
          <a:blip r:embed="rId2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57224" y="5143512"/>
            <a:ext cx="1643042" cy="1328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6.35838E-7 C 0.01319 0.00046 0.02673 0.00185 0.0401 0.00185 C 0.04253 0.00185 0.04479 -6.35838E-7 0.04722 -6.35838E-7 C 0.05434 -6.35838E-7 0.06302 0.00555 0.06996 0.00786 C 0.07344 0.01064 0.07673 0.01318 0.08021 0.01595 C 0.08923 0.02289 0.08559 0.02659 0.08923 0.03422 C 0.09531 0.04717 0.0934 0.04462 0.10139 0.05041 C 0.10573 0.06497 0.10295 0.05919 0.10851 0.06867 C 0.11024 0.07538 0.11719 0.08694 0.11719 0.08717 C 0.11962 0.09526 0.11996 0.10405 0.12396 0.11121 C 0.12882 0.11931 0.1283 0.11746 0.13108 0.12948 C 0.13489 0.14682 0.13976 0.16416 0.1467 0.18012 C 0.1533 0.19468 0.15156 0.2111 0.16441 0.22058 C 0.16823 0.23422 0.17309 0.24694 0.18368 0.25503 C 0.18733 0.26197 0.18489 0.26127 0.18889 0.26127 " pathEditMode="relative" rAng="0" ptsTypes="ffffffffffffff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71676E-6 C 0.00053 -0.00369 -0.00017 -0.00786 0.00157 -0.01086 C 0.00591 -0.01849 0.01493 -0.02242 0.02136 -0.02612 C 0.02362 -0.02751 0.0257 -0.0289 0.02778 -0.03052 C 0.02952 -0.0319 0.03108 -0.03375 0.03282 -0.03491 C 0.03768 -0.03815 0.04393 -0.03976 0.04914 -0.04138 C 0.05591 -0.04739 0.06112 -0.05341 0.06875 -0.05664 C 0.07553 -0.06242 0.0816 -0.06566 0.08855 -0.0719 C 0.09011 -0.07329 0.09341 -0.0763 0.09341 -0.0763 C 0.10278 -0.09479 0.09028 -0.07306 0.10157 -0.08508 C 0.10313 -0.0867 0.1033 -0.08994 0.10487 -0.09156 C 0.10625 -0.09294 0.10816 -0.09271 0.10973 -0.09387 C 0.1132 -0.09641 0.11632 -0.09965 0.11962 -0.10242 C 0.12292 -0.10543 0.12622 -0.1082 0.12952 -0.11121 C 0.13108 -0.1126 0.13438 -0.1156 0.13438 -0.1156 C 0.13542 -0.11768 0.13612 -0.12046 0.13768 -0.12208 C 0.13907 -0.12346 0.14132 -0.12277 0.14254 -0.12439 C 0.14375 -0.12601 0.14323 -0.12901 0.14428 -0.13086 C 0.14549 -0.13294 0.14757 -0.13387 0.14914 -0.13526 C 0.15191 -0.14682 0.14931 -0.14034 0.16059 -0.15052 C 0.16216 -0.1519 0.16546 -0.15491 0.16546 -0.15491 C 0.17466 -0.17294 0.16233 -0.15052 0.17379 -0.16578 C 0.18455 -0.18011 0.16928 -0.16578 0.18195 -0.17664 C 0.18299 -0.17895 0.18368 -0.18173 0.18525 -0.18335 C 0.18664 -0.18474 0.18872 -0.18404 0.19011 -0.18543 C 0.19688 -0.19283 0.19063 -0.19213 0.19497 -0.19213 " pathEditMode="relative" ptsTypes="fffffffffffffffffffffffffA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17919E-6 C 0.00677 0.00208 0.01041 0.00509 0.01649 0.00855 C 0.03055 0.01688 0.04722 0.02173 0.06232 0.02381 C 0.08767 0.0326 0.11319 0.03144 0.13941 0.0326 C 0.14757 0.03653 0.16527 0.04763 0.17378 0.04786 C 0.19514 0.04855 0.21632 0.04948 0.23784 0.05017 C 0.26215 0.05457 0.28524 0.05734 0.30989 0.05896 C 0.38298 0.07769 0.46076 0.07191 0.53455 0.07191 " pathEditMode="relative" ptsTypes="fffffffA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43 -0.05295 C -0.00313 -0.05595 -0.00035 -0.06012 0.0033 -0.06173 C 0.00659 -0.06312 0.01319 -0.06613 0.01319 -0.0659 C 0.02257 -0.07445 0.03194 -0.08555 0.04271 -0.09017 C 0.04427 -0.09156 0.04583 -0.09341 0.04757 -0.09457 C 0.04913 -0.09549 0.05104 -0.09549 0.0526 -0.09665 C 0.05607 -0.09919 0.06232 -0.10543 0.06232 -0.1052 C 0.06823 -0.11699 0.07569 -0.12717 0.08212 -0.13827 C 0.09236 -0.15584 0.08385 -0.14728 0.09357 -0.15561 C 0.10139 -0.17156 0.11146 -0.18613 0.11979 -0.20162 C 0.12118 -0.20416 0.12152 -0.20763 0.12309 -0.21017 C 0.12604 -0.21503 0.12951 -0.21896 0.13281 -0.22335 C 0.13455 -0.22566 0.13784 -0.22983 0.13784 -0.2296 C 0.14288 -0.25179 0.13507 -0.22035 0.14271 -0.24301 C 0.15052 -0.26636 0.14184 -0.24809 0.1493 -0.26266 C 0.15642 -0.2911 0.17205 -0.31237 0.18212 -0.33896 C 0.18628 -0.34983 0.19531 -0.36023 0.19843 -0.37179 C 0.20156 -0.38358 0.20642 -0.39422 0.21163 -0.40462 C 0.21198 -0.40532 0.21788 -0.41665 0.21805 -0.41757 C 0.22135 -0.43052 0.22413 -0.44046 0.23281 -0.44832 C 0.23333 -0.4504 0.23333 -0.45318 0.23455 -0.4548 C 0.23732 -0.4585 0.24427 -0.46358 0.24427 -0.46335 C 0.24826 -0.47144 0.24583 -0.4689 0.25087 -0.47214 " pathEditMode="relative" rAng="0" ptsTypes="ffffffffffffffffffffffA">
                                      <p:cBhvr>
                                        <p:cTn id="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" y="-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31214E-6 C 0.00209 -0.00856 0.004 -0.01249 0.0099 -0.01734 C 0.01424 -0.02544 0.0217 -0.03445 0.02518 -0.04324 C 0.02986 -0.05549 0.03594 -0.07191 0.04375 -0.08185 C 0.04618 -0.09064 0.04983 -0.09989 0.05382 -0.10752 C 0.05556 -0.11399 0.05591 -0.12116 0.05886 -0.12694 C 0.06302 -0.13457 0.0658 -0.14335 0.06736 -0.1526 C 0.07032 -0.17156 0.07483 -0.18821 0.07934 -0.20648 C 0.08247 -0.21919 0.08525 -0.23399 0.09115 -0.24509 C 0.09375 -0.25619 0.09827 -0.26174 0.10452 -0.26867 C 0.12188 -0.28856 0.10816 -0.2763 0.11962 -0.28601 C 0.12691 -0.29989 0.14236 -0.3133 0.15347 -0.32255 C 0.16684 -0.33364 0.1507 -0.32601 0.16354 -0.3311 C 0.175 -0.3459 0.16962 -0.34058 0.17882 -0.34844 C 0.18351 -0.357 0.19045 -0.36416 0.1974 -0.36971 C 0.20174 -0.3785 0.20903 -0.38544 0.2158 -0.39145 C 0.22049 -0.4 0.22604 -0.40948 0.23282 -0.4148 C 0.23507 -0.42451 0.24306 -0.43075 0.24966 -0.43653 C 0.25434 -0.45364 0.24722 -0.43353 0.25643 -0.44509 C 0.26684 -0.45827 0.25868 -0.45804 0.26476 -0.45804 " pathEditMode="relative" rAng="0" ptsTypes="fffffffffffffffffffA">
                                      <p:cBhvr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" y="-2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4624E-7 C -0.01094 -0.00463 -0.00035 -0.0007 -0.02136 -0.00439 C -0.03403 -0.00671 -0.04653 -0.01041 -0.05903 -0.01295 C -0.0816 -0.02312 -0.10295 -0.03561 -0.12622 -0.0437 C -0.1342 -0.05434 -0.14618 -0.05942 -0.15573 -0.06775 C -0.15729 -0.06913 -0.15868 -0.07098 -0.16059 -0.07191 C -0.16389 -0.0733 -0.17049 -0.0763 -0.17049 -0.0763 C -0.17743 -0.08254 -0.18143 -0.08324 -0.19011 -0.08509 C -0.19341 -0.08671 -0.19688 -0.0874 -0.2 -0.08948 C -0.20174 -0.09064 -0.20313 -0.09272 -0.20486 -0.09387 C -0.20799 -0.09572 -0.21476 -0.09827 -0.21476 -0.09827 C -0.2217 -0.10752 -0.22986 -0.10821 -0.23924 -0.11122 C -0.24636 -0.11746 -0.25035 -0.11815 -0.25903 -0.12 C -0.26771 -0.12393 -0.275 -0.12948 -0.28351 -0.13318 C -0.28976 -0.13596 -0.29775 -0.13734 -0.3033 -0.14197 C -0.30764 -0.14567 -0.30816 -0.14682 -0.31302 -0.14844 C -0.31962 -0.15075 -0.32622 -0.15237 -0.33282 -0.15491 C -0.3415 -0.15815 -0.34757 -0.16555 -0.35729 -0.16578 C -0.37639 -0.16648 -0.39566 -0.16578 -0.41476 -0.16578 " pathEditMode="relative" ptsTypes="ffffffffffffffffff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79769E-6 C -0.00851 -0.00323 -0.01684 -0.00763 -0.025 -0.01156 C -0.02969 -0.02173 -0.03455 -0.02404 -0.04219 -0.02751 C -0.05643 -0.04138 -0.03281 -0.01895 -0.05625 -0.03653 C -0.06372 -0.04208 -0.07084 -0.04878 -0.07813 -0.05479 C -0.08386 -0.05942 -0.08594 -0.06566 -0.09219 -0.06843 C -0.09844 -0.07468 -0.10608 -0.08023 -0.1125 -0.08693 C -0.11893 -0.09364 -0.12344 -0.10127 -0.13125 -0.10497 C -0.14479 -0.12531 -0.16493 -0.14011 -0.18125 -0.15514 C -0.19688 -0.16971 -0.18663 -0.16369 -0.1967 -0.16901 C -0.20174 -0.17595 -0.2059 -0.17965 -0.2125 -0.18265 C -0.21459 -0.18497 -0.2165 -0.18774 -0.21875 -0.18959 C -0.22014 -0.19075 -0.22205 -0.19052 -0.22344 -0.19167 C -0.22726 -0.19514 -0.23021 -0.20092 -0.23438 -0.203 C -0.24306 -0.20763 -0.25104 -0.21526 -0.25938 -0.2215 C -0.26754 -0.22774 -0.27535 -0.24023 -0.28281 -0.24878 C -0.29358 -0.26104 -0.30573 -0.27098 -0.31563 -0.28531 C -0.3184 -0.29849 -0.31493 -0.28647 -0.32188 -0.29895 C -0.33073 -0.31537 -0.32379 -0.31028 -0.33281 -0.31491 C -0.33872 -0.32809 -0.34393 -0.3452 -0.35313 -0.35352 C -0.35573 -0.36601 -0.35365 -0.35815 -0.36094 -0.3741 C -0.36181 -0.37664 -0.36302 -0.37872 -0.36406 -0.38127 C -0.36511 -0.38335 -0.36858 -0.38566 -0.36858 -0.38543 " pathEditMode="relative" rAng="0" ptsTypes="ffffffffffffffffffffffA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" y="-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17919E-6 C -0.04063 -0.00855 -0.07518 -0.00555 -0.11962 -0.00647 C -0.14844 -0.00902 -0.17587 -0.01364 -0.20486 -0.01526 C -0.21875 -0.01965 -0.23334 -0.02381 -0.24757 -0.02613 C -0.2658 -0.03468 -0.28646 -0.03098 -0.30486 -0.02405 C -0.31198 -0.02127 -0.3191 -0.01827 -0.32622 -0.01526 C -0.32778 -0.01457 -0.33108 -0.01318 -0.33108 -0.01318 C -0.33907 -0.00624 -0.34271 0.0074 -0.35087 0.01318 " pathEditMode="relative" ptsTypes="fffffff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33526E-6 C -0.00278 0.0007 -0.00556 0.00139 -0.00816 0.00232 C -0.01146 0.00347 -0.01806 0.00648 -0.01806 0.00671 C -0.02292 0.01087 -0.02709 0.01295 -0.03281 0.01526 C -0.04045 0.0222 -0.04948 0.02266 -0.05729 0.02844 C -0.06077 0.03099 -0.06337 0.03561 -0.06719 0.03723 C -0.07535 0.0407 -0.07952 0.04324 -0.08681 0.0481 C -0.09288 0.05203 -0.10018 0.05411 -0.1066 0.05688 C -0.1099 0.05827 -0.11632 0.06104 -0.11632 0.06128 C -0.1257 0.06914 -0.13646 0.07261 -0.14584 0.0807 C -0.14913 0.09341 -0.16198 0.10104 -0.17049 0.10706 " pathEditMode="relative" rAng="0" ptsTypes="ffffffffffA">
                                      <p:cBhvr>
                                        <p:cTn id="3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57166"/>
            <a:ext cx="4314835" cy="6149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b="79759"/>
          <a:stretch>
            <a:fillRect/>
          </a:stretch>
        </p:blipFill>
        <p:spPr bwMode="auto">
          <a:xfrm>
            <a:off x="214282" y="1714488"/>
            <a:ext cx="892971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t="20888" b="59385"/>
          <a:stretch>
            <a:fillRect/>
          </a:stretch>
        </p:blipFill>
        <p:spPr bwMode="auto">
          <a:xfrm>
            <a:off x="642910" y="1928802"/>
            <a:ext cx="800105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t="40615" b="39657"/>
          <a:stretch>
            <a:fillRect/>
          </a:stretch>
        </p:blipFill>
        <p:spPr bwMode="auto">
          <a:xfrm>
            <a:off x="785786" y="2143116"/>
            <a:ext cx="764386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t="60343" b="19930"/>
          <a:stretch>
            <a:fillRect/>
          </a:stretch>
        </p:blipFill>
        <p:spPr bwMode="auto">
          <a:xfrm>
            <a:off x="1357290" y="1857364"/>
            <a:ext cx="664370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t="80070"/>
          <a:stretch>
            <a:fillRect/>
          </a:stretch>
        </p:blipFill>
        <p:spPr bwMode="auto">
          <a:xfrm>
            <a:off x="1142976" y="1857364"/>
            <a:ext cx="7143800" cy="22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асскажи о посуд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8602"/>
            <a:ext cx="9144000" cy="63607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36"/>
            <a:ext cx="2439580" cy="1549133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6076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443817"/>
            <a:ext cx="5168403" cy="452431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9600" b="1" i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cs typeface="Arial"/>
              </a:rPr>
              <a:t>Какая </a:t>
            </a:r>
          </a:p>
          <a:p>
            <a:pPr algn="ctr">
              <a:defRPr/>
            </a:pPr>
            <a:r>
              <a:rPr lang="ru-RU" sz="9600" b="1" i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cs typeface="Arial"/>
              </a:rPr>
              <a:t>бывает </a:t>
            </a:r>
          </a:p>
          <a:p>
            <a:pPr algn="ctr">
              <a:defRPr/>
            </a:pPr>
            <a:r>
              <a:rPr lang="ru-RU" sz="9600" b="1" i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cs typeface="Arial"/>
              </a:rPr>
              <a:t>посуда?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</a:endParaRPr>
          </a:p>
        </p:txBody>
      </p:sp>
      <p:pic>
        <p:nvPicPr>
          <p:cNvPr id="16386" name="Picture 3" descr="D:\Логопед\Картинки\2-2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373188"/>
            <a:ext cx="1231900" cy="35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4" descr="D:\Логопед\Картинки\g2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5300663"/>
            <a:ext cx="3224212" cy="13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38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 cstate="print"/>
          <a:srcRect l="5853" t="18604" r="6638" b="19279"/>
          <a:stretch>
            <a:fillRect/>
          </a:stretch>
        </p:blipFill>
        <p:spPr bwMode="auto">
          <a:xfrm>
            <a:off x="3246438" y="-33338"/>
            <a:ext cx="5897562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3" y="188913"/>
            <a:ext cx="1560512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4638" y="1131888"/>
            <a:ext cx="414337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" y="1358900"/>
            <a:ext cx="4635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2988" y="1609725"/>
            <a:ext cx="1435100" cy="96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78050" y="2551113"/>
            <a:ext cx="1128713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5613" y="2859088"/>
            <a:ext cx="1579562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675" y="3621088"/>
            <a:ext cx="50482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/>
          <a:srcRect t="10049" r="7430" b="5811"/>
          <a:stretch>
            <a:fillRect/>
          </a:stretch>
        </p:blipFill>
        <p:spPr bwMode="auto">
          <a:xfrm>
            <a:off x="693738" y="3863975"/>
            <a:ext cx="2049462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/>
          <a:srcRect t="15186" b="23792"/>
          <a:stretch>
            <a:fillRect/>
          </a:stretch>
        </p:blipFill>
        <p:spPr bwMode="auto">
          <a:xfrm>
            <a:off x="3246438" y="4002088"/>
            <a:ext cx="13652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87900" y="3827463"/>
            <a:ext cx="1870075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 cstate="print"/>
          <a:srcRect t="33575" b="23695"/>
          <a:stretch>
            <a:fillRect/>
          </a:stretch>
        </p:blipFill>
        <p:spPr bwMode="auto">
          <a:xfrm>
            <a:off x="6875463" y="4373563"/>
            <a:ext cx="1738312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3838" y="5691188"/>
            <a:ext cx="15367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528888" y="4832350"/>
            <a:ext cx="1169987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635375" y="5538788"/>
            <a:ext cx="1304925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237163" y="5106988"/>
            <a:ext cx="1638300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8" cstate="print"/>
          <a:srcRect t="12595" r="18115" b="9413"/>
          <a:stretch>
            <a:fillRect/>
          </a:stretch>
        </p:blipFill>
        <p:spPr bwMode="auto">
          <a:xfrm>
            <a:off x="7146925" y="5300663"/>
            <a:ext cx="1635125" cy="120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8850" y="1241425"/>
            <a:ext cx="1395413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8850" y="2551113"/>
            <a:ext cx="1577975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87938" y="2378075"/>
            <a:ext cx="2214562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-3991019">
            <a:off x="7493000" y="2714625"/>
            <a:ext cx="50482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121275" y="1131888"/>
            <a:ext cx="1536700" cy="115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75463" y="1131888"/>
            <a:ext cx="1639887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9" cstate="print"/>
          <a:srcRect t="24118" r="6125" b="25687"/>
          <a:stretch>
            <a:fillRect/>
          </a:stretch>
        </p:blipFill>
        <p:spPr bwMode="auto">
          <a:xfrm>
            <a:off x="1689100" y="5905500"/>
            <a:ext cx="1425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819275" y="188913"/>
            <a:ext cx="995363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6" name="TextBox 19"/>
          <p:cNvSpPr txBox="1">
            <a:spLocks noChangeArrowheads="1"/>
          </p:cNvSpPr>
          <p:nvPr/>
        </p:nvSpPr>
        <p:spPr bwMode="auto">
          <a:xfrm rot="178709">
            <a:off x="4221163" y="242888"/>
            <a:ext cx="38941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chemeClr val="bg1"/>
                </a:solidFill>
              </a:rPr>
              <a:t>Собери кухонную посуду</a:t>
            </a:r>
          </a:p>
        </p:txBody>
      </p:sp>
      <p:sp>
        <p:nvSpPr>
          <p:cNvPr id="30747" name="TextBox 20"/>
          <p:cNvSpPr txBox="1">
            <a:spLocks noChangeArrowheads="1"/>
          </p:cNvSpPr>
          <p:nvPr/>
        </p:nvSpPr>
        <p:spPr bwMode="auto">
          <a:xfrm rot="158872">
            <a:off x="4551363" y="523875"/>
            <a:ext cx="3327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chemeClr val="bg1"/>
                </a:solidFill>
              </a:rPr>
              <a:t>(Кликни по ней кнопкой мыши)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5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6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1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2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7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8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3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4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9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5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1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7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 cstate="print"/>
          <a:srcRect l="5757" t="18604" r="6586" b="17903"/>
          <a:stretch>
            <a:fillRect/>
          </a:stretch>
        </p:blipFill>
        <p:spPr bwMode="auto">
          <a:xfrm>
            <a:off x="3236913" y="-49213"/>
            <a:ext cx="5907087" cy="4279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1035050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79700"/>
            <a:ext cx="46355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rcRect t="25816" b="26778"/>
          <a:stretch>
            <a:fillRect/>
          </a:stretch>
        </p:blipFill>
        <p:spPr bwMode="auto">
          <a:xfrm>
            <a:off x="7235825" y="5981700"/>
            <a:ext cx="151765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38" y="5199063"/>
            <a:ext cx="1557337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8113" y="57150"/>
            <a:ext cx="1127125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/>
          <a:srcRect r="7027"/>
          <a:stretch>
            <a:fillRect/>
          </a:stretch>
        </p:blipFill>
        <p:spPr bwMode="auto">
          <a:xfrm>
            <a:off x="179388" y="1484313"/>
            <a:ext cx="1468437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47100" y="4473575"/>
            <a:ext cx="414338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1775" y="4473575"/>
            <a:ext cx="506413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/>
          <a:srcRect l="-829" t="21246" r="829" b="13687"/>
          <a:stretch>
            <a:fillRect/>
          </a:stretch>
        </p:blipFill>
        <p:spPr bwMode="auto">
          <a:xfrm>
            <a:off x="6804025" y="4314825"/>
            <a:ext cx="136525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/>
          <a:srcRect t="9628" r="6667"/>
          <a:stretch>
            <a:fillRect/>
          </a:stretch>
        </p:blipFill>
        <p:spPr bwMode="auto">
          <a:xfrm>
            <a:off x="5530850" y="5168900"/>
            <a:ext cx="2066925" cy="133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36913" y="5461000"/>
            <a:ext cx="1870075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4" cstate="print"/>
          <a:srcRect t="33472" b="21397"/>
          <a:stretch>
            <a:fillRect/>
          </a:stretch>
        </p:blipFill>
        <p:spPr bwMode="auto">
          <a:xfrm>
            <a:off x="1655763" y="1117600"/>
            <a:ext cx="1736725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5" cstate="print"/>
          <a:srcRect l="19576" r="19576"/>
          <a:stretch>
            <a:fillRect/>
          </a:stretch>
        </p:blipFill>
        <p:spPr bwMode="auto">
          <a:xfrm>
            <a:off x="738188" y="2773363"/>
            <a:ext cx="93345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94325" y="3898900"/>
            <a:ext cx="1169988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92175" y="3998913"/>
            <a:ext cx="1560513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197350" y="4373563"/>
            <a:ext cx="1303338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708275" y="4095750"/>
            <a:ext cx="1319213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0" cstate="print"/>
          <a:srcRect t="15034" r="21198" b="13556"/>
          <a:stretch>
            <a:fillRect/>
          </a:stretch>
        </p:blipFill>
        <p:spPr bwMode="auto">
          <a:xfrm>
            <a:off x="1773238" y="2324100"/>
            <a:ext cx="1573212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4" cstate="print"/>
          <a:srcRect t="33472" b="21397"/>
          <a:stretch>
            <a:fillRect/>
          </a:stretch>
        </p:blipFill>
        <p:spPr bwMode="auto">
          <a:xfrm>
            <a:off x="3368675" y="2862263"/>
            <a:ext cx="1736725" cy="73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/>
          <a:srcRect t="25816" b="26778"/>
          <a:stretch>
            <a:fillRect/>
          </a:stretch>
        </p:blipFill>
        <p:spPr bwMode="auto">
          <a:xfrm>
            <a:off x="5195888" y="1492250"/>
            <a:ext cx="151765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1" cstate="print"/>
          <a:srcRect l="-829" t="21246" r="829" b="13687"/>
          <a:stretch>
            <a:fillRect/>
          </a:stretch>
        </p:blipFill>
        <p:spPr bwMode="auto">
          <a:xfrm>
            <a:off x="6985000" y="3114675"/>
            <a:ext cx="136525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346450" y="965200"/>
            <a:ext cx="1870075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4330094">
            <a:off x="5660231" y="2799557"/>
            <a:ext cx="461963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-4357312">
            <a:off x="7459663" y="1365250"/>
            <a:ext cx="415925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70" name="TextBox 47"/>
          <p:cNvSpPr txBox="1">
            <a:spLocks noChangeArrowheads="1"/>
          </p:cNvSpPr>
          <p:nvPr/>
        </p:nvSpPr>
        <p:spPr bwMode="auto">
          <a:xfrm rot="178709">
            <a:off x="4221163" y="242888"/>
            <a:ext cx="38941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chemeClr val="bg1"/>
                </a:solidFill>
              </a:rPr>
              <a:t>Собери столовую посуду</a:t>
            </a:r>
          </a:p>
        </p:txBody>
      </p:sp>
      <p:sp>
        <p:nvSpPr>
          <p:cNvPr id="31771" name="TextBox 27"/>
          <p:cNvSpPr txBox="1">
            <a:spLocks noChangeArrowheads="1"/>
          </p:cNvSpPr>
          <p:nvPr/>
        </p:nvSpPr>
        <p:spPr bwMode="auto">
          <a:xfrm rot="158872">
            <a:off x="4551363" y="523875"/>
            <a:ext cx="3327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chemeClr val="bg1"/>
                </a:solidFill>
              </a:rPr>
              <a:t>(Кликни по ней кнопкой мыши)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7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3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7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8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3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4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9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0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 cstate="print"/>
          <a:srcRect t="18604" r="2472" b="14983"/>
          <a:stretch>
            <a:fillRect/>
          </a:stretch>
        </p:blipFill>
        <p:spPr bwMode="auto">
          <a:xfrm>
            <a:off x="2632075" y="-39688"/>
            <a:ext cx="6572250" cy="447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4263" y="4476750"/>
            <a:ext cx="11366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813" y="158750"/>
            <a:ext cx="4635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rcRect t="25555" b="25063"/>
          <a:stretch>
            <a:fillRect/>
          </a:stretch>
        </p:blipFill>
        <p:spPr bwMode="auto">
          <a:xfrm>
            <a:off x="827088" y="1182688"/>
            <a:ext cx="1517650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87475" y="190500"/>
            <a:ext cx="1476375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0813" y="2009775"/>
            <a:ext cx="1127125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97013" y="2168525"/>
            <a:ext cx="1577975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570913" y="5024438"/>
            <a:ext cx="415925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788" y="6218238"/>
            <a:ext cx="2041525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/>
          <a:srcRect t="17467" b="17467"/>
          <a:stretch>
            <a:fillRect/>
          </a:stretch>
        </p:blipFill>
        <p:spPr bwMode="auto">
          <a:xfrm>
            <a:off x="2819400" y="5954713"/>
            <a:ext cx="136525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/>
          <a:srcRect t="10811" r="7909"/>
          <a:stretch>
            <a:fillRect/>
          </a:stretch>
        </p:blipFill>
        <p:spPr bwMode="auto">
          <a:xfrm>
            <a:off x="5626100" y="4133850"/>
            <a:ext cx="2039938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45213" y="5572125"/>
            <a:ext cx="1868487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4" cstate="print"/>
          <a:srcRect l="2065" t="29774" r="-2065" b="22597"/>
          <a:stretch>
            <a:fillRect/>
          </a:stretch>
        </p:blipFill>
        <p:spPr bwMode="auto">
          <a:xfrm>
            <a:off x="4406900" y="5670550"/>
            <a:ext cx="1738313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4288" y="3136900"/>
            <a:ext cx="1535112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798638" y="4981575"/>
            <a:ext cx="1169987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228725" y="3549650"/>
            <a:ext cx="1560513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22250" y="4543425"/>
            <a:ext cx="1304925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987800" y="4295775"/>
            <a:ext cx="1638300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0" cstate="print"/>
          <a:srcRect t="15523" r="18999" b="14970"/>
          <a:stretch>
            <a:fillRect/>
          </a:stretch>
        </p:blipFill>
        <p:spPr bwMode="auto">
          <a:xfrm>
            <a:off x="2789238" y="3716338"/>
            <a:ext cx="16176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246438" y="2530475"/>
            <a:ext cx="1560512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62538" y="1211263"/>
            <a:ext cx="1127125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2925" y="1243013"/>
            <a:ext cx="11366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095875" y="2481263"/>
            <a:ext cx="1304925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624638" y="2530475"/>
            <a:ext cx="1998662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616325" y="1165225"/>
            <a:ext cx="1171575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94" name="TextBox 49"/>
          <p:cNvSpPr txBox="1">
            <a:spLocks noChangeArrowheads="1"/>
          </p:cNvSpPr>
          <p:nvPr/>
        </p:nvSpPr>
        <p:spPr bwMode="auto">
          <a:xfrm rot="178709">
            <a:off x="4076700" y="242888"/>
            <a:ext cx="3895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chemeClr val="bg1"/>
                </a:solidFill>
              </a:rPr>
              <a:t>Собери чайную посуду</a:t>
            </a:r>
          </a:p>
        </p:txBody>
      </p:sp>
      <p:sp>
        <p:nvSpPr>
          <p:cNvPr id="32795" name="TextBox 27"/>
          <p:cNvSpPr txBox="1">
            <a:spLocks noChangeArrowheads="1"/>
          </p:cNvSpPr>
          <p:nvPr/>
        </p:nvSpPr>
        <p:spPr bwMode="auto">
          <a:xfrm rot="158872">
            <a:off x="4289425" y="596900"/>
            <a:ext cx="332740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chemeClr val="bg1"/>
                </a:solidFill>
              </a:rPr>
              <a:t>(Кликни по ней кнопкой мыши)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3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4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7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8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3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4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9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0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5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6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1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328725">
            <a:off x="785786" y="1785926"/>
            <a:ext cx="65722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МОЛОДЦЫ!!!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8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308225"/>
            <a:ext cx="2149475" cy="1430338"/>
          </a:xfrm>
          <a:prstGeom prst="rect">
            <a:avLst/>
          </a:prstGeom>
          <a:noFill/>
          <a:ln w="31750">
            <a:solidFill>
              <a:srgbClr val="339966"/>
            </a:solidFill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3860800"/>
            <a:ext cx="693737" cy="2808288"/>
          </a:xfrm>
          <a:prstGeom prst="rect">
            <a:avLst/>
          </a:prstGeom>
          <a:noFill/>
          <a:ln w="22225">
            <a:solidFill>
              <a:srgbClr val="339966"/>
            </a:solidFill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3860800"/>
            <a:ext cx="2076450" cy="2698750"/>
          </a:xfrm>
          <a:prstGeom prst="rect">
            <a:avLst/>
          </a:prstGeom>
          <a:noFill/>
          <a:ln w="22225">
            <a:solidFill>
              <a:srgbClr val="339966"/>
            </a:solidFill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3663" y="4149725"/>
            <a:ext cx="2266950" cy="2266950"/>
          </a:xfrm>
          <a:prstGeom prst="rect">
            <a:avLst/>
          </a:prstGeom>
          <a:noFill/>
          <a:ln w="22225">
            <a:solidFill>
              <a:srgbClr val="339966"/>
            </a:solidFill>
            <a:miter lim="800000"/>
            <a:headEnd/>
            <a:tailEnd/>
          </a:ln>
        </p:spPr>
      </p:pic>
      <p:pic>
        <p:nvPicPr>
          <p:cNvPr id="17414" name="Picture 8" descr="kastryuly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775" y="4437063"/>
            <a:ext cx="2016125" cy="1806575"/>
          </a:xfrm>
          <a:prstGeom prst="rect">
            <a:avLst/>
          </a:prstGeom>
          <a:noFill/>
          <a:ln w="22225">
            <a:solidFill>
              <a:srgbClr val="339966"/>
            </a:solidFill>
            <a:miter lim="800000"/>
            <a:headEnd/>
            <a:tailEnd/>
          </a:ln>
        </p:spPr>
      </p:pic>
      <p:pic>
        <p:nvPicPr>
          <p:cNvPr id="17415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98750" y="2308225"/>
            <a:ext cx="2151063" cy="1841500"/>
          </a:xfrm>
          <a:prstGeom prst="rect">
            <a:avLst/>
          </a:prstGeom>
          <a:noFill/>
          <a:ln w="22225">
            <a:solidFill>
              <a:srgbClr val="339966"/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763390" y="260648"/>
            <a:ext cx="5544914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i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Кухонная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741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48175" y="1714500"/>
            <a:ext cx="2525713" cy="189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43650" y="2395538"/>
            <a:ext cx="24669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4797425"/>
            <a:ext cx="2619375" cy="1743075"/>
          </a:xfrm>
          <a:prstGeom prst="rect">
            <a:avLst/>
          </a:prstGeom>
          <a:noFill/>
          <a:ln w="22225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2565400"/>
            <a:ext cx="2333625" cy="1962150"/>
          </a:xfrm>
          <a:prstGeom prst="rect">
            <a:avLst/>
          </a:prstGeom>
          <a:noFill/>
          <a:ln w="22225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18435" name="Picture 5" descr="tarelk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4195763"/>
            <a:ext cx="2447925" cy="2298700"/>
          </a:xfrm>
          <a:prstGeom prst="rect">
            <a:avLst/>
          </a:prstGeom>
          <a:noFill/>
          <a:ln w="22225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18436" name="Picture 6" descr="lozhk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2138" y="3500438"/>
            <a:ext cx="882650" cy="3086100"/>
          </a:xfrm>
          <a:prstGeom prst="rect">
            <a:avLst/>
          </a:prstGeom>
          <a:noFill/>
          <a:ln w="22225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18437" name="Picture 7" descr="vilk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6100" y="3500438"/>
            <a:ext cx="947738" cy="3086100"/>
          </a:xfrm>
          <a:prstGeom prst="rect">
            <a:avLst/>
          </a:prstGeom>
          <a:noFill/>
          <a:ln w="22225">
            <a:solidFill>
              <a:srgbClr val="808000"/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619672" y="399308"/>
            <a:ext cx="6013442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i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Столовая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439" name="Рисунок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638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188" y="1846263"/>
            <a:ext cx="2160587" cy="215900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</p:pic>
      <p:pic>
        <p:nvPicPr>
          <p:cNvPr id="18441" name="Picture 8" descr="stakan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49663" y="1758950"/>
            <a:ext cx="1570037" cy="1657350"/>
          </a:xfrm>
          <a:prstGeom prst="rect">
            <a:avLst/>
          </a:prstGeom>
          <a:noFill/>
          <a:ln w="15875">
            <a:solidFill>
              <a:srgbClr val="8080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8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0688" y="3921125"/>
            <a:ext cx="1408112" cy="1127125"/>
          </a:xfrm>
          <a:prstGeom prst="rect">
            <a:avLst/>
          </a:prstGeom>
          <a:noFill/>
          <a:ln w="15875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5013325"/>
            <a:ext cx="2286000" cy="1524000"/>
          </a:xfrm>
          <a:prstGeom prst="rect">
            <a:avLst/>
          </a:prstGeom>
          <a:noFill/>
          <a:ln w="15875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788" y="4652963"/>
            <a:ext cx="2466975" cy="1847850"/>
          </a:xfrm>
          <a:prstGeom prst="rect">
            <a:avLst/>
          </a:prstGeom>
          <a:noFill/>
          <a:ln w="15875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788" y="2636838"/>
            <a:ext cx="2466975" cy="1847850"/>
          </a:xfrm>
          <a:prstGeom prst="rect">
            <a:avLst/>
          </a:prstGeom>
          <a:noFill/>
          <a:ln w="15875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288" y="2781300"/>
            <a:ext cx="2295525" cy="1990725"/>
          </a:xfrm>
          <a:prstGeom prst="rect">
            <a:avLst/>
          </a:prstGeom>
          <a:noFill/>
          <a:ln w="15875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19463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575" y="1785938"/>
            <a:ext cx="2466975" cy="1847850"/>
          </a:xfrm>
          <a:prstGeom prst="rect">
            <a:avLst/>
          </a:prstGeom>
          <a:noFill/>
          <a:ln w="15875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19464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1338" y="4819650"/>
            <a:ext cx="1601787" cy="1603375"/>
          </a:xfrm>
          <a:prstGeom prst="rect">
            <a:avLst/>
          </a:prstGeom>
          <a:noFill/>
          <a:ln w="15875">
            <a:solidFill>
              <a:srgbClr val="808000"/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411760" y="404664"/>
            <a:ext cx="4896543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i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Чайная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239872" y="0"/>
            <a:ext cx="666560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8800" b="1" i="1" kern="10" dirty="0">
                <a:ln w="11430"/>
                <a:gradFill>
                  <a:gsLst>
                    <a:gs pos="0">
                      <a:srgbClr val="C4D73F">
                        <a:tint val="70000"/>
                        <a:satMod val="245000"/>
                      </a:srgbClr>
                    </a:gs>
                    <a:gs pos="75000">
                      <a:srgbClr val="C4D73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4D73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Старинная</a:t>
            </a:r>
            <a:endParaRPr lang="ru-RU" sz="8800" b="1" dirty="0">
              <a:ln w="11430"/>
              <a:gradFill>
                <a:gsLst>
                  <a:gs pos="0">
                    <a:srgbClr val="C4D73F">
                      <a:tint val="70000"/>
                      <a:satMod val="245000"/>
                    </a:srgbClr>
                  </a:gs>
                  <a:gs pos="75000">
                    <a:srgbClr val="C4D73F">
                      <a:tint val="90000"/>
                      <a:shade val="60000"/>
                      <a:satMod val="240000"/>
                    </a:srgbClr>
                  </a:gs>
                  <a:gs pos="100000">
                    <a:srgbClr val="C4D73F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483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9225" y="1446213"/>
            <a:ext cx="2676525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2338" y="4243388"/>
            <a:ext cx="295275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62538" y="4019550"/>
            <a:ext cx="3251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Рисунок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3113" y="1446213"/>
            <a:ext cx="3251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81000"/>
            <a:ext cx="8135966" cy="6096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TC101972873[[fn=Лето]]</Template>
  <TotalTime>1499</TotalTime>
  <Words>77</Words>
  <Application>Microsoft Office PowerPoint</Application>
  <PresentationFormat>Экран (4:3)</PresentationFormat>
  <Paragraphs>37</Paragraphs>
  <Slides>43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Summer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</cp:lastModifiedBy>
  <cp:revision>97</cp:revision>
  <dcterms:created xsi:type="dcterms:W3CDTF">2011-10-20T01:42:09Z</dcterms:created>
  <dcterms:modified xsi:type="dcterms:W3CDTF">2020-11-19T13:35:32Z</dcterms:modified>
</cp:coreProperties>
</file>