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7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98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415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529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39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01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7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82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762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152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990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68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89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B5DC2-90AB-4CD5-86E9-2D040FAF6FC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74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05" r="-1" b="7337"/>
          <a:stretch/>
        </p:blipFill>
        <p:spPr bwMode="auto">
          <a:xfrm>
            <a:off x="0" y="1988840"/>
            <a:ext cx="9143999" cy="48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772400" cy="72008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>Муниципальное бюджетное дошкольное </a:t>
            </a:r>
            <a:r>
              <a:rPr lang="ru-RU" sz="2000" dirty="0" smtClean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r>
              <a:rPr lang="ru-RU" sz="2000" dirty="0" smtClean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>образовательное </a:t>
            </a:r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>учреждение</a:t>
            </a:r>
            <a:b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>«Детский сад № 100» </a:t>
            </a:r>
            <a:b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3" y="1844824"/>
            <a:ext cx="7439237" cy="201622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ru-RU" b="1" dirty="0" smtClean="0">
                <a:solidFill>
                  <a:srgbClr val="002060"/>
                </a:solidFill>
                <a:latin typeface="Century" pitchFamily="18" charset="0"/>
              </a:rPr>
              <a:t>Праздничное мероприятие, посвященное </a:t>
            </a:r>
          </a:p>
          <a:p>
            <a:pPr>
              <a:lnSpc>
                <a:spcPct val="170000"/>
              </a:lnSpc>
            </a:pPr>
            <a:r>
              <a:rPr lang="ru-RU" b="1" dirty="0" smtClean="0">
                <a:solidFill>
                  <a:srgbClr val="002060"/>
                </a:solidFill>
                <a:latin typeface="Century" pitchFamily="18" charset="0"/>
              </a:rPr>
              <a:t>Дню народного единства в 1 младшей группе «Бусинки»</a:t>
            </a:r>
          </a:p>
          <a:p>
            <a:pPr>
              <a:lnSpc>
                <a:spcPct val="170000"/>
              </a:lnSpc>
            </a:pPr>
            <a:endParaRPr lang="ru-RU" sz="1600" b="1" dirty="0" smtClean="0">
              <a:solidFill>
                <a:srgbClr val="002060"/>
              </a:solidFill>
              <a:latin typeface="Century" pitchFamily="18" charset="0"/>
            </a:endParaRPr>
          </a:p>
          <a:p>
            <a:r>
              <a:rPr lang="ru-RU" sz="4500" b="1" dirty="0" smtClean="0">
                <a:solidFill>
                  <a:srgbClr val="002060"/>
                </a:solidFill>
                <a:latin typeface="Century" pitchFamily="18" charset="0"/>
              </a:rPr>
              <a:t>«Мы силой единой сильны»</a:t>
            </a:r>
            <a:endParaRPr lang="ru-RU" sz="4500" b="1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682645" y="4437112"/>
            <a:ext cx="1944216" cy="1385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entury" pitchFamily="18" charset="0"/>
              </a:rPr>
              <a:t>Воспитатели: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  <a:latin typeface="Century" pitchFamily="18" charset="0"/>
              </a:rPr>
              <a:t>Маковеева А.В.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  <a:latin typeface="Century" pitchFamily="18" charset="0"/>
              </a:rPr>
              <a:t>Кучер С.Е.</a:t>
            </a:r>
            <a:endParaRPr lang="ru-RU" sz="1800" dirty="0">
              <a:solidFill>
                <a:srgbClr val="002060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11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6" b="33087"/>
          <a:stretch/>
        </p:blipFill>
        <p:spPr bwMode="auto">
          <a:xfrm>
            <a:off x="0" y="0"/>
            <a:ext cx="9144000" cy="474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3984464" cy="2088232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В нашей стране народов много,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Мы все — один большой народ!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У нас, у всех — одна дорога,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И к дружбе нас одна ведет!</a:t>
            </a:r>
          </a:p>
          <a:p>
            <a:pPr marL="0" indent="0" algn="ctr">
              <a:lnSpc>
                <a:spcPct val="150000"/>
              </a:lnSpc>
              <a:buNone/>
            </a:pPr>
            <a:endParaRPr lang="ru-RU" sz="1600" b="1" dirty="0">
              <a:solidFill>
                <a:srgbClr val="23732D"/>
              </a:solidFill>
              <a:latin typeface="Century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ru-RU" sz="1600" b="1" dirty="0">
              <a:solidFill>
                <a:srgbClr val="23732D"/>
              </a:solidFill>
              <a:latin typeface="Century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8" r="13004"/>
          <a:stretch/>
        </p:blipFill>
        <p:spPr bwMode="auto">
          <a:xfrm>
            <a:off x="3979774" y="1700808"/>
            <a:ext cx="5057826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18776"/>
            <a:ext cx="540810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00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1"/>
          <a:stretch/>
        </p:blipFill>
        <p:spPr bwMode="auto">
          <a:xfrm flipV="1">
            <a:off x="0" y="2204864"/>
            <a:ext cx="9144000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2343" y="404664"/>
            <a:ext cx="8260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Мы за одно и мы 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едины, мы </a:t>
            </a: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прославляем мир и лад,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Мы вместе, мы 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непобедимы, и </a:t>
            </a: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нет для нас пути 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назад.</a:t>
            </a:r>
            <a:endParaRPr lang="ru-RU" sz="2000" b="1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r="7489" b="1499"/>
          <a:stretch/>
        </p:blipFill>
        <p:spPr bwMode="auto">
          <a:xfrm>
            <a:off x="39473" y="1628800"/>
            <a:ext cx="4733070" cy="2475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543" y="2564904"/>
            <a:ext cx="428367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19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600201"/>
            <a:ext cx="4906888" cy="24768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2" name="Picture 4" descr="День народного единства народ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b="34754"/>
          <a:stretch/>
        </p:blipFill>
        <p:spPr bwMode="auto">
          <a:xfrm>
            <a:off x="0" y="0"/>
            <a:ext cx="9144000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673386" y="5589240"/>
            <a:ext cx="3797227" cy="9567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b="1" dirty="0" smtClean="0">
                <a:solidFill>
                  <a:srgbClr val="002060"/>
                </a:solidFill>
                <a:latin typeface="Century" pitchFamily="18" charset="0"/>
              </a:rPr>
              <a:t>Коллективная аппликация</a:t>
            </a:r>
            <a:br>
              <a:rPr lang="ru-RU" sz="1800" b="1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Century" pitchFamily="18" charset="0"/>
              </a:rPr>
              <a:t> «Мы – одна семья!»</a:t>
            </a:r>
            <a:endParaRPr lang="ru-RU" sz="1800" b="1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2" t="18358" r="13222" b="23384"/>
          <a:stretch/>
        </p:blipFill>
        <p:spPr bwMode="auto">
          <a:xfrm>
            <a:off x="1259632" y="1416811"/>
            <a:ext cx="1944216" cy="3039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6" t="15425" r="3215" b="20268"/>
          <a:stretch/>
        </p:blipFill>
        <p:spPr bwMode="auto">
          <a:xfrm>
            <a:off x="230050" y="3870252"/>
            <a:ext cx="2059163" cy="2738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t="12964" r="5056" b="22638"/>
          <a:stretch/>
        </p:blipFill>
        <p:spPr bwMode="auto">
          <a:xfrm flipH="1">
            <a:off x="7020272" y="3964974"/>
            <a:ext cx="2016224" cy="2738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7" t="10929" b="22531"/>
          <a:stretch/>
        </p:blipFill>
        <p:spPr bwMode="auto">
          <a:xfrm flipH="1">
            <a:off x="3491880" y="2276799"/>
            <a:ext cx="2392209" cy="2962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1" t="19231" r="3779" b="24705"/>
          <a:stretch/>
        </p:blipFill>
        <p:spPr bwMode="auto">
          <a:xfrm>
            <a:off x="6228184" y="1412775"/>
            <a:ext cx="2160240" cy="2618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99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3645024"/>
            <a:ext cx="9144000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8" t="12869" r="2642" b="29531"/>
          <a:stretch/>
        </p:blipFill>
        <p:spPr bwMode="auto">
          <a:xfrm>
            <a:off x="395536" y="225192"/>
            <a:ext cx="2157984" cy="292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2" t="6267" r="6153" b="28612"/>
          <a:stretch/>
        </p:blipFill>
        <p:spPr bwMode="auto">
          <a:xfrm>
            <a:off x="3491880" y="244648"/>
            <a:ext cx="2043121" cy="3217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8" b="27606"/>
          <a:stretch/>
        </p:blipFill>
        <p:spPr bwMode="auto">
          <a:xfrm flipH="1">
            <a:off x="1221372" y="2936539"/>
            <a:ext cx="2664296" cy="2652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0" r="2992" b="22196"/>
          <a:stretch/>
        </p:blipFill>
        <p:spPr bwMode="auto">
          <a:xfrm>
            <a:off x="4860032" y="2924944"/>
            <a:ext cx="2610524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6216" y="210376"/>
            <a:ext cx="2160240" cy="3021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284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0"/>
            <a:ext cx="917949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661248"/>
            <a:ext cx="7138038" cy="9567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Едино 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государство, когда </a:t>
            </a: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един народ,</a:t>
            </a:r>
            <a:br>
              <a:rPr lang="ru-RU" sz="2000" b="1" dirty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Когда великой 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силой он </a:t>
            </a: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движется вперед.</a:t>
            </a:r>
            <a:endParaRPr lang="ru-RU" sz="2000" b="1" dirty="0">
              <a:solidFill>
                <a:srgbClr val="23732D"/>
              </a:solidFill>
              <a:latin typeface="Century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10939" r="10939"/>
          <a:stretch/>
        </p:blipFill>
        <p:spPr bwMode="auto">
          <a:xfrm>
            <a:off x="1075620" y="1450468"/>
            <a:ext cx="7028256" cy="4020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44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424936" cy="494928"/>
          </a:xfrm>
        </p:spPr>
        <p:txBody>
          <a:bodyPr>
            <a:noAutofit/>
          </a:bodyPr>
          <a:lstStyle/>
          <a:p>
            <a:r>
              <a:rPr lang="ru-RU" sz="1700" b="1" dirty="0" smtClean="0">
                <a:solidFill>
                  <a:srgbClr val="002060"/>
                </a:solidFill>
                <a:latin typeface="Century" pitchFamily="18" charset="0"/>
              </a:rPr>
              <a:t>Наша коллективная аппликация и работы воспитанников, выполненные совместно с родителями были отправлены на Всероссийский конкурс </a:t>
            </a:r>
            <a:br>
              <a:rPr lang="ru-RU" sz="1700" b="1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1700" b="1" dirty="0" smtClean="0">
                <a:solidFill>
                  <a:srgbClr val="002060"/>
                </a:solidFill>
                <a:latin typeface="Century" pitchFamily="18" charset="0"/>
              </a:rPr>
              <a:t>«В дружбе народов – единство страны». </a:t>
            </a:r>
            <a:br>
              <a:rPr lang="ru-RU" sz="1700" b="1" dirty="0" smtClean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1700" b="1" dirty="0" smtClean="0">
                <a:solidFill>
                  <a:srgbClr val="002060"/>
                </a:solidFill>
                <a:latin typeface="Century" pitchFamily="18" charset="0"/>
              </a:rPr>
              <a:t>Представляем вашему вниманию наградные документы.</a:t>
            </a:r>
            <a:endParaRPr lang="ru-RU" sz="1700" b="1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9050" y="4005064"/>
            <a:ext cx="9182100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2" t="8832" r="26768" b="5865"/>
          <a:stretch/>
        </p:blipFill>
        <p:spPr bwMode="auto">
          <a:xfrm>
            <a:off x="539552" y="1542395"/>
            <a:ext cx="3342202" cy="2325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7" t="13025" r="26238" b="3805"/>
          <a:stretch/>
        </p:blipFill>
        <p:spPr bwMode="auto">
          <a:xfrm>
            <a:off x="4355976" y="1556792"/>
            <a:ext cx="2520280" cy="1659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4" t="5084" r="24269" b="4924"/>
          <a:stretch/>
        </p:blipFill>
        <p:spPr bwMode="auto">
          <a:xfrm>
            <a:off x="5436096" y="3429000"/>
            <a:ext cx="3167643" cy="2162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65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kartinkin.net/uploads/posts/2021-07/1625266675_43-kartinkin-com-p-yedinstvo-narodov-fon-krasivie-foni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55062"/>
            <a:ext cx="5680992" cy="284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955062"/>
            <a:ext cx="2699117" cy="269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4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112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Муниципальное бюджетное дошкольное  образовательное учреждение «Детский сад № 100»  </vt:lpstr>
      <vt:lpstr>Презентация PowerPoint</vt:lpstr>
      <vt:lpstr>Презентация PowerPoint</vt:lpstr>
      <vt:lpstr>Коллективная аппликация  «Мы – одна семья!»</vt:lpstr>
      <vt:lpstr>Презентация PowerPoint</vt:lpstr>
      <vt:lpstr>Едино государство, когда един народ, Когда великой силой он движется вперед.</vt:lpstr>
      <vt:lpstr>Наша коллективная аппликация и работы воспитанников, выполненные совместно с родителями были отправлены на Всероссийский конкурс  «В дружбе народов – единство страны».  Представляем вашему вниманию наградные документы.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 образовательное учреждение «Детский сад № 100»</dc:title>
  <dc:creator>User</dc:creator>
  <cp:lastModifiedBy>User</cp:lastModifiedBy>
  <cp:revision>21</cp:revision>
  <dcterms:created xsi:type="dcterms:W3CDTF">2022-04-13T08:55:22Z</dcterms:created>
  <dcterms:modified xsi:type="dcterms:W3CDTF">2022-11-02T14:32:11Z</dcterms:modified>
</cp:coreProperties>
</file>