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A5B33F-F14E-4831-9E04-52753DE118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53EE5A-A047-4AAC-81EB-305454BD92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Кучеренко Марина Ивановна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763000" cy="3857652"/>
          </a:xfrm>
        </p:spPr>
        <p:txBody>
          <a:bodyPr>
            <a:normAutofit fontScale="85000" lnSpcReduction="20000"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МОУ СОШ х.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Клетский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Среднеахтубинского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Задания, направленные на развитие читательских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умений при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изучении темы «Фразеология» в 6 классе на уроках русского языка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Русский язык, 6 класс. Тема «Источники фразеологизмов». Работа с лингвистическим текстом.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Задание 1</a:t>
            </a:r>
            <a:r>
              <a:rPr lang="ru-RU" sz="1200" dirty="0" smtClean="0"/>
              <a:t>. Составьте и запишите вопросительный план текста. Следите за тем, чтобы вопросы соответствовали формулировке плана в 1 графе таблицы, а в 3 графе содержался ответ на этот вопрос. Каким планом вы воспользуетесь для пересказа текста?</a:t>
            </a:r>
          </a:p>
          <a:p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428868"/>
          <a:ext cx="6096000" cy="381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9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980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Происхождение фразеологизмов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________________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____________________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 происхождению выделяют две группы фразеологизмов: собственно русские и заимствованные.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802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Профессиональные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__________________</a:t>
                      </a:r>
                    </a:p>
                    <a:p>
                      <a:r>
                        <a:rPr lang="ru-RU" sz="1200" dirty="0" smtClean="0"/>
                        <a:t>____________________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</a:t>
                      </a:r>
                      <a:r>
                        <a:rPr lang="ru-RU" sz="1200" baseline="0" dirty="0" smtClean="0"/>
                        <a:t> результате переосмысления профессиональных выражений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Фольклорные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3.__________________</a:t>
                      </a:r>
                    </a:p>
                    <a:p>
                      <a:r>
                        <a:rPr lang="ru-RU" sz="1200" dirty="0" smtClean="0"/>
                        <a:t>____________________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 пословиц и поговорок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Исторические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4.___________________</a:t>
                      </a:r>
                    </a:p>
                    <a:p>
                      <a:r>
                        <a:rPr lang="ru-RU" sz="1200" dirty="0" smtClean="0"/>
                        <a:t>_____________________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 основе исторических фактов, событий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23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Литературные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5.___________________</a:t>
                      </a:r>
                    </a:p>
                    <a:p>
                      <a:r>
                        <a:rPr lang="ru-RU" sz="1200" dirty="0" smtClean="0"/>
                        <a:t>_____________________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 литературных произведений, в т.ч. из Библии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Задание </a:t>
            </a:r>
            <a:r>
              <a:rPr lang="ru-RU" sz="1800" dirty="0" smtClean="0"/>
              <a:t>2.</a:t>
            </a:r>
            <a:r>
              <a:rPr lang="ru-RU" sz="1800" dirty="0" smtClean="0"/>
              <a:t>  </a:t>
            </a:r>
            <a:r>
              <a:rPr lang="ru-RU" sz="1800" dirty="0" smtClean="0"/>
              <a:t>создайте схему, таблицу или другой графический вариант представления информации «Источники фразеологизмов»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 descr="ФЕ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142984"/>
            <a:ext cx="7858180" cy="56103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5781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Задание 3. </a:t>
            </a:r>
            <a:r>
              <a:rPr lang="ru-RU" sz="2400" dirty="0" smtClean="0"/>
              <a:t>Соответствуют ли высказывания прочитанному тексту?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Все фразеологизмы в русском языке являются заимствованными.</a:t>
            </a:r>
            <a:br>
              <a:rPr lang="ru-RU" sz="2400" dirty="0" smtClean="0"/>
            </a:br>
            <a:r>
              <a:rPr lang="ru-RU" sz="2400" dirty="0" smtClean="0"/>
              <a:t>2. Собственно русские фразеологизмы связаны с историей нашей Родины.</a:t>
            </a:r>
            <a:br>
              <a:rPr lang="ru-RU" sz="2400" dirty="0" smtClean="0"/>
            </a:br>
            <a:r>
              <a:rPr lang="ru-RU" sz="2400" dirty="0" smtClean="0"/>
              <a:t>3.  Пословицы не могут быть источниками фразеологизмов.</a:t>
            </a:r>
            <a:br>
              <a:rPr lang="ru-RU" sz="2400" dirty="0" smtClean="0"/>
            </a:br>
            <a:r>
              <a:rPr lang="ru-RU" sz="2400" dirty="0" smtClean="0"/>
              <a:t>4.  Соль земли, манна небесная, нести свой крест, </a:t>
            </a:r>
            <a:r>
              <a:rPr lang="ru-RU" sz="2400" dirty="0" err="1" smtClean="0"/>
              <a:t>фома</a:t>
            </a:r>
            <a:r>
              <a:rPr lang="ru-RU" sz="2400" dirty="0" smtClean="0"/>
              <a:t> неверующий – эти фразеологизмы заимствованы из мифов разных народов.</a:t>
            </a:r>
            <a:br>
              <a:rPr lang="ru-RU" sz="2400" dirty="0" smtClean="0"/>
            </a:br>
            <a:r>
              <a:rPr lang="ru-RU" sz="2400" dirty="0" smtClean="0"/>
              <a:t>5. Источник некоторых </a:t>
            </a:r>
            <a:r>
              <a:rPr lang="ru-RU" sz="2400" dirty="0" err="1" smtClean="0"/>
              <a:t>фразеологизмоВ</a:t>
            </a:r>
            <a:r>
              <a:rPr lang="ru-RU" sz="2400" dirty="0" smtClean="0"/>
              <a:t> – профессиональная речь.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993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82932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Задание </a:t>
            </a:r>
            <a:r>
              <a:rPr lang="ru-RU" sz="2400" b="1" dirty="0" smtClean="0"/>
              <a:t>4. </a:t>
            </a:r>
            <a:r>
              <a:rPr lang="ru-RU" sz="2400" b="1" dirty="0" smtClean="0"/>
              <a:t>Подберите русские пословицы, по смыслу равные иноязычным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Берегись молчащей собаки и тихой воды. </a:t>
            </a:r>
            <a:br>
              <a:rPr lang="ru-RU" sz="2400" dirty="0" smtClean="0"/>
            </a:br>
            <a:r>
              <a:rPr lang="ru-RU" sz="2400" dirty="0" smtClean="0"/>
              <a:t>2. Не считай цыплят, пока не вылупились.</a:t>
            </a:r>
            <a:br>
              <a:rPr lang="ru-RU" sz="2400" dirty="0" smtClean="0"/>
            </a:br>
            <a:r>
              <a:rPr lang="ru-RU" sz="2400" dirty="0" smtClean="0"/>
              <a:t>3. Ложись спать с ягненком, а вставай с жаворонком.</a:t>
            </a:r>
            <a:br>
              <a:rPr lang="ru-RU" sz="2400" dirty="0" smtClean="0"/>
            </a:br>
            <a:r>
              <a:rPr lang="ru-RU" sz="2400" dirty="0" smtClean="0"/>
              <a:t>4. Ранняя птичка  ловит червя.</a:t>
            </a:r>
            <a:br>
              <a:rPr lang="ru-RU" sz="2400" dirty="0" smtClean="0"/>
            </a:br>
            <a:r>
              <a:rPr lang="ru-RU" sz="2400" dirty="0" smtClean="0"/>
              <a:t>5.  Кто водится с волками, научится выть.</a:t>
            </a:r>
            <a:br>
              <a:rPr lang="ru-RU" sz="2400" dirty="0" smtClean="0"/>
            </a:br>
            <a:r>
              <a:rPr lang="ru-RU" sz="2400" dirty="0" smtClean="0"/>
              <a:t>6. Трава всегда зеленее по ту сторону забора.</a:t>
            </a:r>
            <a:br>
              <a:rPr lang="ru-RU" sz="2400" dirty="0" smtClean="0"/>
            </a:br>
            <a:r>
              <a:rPr lang="ru-RU" sz="2400" dirty="0" smtClean="0"/>
              <a:t>7. Кот в перчатках не поймает ни одной мыши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</TotalTime>
  <Words>182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Franklin Gothic Book</vt:lpstr>
      <vt:lpstr>Franklin Gothic Medium</vt:lpstr>
      <vt:lpstr>Times New Roman</vt:lpstr>
      <vt:lpstr>Wingdings 2</vt:lpstr>
      <vt:lpstr>Трек</vt:lpstr>
      <vt:lpstr>Кучеренко Марина Ивановна</vt:lpstr>
      <vt:lpstr>Русский язык, 6 класс. Тема «Источники фразеологизмов». Работа с лингвистическим текстом.</vt:lpstr>
      <vt:lpstr>Задание 2.  создайте схему, таблицу или другой графический вариант представления информации «Источники фразеологизмов» </vt:lpstr>
      <vt:lpstr>Задание 3. Соответствуют ли высказывания прочитанному тексту?  1. Все фразеологизмы в русском языке являются заимствованными. 2. Собственно русские фразеологизмы связаны с историей нашей Родины. 3.  Пословицы не могут быть источниками фразеологизмов. 4.  Соль земли, манна небесная, нести свой крест, фома неверующий – эти фразеологизмы заимствованы из мифов разных народов. 5. Источник некоторых фразеологизмоВ – профессиональная речь. </vt:lpstr>
      <vt:lpstr>Задание 4. Подберите русские пословицы, по смыслу равные иноязычным  1. Берегись молчащей собаки и тихой воды.  2. Не считай цыплят, пока не вылупились. 3. Ложись спать с ягненком, а вставай с жаворонком. 4. Ранняя птичка  ловит червя. 5.  Кто водится с волками, научится выть. 6. Трава всегда зеленее по ту сторону забора. 7. Кот в перчатках не поймает ни одной мыши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Кучеренко Марина Ивановна</dc:title>
  <dc:creator>Марина Ивановна</dc:creator>
  <cp:lastModifiedBy>HP</cp:lastModifiedBy>
  <cp:revision>15</cp:revision>
  <dcterms:created xsi:type="dcterms:W3CDTF">2022-11-09T09:54:25Z</dcterms:created>
  <dcterms:modified xsi:type="dcterms:W3CDTF">2022-11-09T16:16:06Z</dcterms:modified>
</cp:coreProperties>
</file>