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22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0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Jobs</a:t>
            </a:r>
            <a:endParaRPr lang="ru-RU" sz="23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6730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7992888" cy="4089841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Working from home, as a freelancer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Having a full-time job (from 9 till 5)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Being a boss of a big company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Becoming a famous celebrity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Working in the armed forces/emergency services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Working in the medical profession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Running your own business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 smtClean="0"/>
              <a:t>Having a skilled job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992888" cy="1872207"/>
          </a:xfrm>
        </p:spPr>
        <p:txBody>
          <a:bodyPr/>
          <a:lstStyle/>
          <a:p>
            <a:r>
              <a:rPr lang="en-US" sz="6600" dirty="0" smtClean="0">
                <a:solidFill>
                  <a:srgbClr val="7030A0"/>
                </a:solidFill>
              </a:rPr>
              <a:t>Categories of jobs</a:t>
            </a:r>
            <a:endParaRPr lang="ru-RU" sz="6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155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920880" cy="423385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Good education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4000" b="1" dirty="0" smtClean="0">
                <a:latin typeface="Times New Roman"/>
                <a:ea typeface="Calibri"/>
              </a:rPr>
              <a:t>Knowledge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4000" b="1" dirty="0" smtClean="0">
                <a:latin typeface="Times New Roman"/>
                <a:ea typeface="Calibri"/>
              </a:rPr>
              <a:t>Experience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4000" b="1" dirty="0" smtClean="0">
                <a:latin typeface="Times New Roman"/>
                <a:ea typeface="Calibri"/>
              </a:rPr>
              <a:t>Skills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4000" b="1" dirty="0" smtClean="0">
                <a:latin typeface="Times New Roman"/>
                <a:ea typeface="Calibri"/>
              </a:rPr>
              <a:t>Abilities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4000" b="1" dirty="0" smtClean="0">
                <a:latin typeface="Times New Roman"/>
                <a:ea typeface="Calibri"/>
              </a:rPr>
              <a:t>Lucky chance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1512168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Necessary things for job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54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640960" cy="4536504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Determination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Responsibility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Intelligence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Enthusiasm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282828"/>
                </a:solidFill>
                <a:latin typeface="Times New Roman" pitchFamily="18" charset="0"/>
                <a:cs typeface="Times New Roman" pitchFamily="18" charset="0"/>
              </a:rPr>
              <a:t>Understanding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282828"/>
                </a:solidFill>
                <a:latin typeface="Times New Roman" pitchFamily="18" charset="0"/>
                <a:cs typeface="Times New Roman" pitchFamily="18" charset="0"/>
              </a:rPr>
              <a:t>Mobility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Ambition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>
                <a:solidFill>
                  <a:srgbClr val="282828"/>
                </a:solidFill>
                <a:latin typeface="Times New Roman" pitchFamily="18" charset="0"/>
                <a:cs typeface="Times New Roman" pitchFamily="18" charset="0"/>
              </a:rPr>
              <a:t>Non-conflict</a:t>
            </a:r>
            <a:endParaRPr lang="en-US" sz="28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640960" cy="1872207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Traits of character needed to become a professional: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348880"/>
            <a:ext cx="5328084" cy="35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0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208912" cy="4032448"/>
          </a:xfrm>
        </p:spPr>
        <p:txBody>
          <a:bodyPr>
            <a:normAutofit fontScale="70000" lnSpcReduction="20000"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3600" b="1" dirty="0">
                <a:latin typeface="Comic Sans MS" pitchFamily="66" charset="0"/>
                <a:ea typeface="Calibri"/>
                <a:cs typeface="Times New Roman"/>
              </a:rPr>
              <a:t>What professions are popular in </a:t>
            </a:r>
            <a:r>
              <a:rPr lang="en-US" sz="3600" b="1" dirty="0" smtClean="0">
                <a:latin typeface="Comic Sans MS" pitchFamily="66" charset="0"/>
                <a:ea typeface="Calibri"/>
                <a:cs typeface="Times New Roman"/>
              </a:rPr>
              <a:t>your region?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  <a:ea typeface="Calibri"/>
                <a:cs typeface="Times New Roman"/>
              </a:rPr>
              <a:t>What </a:t>
            </a:r>
            <a:r>
              <a:rPr lang="en-US" sz="3600" b="1" dirty="0">
                <a:latin typeface="Comic Sans MS" pitchFamily="66" charset="0"/>
                <a:ea typeface="Calibri"/>
                <a:cs typeface="Times New Roman"/>
              </a:rPr>
              <a:t>do you want to be in </a:t>
            </a:r>
            <a:r>
              <a:rPr lang="en-US" sz="3600" b="1" dirty="0" smtClean="0">
                <a:latin typeface="Comic Sans MS" pitchFamily="66" charset="0"/>
                <a:ea typeface="Calibri"/>
                <a:cs typeface="Times New Roman"/>
              </a:rPr>
              <a:t>future?</a:t>
            </a:r>
            <a:endParaRPr lang="en-US" sz="3600" b="1" dirty="0">
              <a:latin typeface="Comic Sans MS" pitchFamily="66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  <a:ea typeface="Calibri"/>
                <a:cs typeface="Times New Roman"/>
              </a:rPr>
              <a:t>What </a:t>
            </a:r>
            <a:r>
              <a:rPr lang="en-US" sz="3600" b="1" dirty="0">
                <a:latin typeface="Comic Sans MS" pitchFamily="66" charset="0"/>
                <a:ea typeface="Calibri"/>
                <a:cs typeface="Times New Roman"/>
              </a:rPr>
              <a:t>are your parents</a:t>
            </a:r>
            <a:r>
              <a:rPr lang="en-US" sz="3600" b="1" dirty="0" smtClean="0">
                <a:latin typeface="Comic Sans MS" pitchFamily="66" charset="0"/>
                <a:ea typeface="Calibri"/>
                <a:cs typeface="Times New Roman"/>
              </a:rPr>
              <a:t>?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  <a:ea typeface="Calibri"/>
                <a:cs typeface="Times New Roman"/>
              </a:rPr>
              <a:t>What should be a good job for you?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3600" b="1" dirty="0" smtClean="0">
                <a:solidFill>
                  <a:srgbClr val="212745"/>
                </a:solidFill>
                <a:latin typeface="Comic Sans MS" pitchFamily="66" charset="0"/>
                <a:ea typeface="Calibri"/>
                <a:cs typeface="Times New Roman"/>
              </a:rPr>
              <a:t>Is </a:t>
            </a:r>
            <a:r>
              <a:rPr lang="en-US" sz="3600" b="1" dirty="0">
                <a:solidFill>
                  <a:srgbClr val="212745"/>
                </a:solidFill>
                <a:latin typeface="Comic Sans MS" pitchFamily="66" charset="0"/>
                <a:ea typeface="Calibri"/>
                <a:cs typeface="Times New Roman"/>
              </a:rPr>
              <a:t>it really </a:t>
            </a:r>
            <a:r>
              <a:rPr lang="en-US" sz="3600" b="1" dirty="0" smtClean="0">
                <a:solidFill>
                  <a:srgbClr val="212745"/>
                </a:solidFill>
                <a:latin typeface="Comic Sans MS" pitchFamily="66" charset="0"/>
                <a:ea typeface="Calibri"/>
                <a:cs typeface="Times New Roman"/>
              </a:rPr>
              <a:t>necessary for you to have a well-paid job?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100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endParaRPr lang="ru-RU" sz="18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424935" cy="2232248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Make a short article about your future job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3013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131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Categories of jobs</vt:lpstr>
      <vt:lpstr>Necessary things for job</vt:lpstr>
      <vt:lpstr>Traits of character needed to become a professional:</vt:lpstr>
      <vt:lpstr>Make a short article about your future job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Пользователь Windows</cp:lastModifiedBy>
  <cp:revision>4</cp:revision>
  <dcterms:created xsi:type="dcterms:W3CDTF">2022-11-16T19:20:45Z</dcterms:created>
  <dcterms:modified xsi:type="dcterms:W3CDTF">2022-11-16T20:07:05Z</dcterms:modified>
</cp:coreProperties>
</file>