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341848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7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8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57909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86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9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062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6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46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837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5A87351-F026-4CB1-97FE-BACDE41BA5B2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D1AEDAC-0AEF-4B7E-95A4-96EBD956E5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390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9090" y="2333577"/>
            <a:ext cx="8361229" cy="2098226"/>
          </a:xfrm>
        </p:spPr>
        <p:txBody>
          <a:bodyPr/>
          <a:lstStyle/>
          <a:p>
            <a:r>
              <a:rPr lang="ru-RU" dirty="0" smtClean="0"/>
              <a:t>Группы крови и их недостатки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90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8376" y="716889"/>
            <a:ext cx="109903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Группы крови - это генетически наследуемые признаки, не изменяющиеся в течение жизни при естественных условиях. Группа крови представляет собой определённое сочетание поверхностных антигенов эритроцитов системы АВО.</a:t>
            </a:r>
            <a:endParaRPr lang="ru-RU" sz="3200" dirty="0"/>
          </a:p>
        </p:txBody>
      </p:sp>
      <p:sp>
        <p:nvSpPr>
          <p:cNvPr id="3" name="AutoShape 2" descr="Густая кровь: причины и что делать | NUR.KZ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2983" b="13502"/>
          <a:stretch/>
        </p:blipFill>
        <p:spPr>
          <a:xfrm>
            <a:off x="6593568" y="3159842"/>
            <a:ext cx="5251853" cy="3054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76" y="3159842"/>
            <a:ext cx="5251853" cy="305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0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819" y="392230"/>
            <a:ext cx="9601200" cy="101157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I </a:t>
            </a:r>
            <a:r>
              <a:rPr lang="ru-RU" sz="5400" dirty="0" smtClean="0"/>
              <a:t>группа крови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988" y="1551288"/>
            <a:ext cx="103848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с первой группой крови (она является самой распространенной среди европейцев) наблюдается предрасположенность к язвенной болезни желудка и двенадцатиперстной кишки. Наличие первой группы крови увеличивает риск развития язвы желудка </a:t>
            </a:r>
            <a:r>
              <a:rPr lang="ru-RU" sz="32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35% по сравнению с лицами, имеющими другие группы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крови. Ещё у людей с первой группой крови самый высокий риск развития гипертонической болезни.</a:t>
            </a:r>
          </a:p>
          <a:p>
            <a:r>
              <a:rPr lang="ru-RU" sz="3200" b="0" i="0" dirty="0" smtClean="0">
                <a:solidFill>
                  <a:srgbClr val="C00000"/>
                </a:solidFill>
                <a:effectLst/>
                <a:latin typeface="-apple-system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287594"/>
            <a:ext cx="5781368" cy="96602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II</a:t>
            </a:r>
            <a:r>
              <a:rPr lang="ru-RU" sz="5400" dirty="0" smtClean="0"/>
              <a:t> группа крови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5517" y="1410355"/>
            <a:ext cx="1110553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с в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торой группой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крови — предрасположенность к гастриту с пониженной кислотностью. Люди с этой группой крови также более уязвимы в отношении образования камней в желчных протоках, у них часто развивается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воспаление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желчного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пузыря,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для них редкость — язвенная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болезнь. У лиц со второй группой крови развитие патологического процесса в твердых тканях зуба. В короткий срок кариесом поражается большое количество зубов. Организмы людей со II группой крови производят больше адреналина, чем другие, — отсюда их склонность к повышению уровня сахара в крови и риску развития сердечно-сосудистых осложнений и диабета. Кроме того, у них чаще встречается “синдром хронической усталости”.</a:t>
            </a:r>
          </a:p>
          <a:p>
            <a:endParaRPr lang="ru-RU" sz="2000" dirty="0">
              <a:solidFill>
                <a:srgbClr val="C00000"/>
              </a:solidFill>
              <a:latin typeface="-apple-system"/>
            </a:endParaRPr>
          </a:p>
          <a:p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3573" y="479322"/>
            <a:ext cx="4852220" cy="907026"/>
          </a:xfrm>
        </p:spPr>
        <p:txBody>
          <a:bodyPr>
            <a:noAutofit/>
          </a:bodyPr>
          <a:lstStyle/>
          <a:p>
            <a:r>
              <a:rPr lang="en-US" sz="5200" dirty="0" smtClean="0"/>
              <a:t>III</a:t>
            </a:r>
            <a:r>
              <a:rPr lang="ru-RU" sz="5200" dirty="0" smtClean="0"/>
              <a:t> </a:t>
            </a:r>
            <a:r>
              <a:rPr lang="ru-RU" sz="5200" dirty="0" smtClean="0"/>
              <a:t>группа </a:t>
            </a:r>
            <a:r>
              <a:rPr lang="ru-RU" sz="5200" dirty="0" smtClean="0"/>
              <a:t>крови</a:t>
            </a:r>
            <a:endParaRPr lang="ru-RU" sz="5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9702" y="1826493"/>
            <a:ext cx="1072699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У 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обладателей 3 группы </a:t>
            </a:r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крови выше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, чем у остальных,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 тяжелого заболевания нервной системы — болезни Паркинсона</a:t>
            </a:r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.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 Ещё данная группа крови имеет предрасположенность к опухолям толстой кишки. </a:t>
            </a:r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Ещё 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ч</a:t>
            </a:r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астым 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инфекциям мочеполовых путей наиболее подвержены </a:t>
            </a:r>
            <a:r>
              <a:rPr lang="ru-RU" sz="3000" dirty="0" smtClean="0">
                <a:solidFill>
                  <a:srgbClr val="C00000"/>
                </a:solidFill>
                <a:latin typeface="-apple-system"/>
              </a:rPr>
              <a:t>люди с </a:t>
            </a:r>
            <a:r>
              <a:rPr lang="ru-RU" sz="3000" dirty="0">
                <a:solidFill>
                  <a:srgbClr val="C00000"/>
                </a:solidFill>
                <a:latin typeface="-apple-system"/>
              </a:rPr>
              <a:t>третьей группой крови (особенно, если инфекция вызвана кишечной палочкой, так как существует сходство между строением антигенов кишечной палочки и третьей группы крови)</a:t>
            </a:r>
            <a:endParaRPr lang="ru-RU" sz="3000" b="0" i="0" dirty="0" smtClean="0">
              <a:solidFill>
                <a:srgbClr val="C00000"/>
              </a:solidFill>
              <a:effectLst/>
              <a:latin typeface="-apple-system"/>
            </a:endParaRPr>
          </a:p>
          <a:p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316" y="508819"/>
            <a:ext cx="4881716" cy="848033"/>
          </a:xfrm>
        </p:spPr>
        <p:txBody>
          <a:bodyPr>
            <a:noAutofit/>
          </a:bodyPr>
          <a:lstStyle/>
          <a:p>
            <a:r>
              <a:rPr lang="en-US" sz="5200" dirty="0" smtClean="0"/>
              <a:t>IV</a:t>
            </a:r>
            <a:r>
              <a:rPr lang="ru-RU" sz="5200" dirty="0" smtClean="0"/>
              <a:t> группы крови</a:t>
            </a:r>
            <a:endParaRPr lang="ru-RU" sz="5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054" y="1500365"/>
            <a:ext cx="108330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с 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етвёртой группой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предрасположенность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деменции.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 с четвертой группой крови высок риск повышения уровня холестерина, чаще развивается атеросклероз и заболевания сердца, ожирение. Кроме того у людей с четвертой группой крови наблюдаются заболевания, связанные с повышенной свертывающей способностью крови: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тромбозы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тромбофлебиты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9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Другая 5">
      <a:dk1>
        <a:srgbClr val="C00000"/>
      </a:dk1>
      <a:lt1>
        <a:sysClr val="window" lastClr="FFFFFF"/>
      </a:lt1>
      <a:dk2>
        <a:srgbClr val="C00000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340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-apple-system</vt:lpstr>
      <vt:lpstr>Arial</vt:lpstr>
      <vt:lpstr>Franklin Gothic Book</vt:lpstr>
      <vt:lpstr>Times New Roman</vt:lpstr>
      <vt:lpstr>Crop</vt:lpstr>
      <vt:lpstr>Группы крови и их недостатки</vt:lpstr>
      <vt:lpstr>Презентация PowerPoint</vt:lpstr>
      <vt:lpstr>I группа крови</vt:lpstr>
      <vt:lpstr>II группа крови</vt:lpstr>
      <vt:lpstr>III группа крови</vt:lpstr>
      <vt:lpstr>IV группы крови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14</cp:revision>
  <dcterms:created xsi:type="dcterms:W3CDTF">2022-02-08T19:35:05Z</dcterms:created>
  <dcterms:modified xsi:type="dcterms:W3CDTF">2022-02-08T21:22:50Z</dcterms:modified>
</cp:coreProperties>
</file>