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56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1BA86E6-5904-4F06-9E3D-567B5578BD5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D5FE35D-9ACA-44EA-8038-92593BD5AF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Тема: «Методы исследования наследственности. Фенотип и генотип.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013176"/>
            <a:ext cx="6400800" cy="1473200"/>
          </a:xfrm>
        </p:spPr>
        <p:txBody>
          <a:bodyPr/>
          <a:lstStyle/>
          <a:p>
            <a:r>
              <a:rPr lang="ru-RU" dirty="0" smtClean="0"/>
              <a:t> </a:t>
            </a:r>
          </a:p>
          <a:p>
            <a:endParaRPr lang="ru-RU" dirty="0"/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9 а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345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3838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7727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420888"/>
            <a:ext cx="7408333" cy="34506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Цитогенетический метод 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Гибридологический метод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3) Биохимический метод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Методы исследования наследственности: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8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700808"/>
            <a:ext cx="7408333" cy="3450696"/>
          </a:xfrm>
        </p:spPr>
        <p:txBody>
          <a:bodyPr>
            <a:normAutofit fontScale="92500"/>
          </a:bodyPr>
          <a:lstStyle/>
          <a:p>
            <a:pPr lvl="0">
              <a:buClr>
                <a:srgbClr val="31B6FD"/>
              </a:buClr>
            </a:pPr>
            <a:r>
              <a:rPr lang="ru-RU" sz="3600" b="1" dirty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3600" b="1" i="1" u="sng" dirty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Цитогенетический метод </a:t>
            </a:r>
            <a:r>
              <a:rPr lang="ru-RU" sz="3600" b="1" i="1" u="sng" dirty="0" smtClean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 smtClean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метод генетического анализа, заключается в изучении хромосом объекта при помощи микроскопа и позволяющий определить их число и форму.</a:t>
            </a:r>
            <a:endParaRPr lang="ru-RU" sz="3600" b="1" dirty="0">
              <a:solidFill>
                <a:srgbClr val="073E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857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916832"/>
            <a:ext cx="7408333" cy="3450696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31B6FD"/>
              </a:buClr>
            </a:pPr>
            <a:r>
              <a:rPr lang="ru-RU" sz="3600" b="1" dirty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u="sng" dirty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Гибридологический </a:t>
            </a:r>
            <a:r>
              <a:rPr lang="ru-RU" sz="3600" b="1" u="sng" dirty="0" smtClean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метод-  </a:t>
            </a:r>
            <a:r>
              <a:rPr lang="ru-RU" sz="3600" b="1" dirty="0" smtClean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основой опытов Г. Менделя.</a:t>
            </a:r>
          </a:p>
          <a:p>
            <a:pPr lvl="0">
              <a:buClr>
                <a:srgbClr val="31B6FD"/>
              </a:buClr>
            </a:pPr>
            <a:r>
              <a:rPr lang="ru-RU" sz="3600" b="1" dirty="0" smtClean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 метода, заключается в скрещивании специально подобранных пар организмов и тщательном изучении полученных потомков. </a:t>
            </a:r>
            <a:endParaRPr lang="ru-RU" sz="3600" b="1" dirty="0">
              <a:solidFill>
                <a:srgbClr val="073E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98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393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34506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Скрещивание организмов, отличающихся друг от друга одним или несколькими признаками, называют - ГИБРИДАМИ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223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1419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759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3838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957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</TotalTime>
  <Words>101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Тема: «Методы исследования наследственности. Фенотип и генотип. </vt:lpstr>
      <vt:lpstr>Методы исследования наследственности: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«Методы исследования наследственности. Фенотип и генотип.</dc:title>
  <dc:creator>Наташа</dc:creator>
  <cp:lastModifiedBy>Наташа</cp:lastModifiedBy>
  <cp:revision>4</cp:revision>
  <dcterms:created xsi:type="dcterms:W3CDTF">2022-11-17T14:17:48Z</dcterms:created>
  <dcterms:modified xsi:type="dcterms:W3CDTF">2022-11-17T14:51:36Z</dcterms:modified>
</cp:coreProperties>
</file>