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3" r:id="rId9"/>
    <p:sldId id="265" r:id="rId10"/>
    <p:sldId id="264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н для презентации компас 48 фот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7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1" y="188640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Краевое государственное бюджетное общеобразовательное учреждение среднего профессионального образования «Барнаульский государственный педагогический колледж» отделение начальных классов (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ЗФО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«Преподавание в начальных классах»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2276872"/>
            <a:ext cx="5472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Зачетная работа по учебной практике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«Полевая практика»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«Правила работы с компасом»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0240" y="5013176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Выполнила: студентка 11 группы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Воротникова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Наталья Викторовна</a:t>
            </a:r>
          </a:p>
          <a:p>
            <a:pPr algn="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Барнаул 2022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224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188640"/>
            <a:ext cx="5760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Закончив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работу, поставить стрелку на предохранитель.</a:t>
            </a:r>
          </a:p>
          <a:p>
            <a:endParaRPr lang="ru-RU" dirty="0"/>
          </a:p>
        </p:txBody>
      </p:sp>
      <p:pic>
        <p:nvPicPr>
          <p:cNvPr id="9218" name="Picture 2" descr="Умельцы&amp;quot;, рекомендующие компас в качестве поискового прибора, видим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70679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9817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04664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Компасы бывают разные: есть и те, у которых не вращается корпус. По таким ориентироваться бывает сложнее, но это тоже возможно. Нужно просто запомнить, откуда вы пришли, а обратно возвращаться в противоположном направлении (хорошо, что у стрелки два конца). Бывают и те приборы, которые сами все для вас определяют - мы говорим о компасах на гаджетах. Часто это встроенный софт на телефоне, но есть и детские приложения-компасы, оформленные в мультяшном стиле, с обучающими подсказками, чтобы малыш быстрее научился ориентироваться.</a:t>
            </a:r>
            <a:endParaRPr lang="ru-RU" dirty="0"/>
          </a:p>
        </p:txBody>
      </p:sp>
      <p:pic>
        <p:nvPicPr>
          <p:cNvPr id="11268" name="Picture 4" descr="https://s0.slide-share.ru/s_slide/6ed9f080a12848a2a66091eb5c12e317/e026e095-7f5e-4b0d-99b6-aa10b1815d4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95" y="2712988"/>
            <a:ext cx="7632848" cy="415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9804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Презентация, доклад Отчет о туристском спортивном походе (водном) третьей к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02"/>
            <a:ext cx="9234186" cy="687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4897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Правила работы с компасом.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6" name="Picture 4" descr="https://cdn2.static1-sima-land.com/items/3408178/0/700-n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5515372" cy="551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0038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Компас уже много десятилетий остается основным средством ориентирования на местности. Конечно, современные туристы часто пользуются навигаторами и другими цифровыми средствами для определения местоположения и составления маршрута. К сожалению, технические новинки далеко не всегда можно использовать. Здесь на помощь и приходит обычный компас, с помощью которого можно найти путь в цивилизацию.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2564904"/>
            <a:ext cx="4608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Изначально прибор использовался только для определения сторон света, но если следовать определенным правилам, с его помощью можно сделать и множество других полезных для ориентирования </a:t>
            </a:r>
            <a:r>
              <a:rPr lang="ru-RU" dirty="0" smtClean="0"/>
              <a:t>вещей.</a:t>
            </a:r>
            <a:endParaRPr lang="ru-RU" dirty="0"/>
          </a:p>
        </p:txBody>
      </p:sp>
      <p:sp>
        <p:nvSpPr>
          <p:cNvPr id="5" name="AutoShape 2" descr="https://newgulliver.ru/wp-content/uploads/2019/07/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newgulliver.ru/wp-content/uploads/2019/07/2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i2.wp.com/static.tildacdn.com/tild3439-3730-4333-a663-353662343064/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564904"/>
            <a:ext cx="385632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956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ruzhniy-center.ru/wp-content/uploads/5/5/4/55449827499483bbfd53ef2b0f1ac63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79" y="1677001"/>
            <a:ext cx="7740352" cy="488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5596" y="260648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КОМПАС-прибор для определения сторон горизонта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976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1036831"/>
            <a:ext cx="33843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мире есть четыре брата: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Север, Юг, Восток и Запад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Братья эти-страны света,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Ну, а дом их – вся планета.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СЕВЕР — белый властелин,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Царь снегов, морозов, льдин,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Он на глобусе вверху,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Насылает нам пургу.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ЮГ, его горячий брат,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Солнцу ласковому рад.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лишь вниз на полюс съедет,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Тут же вмиг заледенеет.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Справа брат ВОСТОК живет,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Там, где солнышко встает.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Ну, а ЗАПАД — брат ютится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Там, где солнце спать ложится.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(М. </a:t>
            </a:r>
            <a:r>
              <a:rPr lang="ru-RU" dirty="0" err="1"/>
              <a:t>Погарский</a:t>
            </a:r>
            <a:r>
              <a:rPr lang="ru-RU" dirty="0"/>
              <a:t>, А. Щепин)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7359" y="244134"/>
            <a:ext cx="804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Четыре стороны света.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https://sun9-36.userapi.com/impf/aZfMTr8vtWuEOVwIw3nY8JVDQMinrVFKjyPHEA/W3R9SpKvG_I.jpg?size=820x533&amp;quality=96&amp;sign=0ab14b92de11724f820bd889c9fac06c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24744"/>
            <a:ext cx="4941259" cy="471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365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34845" y="332656"/>
            <a:ext cx="60480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Памятка</a:t>
            </a:r>
          </a:p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Как пользоваться компасом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98438" y="1524616"/>
            <a:ext cx="79208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1. Положить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компас на ровную горизонтальную поверхность.</a:t>
            </a:r>
          </a:p>
          <a:p>
            <a:endParaRPr lang="ru-RU" dirty="0"/>
          </a:p>
        </p:txBody>
      </p:sp>
      <p:pic>
        <p:nvPicPr>
          <p:cNvPr id="7170" name="Picture 2" descr="Silva Compass Expeditio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26469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9686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4868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 Оттянуть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предохранитель и подождать, пока стрелка остановится.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Предохранитель. стрелка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382" y="1749009"/>
            <a:ext cx="6397127" cy="479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786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2379" y="251417"/>
            <a:ext cx="741824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3. Повернуть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компас так,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чтобы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синий конец стрелки совпал с буквой 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красный – с буквой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Ю. 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Тогда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все буквы укажут направления сторон горизонта.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 descr="https://itexts.net/files/online_html/221286/i_0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537" y="1916832"/>
            <a:ext cx="5040560" cy="456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3934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466-6436-4266-b864-356236386437/tech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144000" cy="687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9692" y="253533"/>
            <a:ext cx="5544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4. Теперь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можно определить нужное направление на местности.</a:t>
            </a:r>
          </a:p>
          <a:p>
            <a:endParaRPr lang="ru-RU" dirty="0"/>
          </a:p>
        </p:txBody>
      </p:sp>
      <p:pic>
        <p:nvPicPr>
          <p:cNvPr id="8194" name="Picture 2" descr="https://avatars.mds.yandex.net/i?id=955b8496fb3f4bd578304d2aeb604a67-4255510-images-thumbs&amp;ref=rim&amp;n=33&amp;w=232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456" y="1361529"/>
            <a:ext cx="6905087" cy="496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1013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308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Нталья</dc:creator>
  <cp:lastModifiedBy>Наталья</cp:lastModifiedBy>
  <cp:revision>10</cp:revision>
  <dcterms:created xsi:type="dcterms:W3CDTF">2022-10-03T14:11:12Z</dcterms:created>
  <dcterms:modified xsi:type="dcterms:W3CDTF">2022-10-03T15:45:47Z</dcterms:modified>
</cp:coreProperties>
</file>