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FF"/>
    <a:srgbClr val="FF0066"/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slide" Target="slide2.xml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slide" Target="slide3.xml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4;\Desktop\&#1053;&#1086;&#1074;&#1072;&#1103;%20&#1087;&#1072;&#1087;&#1082;&#1072;%20(6)\6.wav" TargetMode="External"/><Relationship Id="rId6" Type="http://schemas.openxmlformats.org/officeDocument/2006/relationships/image" Target="../media/image2.jpeg"/><Relationship Id="rId11" Type="http://schemas.openxmlformats.org/officeDocument/2006/relationships/image" Target="../media/image10.jpeg"/><Relationship Id="rId5" Type="http://schemas.openxmlformats.org/officeDocument/2006/relationships/audio" Target="../media/audio4.wav"/><Relationship Id="rId10" Type="http://schemas.openxmlformats.org/officeDocument/2006/relationships/image" Target="../media/image9.jpeg"/><Relationship Id="rId4" Type="http://schemas.openxmlformats.org/officeDocument/2006/relationships/audio" Target="../media/audio3.wav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png"/><Relationship Id="rId3" Type="http://schemas.openxmlformats.org/officeDocument/2006/relationships/audio" Target="../media/audio5.wav"/><Relationship Id="rId7" Type="http://schemas.openxmlformats.org/officeDocument/2006/relationships/slide" Target="slide4.xml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4;\Desktop\&#1053;&#1086;&#1074;&#1072;&#1103;%20&#1087;&#1072;&#1087;&#1082;&#1072;%20(6)\6.wav" TargetMode="External"/><Relationship Id="rId6" Type="http://schemas.openxmlformats.org/officeDocument/2006/relationships/image" Target="../media/image2.jpeg"/><Relationship Id="rId11" Type="http://schemas.openxmlformats.org/officeDocument/2006/relationships/image" Target="../media/image14.jpeg"/><Relationship Id="rId5" Type="http://schemas.openxmlformats.org/officeDocument/2006/relationships/audio" Target="../media/audio3.wav"/><Relationship Id="rId10" Type="http://schemas.openxmlformats.org/officeDocument/2006/relationships/image" Target="../media/image13.jpeg"/><Relationship Id="rId4" Type="http://schemas.openxmlformats.org/officeDocument/2006/relationships/audio" Target="../media/audio4.wav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1.png"/><Relationship Id="rId3" Type="http://schemas.openxmlformats.org/officeDocument/2006/relationships/audio" Target="../media/audio6.wav"/><Relationship Id="rId7" Type="http://schemas.openxmlformats.org/officeDocument/2006/relationships/slide" Target="slide5.xml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4;\Desktop\&#1053;&#1086;&#1074;&#1072;&#1103;%20&#1087;&#1072;&#1087;&#1082;&#1072;%20(6)\&#1079;&#1074;&#1091;&#1082;5.wav" TargetMode="External"/><Relationship Id="rId6" Type="http://schemas.openxmlformats.org/officeDocument/2006/relationships/image" Target="../media/image2.jpeg"/><Relationship Id="rId11" Type="http://schemas.openxmlformats.org/officeDocument/2006/relationships/image" Target="../media/image19.jpeg"/><Relationship Id="rId5" Type="http://schemas.openxmlformats.org/officeDocument/2006/relationships/audio" Target="../media/audio3.wav"/><Relationship Id="rId10" Type="http://schemas.openxmlformats.org/officeDocument/2006/relationships/image" Target="../media/image18.jpeg"/><Relationship Id="rId4" Type="http://schemas.openxmlformats.org/officeDocument/2006/relationships/audio" Target="../media/audio4.wav"/><Relationship Id="rId9" Type="http://schemas.openxmlformats.org/officeDocument/2006/relationships/image" Target="../media/image17.jpe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slide" Target="slide6.xml"/><Relationship Id="rId3" Type="http://schemas.openxmlformats.org/officeDocument/2006/relationships/audio" Target="../media/audio7.wav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audio" Target="../media/audio4.wav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.jpeg"/><Relationship Id="rId15" Type="http://schemas.openxmlformats.org/officeDocument/2006/relationships/image" Target="../media/image31.png"/><Relationship Id="rId10" Type="http://schemas.openxmlformats.org/officeDocument/2006/relationships/image" Target="../media/image26.jpeg"/><Relationship Id="rId4" Type="http://schemas.openxmlformats.org/officeDocument/2006/relationships/audio" Target="../media/audio8.wav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18" Type="http://schemas.openxmlformats.org/officeDocument/2006/relationships/slide" Target="slide7.xml"/><Relationship Id="rId3" Type="http://schemas.openxmlformats.org/officeDocument/2006/relationships/audio" Target="../media/audio3.wav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png"/><Relationship Id="rId2" Type="http://schemas.openxmlformats.org/officeDocument/2006/relationships/audio" Target="../media/audio4.wav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2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19" Type="http://schemas.openxmlformats.org/officeDocument/2006/relationships/image" Target="../media/image31.png"/><Relationship Id="rId4" Type="http://schemas.openxmlformats.org/officeDocument/2006/relationships/audio" Target="../media/audio9.wav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18" Type="http://schemas.openxmlformats.org/officeDocument/2006/relationships/image" Target="../media/image31.png"/><Relationship Id="rId3" Type="http://schemas.openxmlformats.org/officeDocument/2006/relationships/audio" Target="../media/audio7.wav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jpeg"/><Relationship Id="rId2" Type="http://schemas.openxmlformats.org/officeDocument/2006/relationships/audio" Target="../media/audio4.wav"/><Relationship Id="rId16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2.jpeg"/><Relationship Id="rId15" Type="http://schemas.openxmlformats.org/officeDocument/2006/relationships/image" Target="../media/image55.jpeg"/><Relationship Id="rId10" Type="http://schemas.openxmlformats.org/officeDocument/2006/relationships/image" Target="../media/image50.gif"/><Relationship Id="rId4" Type="http://schemas.openxmlformats.org/officeDocument/2006/relationships/audio" Target="../media/audio10.wav"/><Relationship Id="rId9" Type="http://schemas.openxmlformats.org/officeDocument/2006/relationships/image" Target="../media/image49.png"/><Relationship Id="rId1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png"/><Relationship Id="rId18" Type="http://schemas.openxmlformats.org/officeDocument/2006/relationships/image" Target="../media/image69.jpeg"/><Relationship Id="rId3" Type="http://schemas.openxmlformats.org/officeDocument/2006/relationships/audio" Target="../media/audio3.wav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17" Type="http://schemas.openxmlformats.org/officeDocument/2006/relationships/image" Target="../media/image68.jpeg"/><Relationship Id="rId2" Type="http://schemas.openxmlformats.org/officeDocument/2006/relationships/audio" Target="../media/audio11.wav"/><Relationship Id="rId16" Type="http://schemas.openxmlformats.org/officeDocument/2006/relationships/image" Target="../media/image67.jpeg"/><Relationship Id="rId20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2.jpeg"/><Relationship Id="rId15" Type="http://schemas.openxmlformats.org/officeDocument/2006/relationships/image" Target="../media/image31.png"/><Relationship Id="rId10" Type="http://schemas.openxmlformats.org/officeDocument/2006/relationships/image" Target="../media/image62.jpeg"/><Relationship Id="rId19" Type="http://schemas.openxmlformats.org/officeDocument/2006/relationships/image" Target="../media/image70.jpeg"/><Relationship Id="rId4" Type="http://schemas.openxmlformats.org/officeDocument/2006/relationships/audio" Target="../media/audio4.wav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png"/><Relationship Id="rId18" Type="http://schemas.openxmlformats.org/officeDocument/2006/relationships/image" Target="../media/image31.png"/><Relationship Id="rId3" Type="http://schemas.openxmlformats.org/officeDocument/2006/relationships/audio" Target="../media/audio4.wav"/><Relationship Id="rId21" Type="http://schemas.openxmlformats.org/officeDocument/2006/relationships/slide" Target="slide10.xml"/><Relationship Id="rId7" Type="http://schemas.openxmlformats.org/officeDocument/2006/relationships/image" Target="../media/image72.jpe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" Type="http://schemas.openxmlformats.org/officeDocument/2006/relationships/audio" Target="../media/audio11.wav"/><Relationship Id="rId16" Type="http://schemas.openxmlformats.org/officeDocument/2006/relationships/image" Target="../media/image81.png"/><Relationship Id="rId20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2.jpeg"/><Relationship Id="rId15" Type="http://schemas.openxmlformats.org/officeDocument/2006/relationships/image" Target="../media/image80.png"/><Relationship Id="rId10" Type="http://schemas.openxmlformats.org/officeDocument/2006/relationships/image" Target="../media/image75.jpeg"/><Relationship Id="rId19" Type="http://schemas.openxmlformats.org/officeDocument/2006/relationships/image" Target="../media/image83.jpeg"/><Relationship Id="rId4" Type="http://schemas.openxmlformats.org/officeDocument/2006/relationships/audio" Target="../media/audio3.wav"/><Relationship Id="rId9" Type="http://schemas.openxmlformats.org/officeDocument/2006/relationships/image" Target="../media/image74.jpeg"/><Relationship Id="rId14" Type="http://schemas.openxmlformats.org/officeDocument/2006/relationships/image" Target="../media/image7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7-конечная звезда 11"/>
          <p:cNvSpPr/>
          <p:nvPr/>
        </p:nvSpPr>
        <p:spPr>
          <a:xfrm>
            <a:off x="6732240" y="-99392"/>
            <a:ext cx="2411760" cy="2636912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7-конечная звезда 10"/>
          <p:cNvSpPr/>
          <p:nvPr/>
        </p:nvSpPr>
        <p:spPr>
          <a:xfrm>
            <a:off x="0" y="0"/>
            <a:ext cx="2555776" cy="2636912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ьная выноска 17"/>
          <p:cNvSpPr/>
          <p:nvPr/>
        </p:nvSpPr>
        <p:spPr>
          <a:xfrm>
            <a:off x="3275856" y="1772816"/>
            <a:ext cx="3240360" cy="2016224"/>
          </a:xfrm>
          <a:prstGeom prst="wedgeEllipseCallout">
            <a:avLst/>
          </a:prstGeom>
          <a:solidFill>
            <a:srgbClr val="FF99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Привет !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Меня зовут Маша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это мой волшебный мир профессий!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Поиграем?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«В  мире </a:t>
            </a:r>
            <a:b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профессий»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97545" y="2636912"/>
            <a:ext cx="1925968" cy="3757538"/>
          </a:xfrm>
          <a:prstGeom prst="rect">
            <a:avLst/>
          </a:prstGeom>
          <a:noFill/>
        </p:spPr>
      </p:pic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3635896" y="5589240"/>
            <a:ext cx="2880320" cy="64807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Начать игру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0" name="Picture 10" descr="https://image.freepik.com/free-vector/no-translate-detected_1441-93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32656"/>
            <a:ext cx="1944216" cy="1944216"/>
          </a:xfrm>
          <a:prstGeom prst="rect">
            <a:avLst/>
          </a:prstGeom>
          <a:noFill/>
        </p:spPr>
      </p:pic>
      <p:sp>
        <p:nvSpPr>
          <p:cNvPr id="14" name="7-конечная звезда 13"/>
          <p:cNvSpPr/>
          <p:nvPr/>
        </p:nvSpPr>
        <p:spPr>
          <a:xfrm>
            <a:off x="6300192" y="3284984"/>
            <a:ext cx="2699792" cy="2808312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https://image.freepik.com/free-vector/no-translate-detected_1441-93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0"/>
            <a:ext cx="2088232" cy="2232248"/>
          </a:xfrm>
          <a:prstGeom prst="rect">
            <a:avLst/>
          </a:prstGeom>
          <a:noFill/>
        </p:spPr>
      </p:pic>
      <p:pic>
        <p:nvPicPr>
          <p:cNvPr id="5128" name="Picture 8" descr="https://image.freepik.com/free-vector/no-translate-detected_1441-93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573016"/>
            <a:ext cx="2475275" cy="2376264"/>
          </a:xfrm>
          <a:prstGeom prst="rect">
            <a:avLst/>
          </a:prstGeom>
          <a:noFill/>
        </p:spPr>
      </p:pic>
      <p:sp>
        <p:nvSpPr>
          <p:cNvPr id="13" name="7-конечная звезда 12"/>
          <p:cNvSpPr/>
          <p:nvPr/>
        </p:nvSpPr>
        <p:spPr>
          <a:xfrm>
            <a:off x="0" y="3933056"/>
            <a:ext cx="2555776" cy="2636912"/>
          </a:xfrm>
          <a:prstGeom prst="star7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s://image.freepik.com/free-vector/no-translate-detected_1441-93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365104"/>
            <a:ext cx="1929613" cy="2003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clipartable.com/images/20/kxuoS9ax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99592" y="3621021"/>
            <a:ext cx="3600400" cy="3236979"/>
          </a:xfrm>
          <a:prstGeom prst="rect">
            <a:avLst/>
          </a:prstGeom>
          <a:noFill/>
        </p:spPr>
      </p:pic>
      <p:pic>
        <p:nvPicPr>
          <p:cNvPr id="9" name="Picture 2" descr="http://www.clipartable.com/images/20/kxuoS9ax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76056" y="260648"/>
            <a:ext cx="3600400" cy="3236979"/>
          </a:xfrm>
          <a:prstGeom prst="rect">
            <a:avLst/>
          </a:prstGeom>
          <a:noFill/>
        </p:spPr>
      </p:pic>
      <p:pic>
        <p:nvPicPr>
          <p:cNvPr id="22530" name="Picture 2" descr="http://www.clipartable.com/images/20/kxuoS9ax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7504" y="116632"/>
            <a:ext cx="3799042" cy="3672408"/>
          </a:xfrm>
          <a:prstGeom prst="rect">
            <a:avLst/>
          </a:prstGeom>
          <a:noFill/>
        </p:spPr>
      </p:pic>
      <p:pic>
        <p:nvPicPr>
          <p:cNvPr id="4" name="Picture 2" descr="http://img-fotki.yandex.ru/get/6311/47407354.641/0_d78dd_bb79a6f0_orig.pn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55776" y="1700808"/>
            <a:ext cx="2330396" cy="4550061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4355976" y="1124744"/>
            <a:ext cx="3384376" cy="2232248"/>
          </a:xfrm>
          <a:prstGeom prst="wedgeEllipse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1556792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 очень понравилось с тобой играть!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скорой встречи!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www.clipartable.com/images/20/kxuoS9ax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64088" y="3621021"/>
            <a:ext cx="3600400" cy="323697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03232" y="6309320"/>
            <a:ext cx="234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Илгунова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Ю.Г.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cord20180917180924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cord20180917180924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7164288" y="5805264"/>
            <a:ext cx="1512168" cy="50405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3275856" y="1556792"/>
            <a:ext cx="3384376" cy="2232248"/>
          </a:xfrm>
          <a:prstGeom prst="wedgeEllipse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пропишет витамины?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излечит от ангины?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прививках ты не плачь -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лечиться, знает ...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Игра «Назови правильно»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411760" y="2564904"/>
            <a:ext cx="1925968" cy="3757538"/>
          </a:xfrm>
          <a:prstGeom prst="rect">
            <a:avLst/>
          </a:prstGeom>
          <a:noFill/>
        </p:spPr>
      </p:pic>
      <p:pic>
        <p:nvPicPr>
          <p:cNvPr id="3076" name="Picture 4" descr="https://i.pinimg.com/736x/64/a2/82/64a282d3f9e3d728e71d734cd809049b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020272" y="3573016"/>
            <a:ext cx="1728192" cy="289643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9" name="Рисунок 8" descr="professii9-prodavec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323528" y="1196752"/>
            <a:ext cx="2016224" cy="2424683"/>
          </a:xfrm>
          <a:prstGeom prst="rect">
            <a:avLst/>
          </a:prstGeom>
          <a:ln w="38100">
            <a:solidFill>
              <a:srgbClr val="FF0066"/>
            </a:solidFill>
          </a:ln>
        </p:spPr>
      </p:pic>
      <p:pic>
        <p:nvPicPr>
          <p:cNvPr id="3078" name="Picture 6" descr="http://printonic.ru/uploads/images/2016/04/15/img_5710aea4758d0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804248" y="1124744"/>
            <a:ext cx="1872208" cy="208836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3080" name="Picture 8" descr="https://ds04.infourok.ru/uploads/ex/05ca/000681f1-ae6376bd/hello_html_7c4071d5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23528" y="3789040"/>
            <a:ext cx="1944216" cy="243407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</p:pic>
      <p:pic>
        <p:nvPicPr>
          <p:cNvPr id="10" name="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26 -0.00116 L -0.27552 -0.0011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3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audio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7884368" y="6309320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3275856" y="1556792"/>
            <a:ext cx="3384376" cy="2232248"/>
          </a:xfrm>
          <a:prstGeom prst="wedgeEllipse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витрине все продукты: </a:t>
            </a:r>
          </a:p>
          <a:p>
            <a:pPr algn="ctr"/>
            <a:r>
              <a:rPr lang="ru-RU" sz="1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Овощи, орехи, фрукты.</a:t>
            </a:r>
          </a:p>
          <a:p>
            <a:pPr algn="ctr"/>
            <a:r>
              <a:rPr lang="ru-RU" sz="1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Помидор и огурец </a:t>
            </a:r>
          </a:p>
          <a:p>
            <a:pPr algn="ctr"/>
            <a:r>
              <a:rPr lang="ru-RU" sz="1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Предлагает ...</a:t>
            </a: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411760" y="2492896"/>
            <a:ext cx="1925968" cy="3757538"/>
          </a:xfrm>
          <a:prstGeom prst="rect">
            <a:avLst/>
          </a:prstGeom>
          <a:noFill/>
        </p:spPr>
      </p:pic>
      <p:pic>
        <p:nvPicPr>
          <p:cNvPr id="6" name="Рисунок 5" descr="professii9-prodavec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95536" y="3789040"/>
            <a:ext cx="2016224" cy="2424683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2050" name="Picture 2" descr="http://deti-i-mama.ru/wp-content/uploads/2016/04/uchitel-i-uchenik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51520" y="404664"/>
            <a:ext cx="2195736" cy="273977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8" name="Рисунок 7" descr="3346544_professii_13.jpg"/>
          <p:cNvPicPr>
            <a:picLocks noChangeAspect="1"/>
          </p:cNvPicPr>
          <p:nvPr/>
        </p:nvPicPr>
        <p:blipFill>
          <a:blip r:embed="rId11" cstate="screen"/>
          <a:srcRect r="120" b="90"/>
          <a:stretch>
            <a:fillRect/>
          </a:stretch>
        </p:blipFill>
        <p:spPr>
          <a:xfrm>
            <a:off x="6717838" y="3284984"/>
            <a:ext cx="2246650" cy="2808312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2052" name="Picture 4" descr="https://i.ytimg.com/vi/iyQpwNSn_Rw/maxresdefault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588224" y="404664"/>
            <a:ext cx="2376264" cy="2376264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  <p:pic>
        <p:nvPicPr>
          <p:cNvPr id="9" name="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86 0.00185 L 0.44097 0.001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3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>
            <a:hlinkClick r:id="rId7" action="ppaction://hlinksldjump"/>
          </p:cNvPr>
          <p:cNvSpPr/>
          <p:nvPr/>
        </p:nvSpPr>
        <p:spPr>
          <a:xfrm>
            <a:off x="7812360" y="6309320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3275856" y="1556792"/>
            <a:ext cx="3384376" cy="2232248"/>
          </a:xfrm>
          <a:prstGeom prst="wedgeEllipse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Кирпичи кладет он в ряд,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 садик для ребят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шахтер и не водитель,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 нам выстроит... 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411760" y="2492896"/>
            <a:ext cx="1925968" cy="3757538"/>
          </a:xfrm>
          <a:prstGeom prst="rect">
            <a:avLst/>
          </a:prstGeom>
          <a:noFill/>
        </p:spPr>
      </p:pic>
      <p:pic>
        <p:nvPicPr>
          <p:cNvPr id="17410" name="Picture 2" descr="http://printonic.ru/uploads/images/2016/04/15/.tmb/thumb_img_5710af2246511_resize_900_5000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804248" y="3284984"/>
            <a:ext cx="2016224" cy="274878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11" name="Рисунок 10" descr="professii6-kombayner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6660232" y="306070"/>
            <a:ext cx="2160240" cy="2458353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  <p:pic>
        <p:nvPicPr>
          <p:cNvPr id="17412" name="Picture 4" descr="https://img-fotki.yandex.ru/get/53993/201189008.4/0_11762c_f2a99403_XL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flipH="1">
            <a:off x="251520" y="3573016"/>
            <a:ext cx="2123728" cy="2727099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17414" name="Picture 6" descr="http://tapenik.ru/dizain/boy_13.pn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537854"/>
            <a:ext cx="2088232" cy="2791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звук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звук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-0.00092 L -0.2757 -0.0009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37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3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Игра «Что нужно для работы»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40" name="Picture 16" descr="http://xn--53-6kcyfeb1bedwk7c5f.xn--p1ai/tinybrowser/images/banners/aptechka_ch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219889"/>
            <a:ext cx="2808312" cy="2638111"/>
          </a:xfrm>
          <a:prstGeom prst="rect">
            <a:avLst/>
          </a:prstGeom>
          <a:noFill/>
        </p:spPr>
      </p:pic>
      <p:pic>
        <p:nvPicPr>
          <p:cNvPr id="1042" name="Picture 18" descr="http://funforkids.ru/pictures/neznaika/neznaika07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923928" y="2276872"/>
            <a:ext cx="2736304" cy="4283842"/>
          </a:xfrm>
          <a:prstGeom prst="rect">
            <a:avLst/>
          </a:prstGeom>
          <a:noFill/>
        </p:spPr>
      </p:pic>
      <p:pic>
        <p:nvPicPr>
          <p:cNvPr id="1044" name="Picture 20" descr="http://www.consurent.nl/images/stories/analyse_25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452320" y="1340768"/>
            <a:ext cx="1428750" cy="1428750"/>
          </a:xfrm>
          <a:prstGeom prst="rect">
            <a:avLst/>
          </a:prstGeom>
          <a:noFill/>
        </p:spPr>
      </p:pic>
      <p:pic>
        <p:nvPicPr>
          <p:cNvPr id="1046" name="Picture 22" descr="http://clipartbarn.com/wp-content/uploads/2016/11/Syringe-clip-art-webnode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1520" y="1628800"/>
            <a:ext cx="2103444" cy="896067"/>
          </a:xfrm>
          <a:prstGeom prst="rect">
            <a:avLst/>
          </a:prstGeom>
          <a:noFill/>
        </p:spPr>
      </p:pic>
      <p:pic>
        <p:nvPicPr>
          <p:cNvPr id="1048" name="Picture 24" descr="http://3dtoday.ru/upload/main/eca/eca565a10a832b949c57015bfd9e59ed.jp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5085184"/>
            <a:ext cx="2227191" cy="1424619"/>
          </a:xfrm>
          <a:prstGeom prst="rect">
            <a:avLst/>
          </a:prstGeom>
          <a:noFill/>
        </p:spPr>
      </p:pic>
      <p:pic>
        <p:nvPicPr>
          <p:cNvPr id="1050" name="Picture 26" descr="https://content.onliner.by/fleamarket/910933/800x800/9a64ad89527fe216d32d5cacf19a968e.jpe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132856"/>
            <a:ext cx="1745388" cy="2016224"/>
          </a:xfrm>
          <a:prstGeom prst="rect">
            <a:avLst/>
          </a:prstGeom>
          <a:noFill/>
        </p:spPr>
      </p:pic>
      <p:pic>
        <p:nvPicPr>
          <p:cNvPr id="1054" name="Picture 30" descr="http://2.bp.blogspot.com/-JxE2R_RtjCM/VjiGYLyNpxI/AAAAAAAAAMo/CliA-IGSuVQ/w1200-h630-p-k-no-nu/d0bb31f755e8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23528" y="3212976"/>
            <a:ext cx="1492839" cy="1340768"/>
          </a:xfrm>
          <a:prstGeom prst="rect">
            <a:avLst/>
          </a:prstGeom>
          <a:noFill/>
        </p:spPr>
      </p:pic>
      <p:pic>
        <p:nvPicPr>
          <p:cNvPr id="1060" name="Picture 36" descr="https://arhivurokov.ru/videouroki/html/2017/10/27/v_59f2cf048ec52/99697350_2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876256" y="2924944"/>
            <a:ext cx="1800200" cy="1922215"/>
          </a:xfrm>
          <a:prstGeom prst="rect">
            <a:avLst/>
          </a:prstGeom>
          <a:noFill/>
        </p:spPr>
      </p:pic>
      <p:pic>
        <p:nvPicPr>
          <p:cNvPr id="1062" name="Picture 38" descr="http://www.playcast.ru/uploads/2015/08/28/14851861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5364088" y="1052736"/>
            <a:ext cx="1800200" cy="1186621"/>
          </a:xfrm>
          <a:prstGeom prst="rect">
            <a:avLst/>
          </a:prstGeom>
          <a:noFill/>
        </p:spPr>
      </p:pic>
      <p:pic>
        <p:nvPicPr>
          <p:cNvPr id="24" name="Picture 22" descr="http://clipartbarn.com/wp-content/uploads/2016/11/Syringe-clip-art-webnode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71600" y="5961933"/>
            <a:ext cx="2103444" cy="896067"/>
          </a:xfrm>
          <a:prstGeom prst="rect">
            <a:avLst/>
          </a:prstGeom>
          <a:noFill/>
        </p:spPr>
      </p:pic>
      <p:pic>
        <p:nvPicPr>
          <p:cNvPr id="25" name="Picture 20" descr="http://www.consurent.nl/images/stories/analyse_25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483768" y="4581128"/>
            <a:ext cx="1428750" cy="1428750"/>
          </a:xfrm>
          <a:prstGeom prst="rect">
            <a:avLst/>
          </a:prstGeom>
          <a:noFill/>
        </p:spPr>
      </p:pic>
      <p:pic>
        <p:nvPicPr>
          <p:cNvPr id="26" name="Picture 24" descr="http://3dtoday.ru/upload/main/eca/eca565a10a832b949c57015bfd9e59ed.jp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725144"/>
            <a:ext cx="2227191" cy="1424619"/>
          </a:xfrm>
          <a:prstGeom prst="rect">
            <a:avLst/>
          </a:prstGeom>
          <a:noFill/>
        </p:spPr>
      </p:pic>
      <p:pic>
        <p:nvPicPr>
          <p:cNvPr id="27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95536" y="404664"/>
            <a:ext cx="504056" cy="983406"/>
          </a:xfrm>
          <a:prstGeom prst="rect">
            <a:avLst/>
          </a:prstGeom>
          <a:noFill/>
        </p:spPr>
      </p:pic>
      <p:pic>
        <p:nvPicPr>
          <p:cNvPr id="1064" name="Picture 40" descr="https://yoyoimage.com/wp-content/uploads/2017/07/1-14-101-565x1024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3707904" y="1268760"/>
            <a:ext cx="864096" cy="1566078"/>
          </a:xfrm>
          <a:prstGeom prst="rect">
            <a:avLst/>
          </a:prstGeom>
          <a:noFill/>
        </p:spPr>
      </p:pic>
      <p:pic>
        <p:nvPicPr>
          <p:cNvPr id="1066" name="Picture 42" descr="https://yoyoimage.com/wp-content/uploads/2017/07/1-14-101-565x1024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3141095" y="5377605"/>
            <a:ext cx="792088" cy="1435572"/>
          </a:xfrm>
          <a:prstGeom prst="rect">
            <a:avLst/>
          </a:prstGeom>
          <a:noFill/>
        </p:spPr>
      </p:pic>
      <p:sp>
        <p:nvSpPr>
          <p:cNvPr id="18" name="Скругленный прямоугольник 17">
            <a:hlinkClick r:id="rId18" action="ppaction://hlinksldjump"/>
          </p:cNvPr>
          <p:cNvSpPr/>
          <p:nvPr/>
        </p:nvSpPr>
        <p:spPr>
          <a:xfrm>
            <a:off x="7884368" y="6381328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ecord20180917180604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ng.pngtree.com/element_origin_min_pic/17/08/16/b5e275b93bc6baf24ebd357c5ffa410f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567652"/>
            <a:ext cx="3384376" cy="4290348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043608" y="404664"/>
            <a:ext cx="1440160" cy="15841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15816" y="404664"/>
            <a:ext cx="1440160" cy="15841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860032" y="404664"/>
            <a:ext cx="1440160" cy="15841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60232" y="332656"/>
            <a:ext cx="1440160" cy="15841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4" name="Picture 4" descr="https://png.pngtree.com/element_origin_min_pic/16/11/02/011acab976bfd1aacd7d84a97b494609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5013176"/>
            <a:ext cx="1224136" cy="1665491"/>
          </a:xfrm>
          <a:prstGeom prst="rect">
            <a:avLst/>
          </a:prstGeom>
          <a:noFill/>
        </p:spPr>
      </p:pic>
      <p:pic>
        <p:nvPicPr>
          <p:cNvPr id="11" name="Picture 4" descr="https://png.pngtree.com/element_origin_min_pic/16/11/02/011acab976bfd1aacd7d84a97b494609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32656"/>
            <a:ext cx="1224136" cy="1665491"/>
          </a:xfrm>
          <a:prstGeom prst="rect">
            <a:avLst/>
          </a:prstGeom>
          <a:noFill/>
        </p:spPr>
      </p:pic>
      <p:pic>
        <p:nvPicPr>
          <p:cNvPr id="20488" name="Picture 8" descr="http://51sad.ru/wp-content/gallery/pojarni-igra/04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636912"/>
            <a:ext cx="1224136" cy="1368152"/>
          </a:xfrm>
          <a:prstGeom prst="rect">
            <a:avLst/>
          </a:prstGeom>
          <a:noFill/>
        </p:spPr>
      </p:pic>
      <p:pic>
        <p:nvPicPr>
          <p:cNvPr id="15" name="Picture 8" descr="http://51sad.ru/wp-content/gallery/pojarni-igra/04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76672"/>
            <a:ext cx="1224136" cy="1368152"/>
          </a:xfrm>
          <a:prstGeom prst="rect">
            <a:avLst/>
          </a:prstGeom>
          <a:noFill/>
        </p:spPr>
      </p:pic>
      <p:pic>
        <p:nvPicPr>
          <p:cNvPr id="20490" name="Picture 10" descr="http://51sad.ru/wp-content/gallery/pojarni-igra/04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5013176"/>
            <a:ext cx="1620180" cy="1512168"/>
          </a:xfrm>
          <a:prstGeom prst="rect">
            <a:avLst/>
          </a:prstGeom>
          <a:noFill/>
        </p:spPr>
      </p:pic>
      <p:pic>
        <p:nvPicPr>
          <p:cNvPr id="17" name="Picture 10" descr="http://51sad.ru/wp-content/gallery/pojarni-igra/04.jp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620688"/>
            <a:ext cx="1388726" cy="1296144"/>
          </a:xfrm>
          <a:prstGeom prst="rect">
            <a:avLst/>
          </a:prstGeom>
          <a:noFill/>
        </p:spPr>
      </p:pic>
      <p:pic>
        <p:nvPicPr>
          <p:cNvPr id="20492" name="Picture 12" descr="http://51sad.ru/wp-content/gallery/pojarni-igra/04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3429000"/>
            <a:ext cx="1368152" cy="1296144"/>
          </a:xfrm>
          <a:prstGeom prst="rect">
            <a:avLst/>
          </a:prstGeom>
          <a:noFill/>
        </p:spPr>
      </p:pic>
      <p:pic>
        <p:nvPicPr>
          <p:cNvPr id="19" name="Picture 12" descr="http://51sad.ru/wp-content/gallery/pojarni-igra/04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548680"/>
            <a:ext cx="1368152" cy="1296144"/>
          </a:xfrm>
          <a:prstGeom prst="rect">
            <a:avLst/>
          </a:prstGeom>
          <a:noFill/>
        </p:spPr>
      </p:pic>
      <p:pic>
        <p:nvPicPr>
          <p:cNvPr id="20494" name="Picture 14" descr="http://www.atila.ru/images/items/3409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4509120"/>
            <a:ext cx="1296144" cy="1477087"/>
          </a:xfrm>
          <a:prstGeom prst="rect">
            <a:avLst/>
          </a:prstGeom>
          <a:noFill/>
        </p:spPr>
      </p:pic>
      <p:pic>
        <p:nvPicPr>
          <p:cNvPr id="20498" name="Picture 18" descr="http://www.smallbox.ru/images/super/zolotoj-podarochnyj-nabor-parikmaherskih-instrumentov-ot-kompanii-gama-001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439652" y="4545124"/>
            <a:ext cx="2016224" cy="1512168"/>
          </a:xfrm>
          <a:prstGeom prst="rect">
            <a:avLst/>
          </a:prstGeom>
          <a:noFill/>
        </p:spPr>
      </p:pic>
      <p:pic>
        <p:nvPicPr>
          <p:cNvPr id="20500" name="Picture 20" descr="https://fs00.infourok.ru/images/doc/242/231123/3/img0.j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89040"/>
            <a:ext cx="1800199" cy="1350149"/>
          </a:xfrm>
          <a:prstGeom prst="rect">
            <a:avLst/>
          </a:prstGeom>
          <a:noFill/>
        </p:spPr>
      </p:pic>
      <p:pic>
        <p:nvPicPr>
          <p:cNvPr id="20502" name="Picture 22" descr="http://itpvilledeliege.wifeo.com/images/m/mac/macon.jpg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44824"/>
            <a:ext cx="2335187" cy="1556792"/>
          </a:xfrm>
          <a:prstGeom prst="rect">
            <a:avLst/>
          </a:prstGeom>
          <a:noFill/>
        </p:spPr>
      </p:pic>
      <p:pic>
        <p:nvPicPr>
          <p:cNvPr id="20504" name="Picture 24" descr="https://ds03.infourok.ru/uploads/ex/0316/000594dd-e9cd4f67/hello_html_24b385be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2564904"/>
            <a:ext cx="2160240" cy="1620180"/>
          </a:xfrm>
          <a:prstGeom prst="rect">
            <a:avLst/>
          </a:prstGeom>
          <a:noFill/>
        </p:spPr>
      </p:pic>
      <p:pic>
        <p:nvPicPr>
          <p:cNvPr id="3074" name="Picture 2" descr="http://img-fotki.yandex.ru/get/5643/981986.5/0_7f41d_91f36e1f_ori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5220072" y="2276872"/>
            <a:ext cx="1224136" cy="1378381"/>
          </a:xfrm>
          <a:prstGeom prst="rect">
            <a:avLst/>
          </a:prstGeom>
          <a:noFill/>
        </p:spPr>
      </p:pic>
      <p:sp>
        <p:nvSpPr>
          <p:cNvPr id="22" name="Скругленный прямоугольник 21">
            <a:hlinkClick r:id="rId18" action="ppaction://hlinksldjump"/>
          </p:cNvPr>
          <p:cNvSpPr/>
          <p:nvPr/>
        </p:nvSpPr>
        <p:spPr>
          <a:xfrm>
            <a:off x="7884368" y="6381328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395536" y="404664"/>
            <a:ext cx="504056" cy="9834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ecord20180917180716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cw-yalta.ru/wp-content/uploads/2015/05/Funny-cartoon-builders-vector-illustration-24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124744"/>
            <a:ext cx="2726336" cy="5256584"/>
          </a:xfrm>
          <a:prstGeom prst="rect">
            <a:avLst/>
          </a:prstGeom>
          <a:noFill/>
        </p:spPr>
      </p:pic>
      <p:pic>
        <p:nvPicPr>
          <p:cNvPr id="2060" name="Picture 12" descr="http://kco-nn.ru/image/catalog/detskie-sady/igry-i-igrushki/rolevye-igrushki/igrushki-dlya-malchikov/1608048-yaschik-dlya-instrumentov/upload/3c59a1dabbaa7d23a85ce1a41cba1f3539444c03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725144"/>
            <a:ext cx="3096344" cy="2132856"/>
          </a:xfrm>
          <a:prstGeom prst="rect">
            <a:avLst/>
          </a:prstGeom>
          <a:noFill/>
        </p:spPr>
      </p:pic>
      <p:pic>
        <p:nvPicPr>
          <p:cNvPr id="2062" name="Picture 14" descr="http://stroy-vdom.ru/image/cache/catalog/ing_image/kel02-1000x1000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620688"/>
            <a:ext cx="1368152" cy="1368152"/>
          </a:xfrm>
          <a:prstGeom prst="rect">
            <a:avLst/>
          </a:prstGeom>
          <a:noFill/>
        </p:spPr>
      </p:pic>
      <p:pic>
        <p:nvPicPr>
          <p:cNvPr id="9" name="Picture 14" descr="http://stroy-vdom.ru/image/cache/catalog/ing_image/kel02-1000x1000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653136"/>
            <a:ext cx="1368152" cy="1368152"/>
          </a:xfrm>
          <a:prstGeom prst="rect">
            <a:avLst/>
          </a:prstGeom>
          <a:noFill/>
        </p:spPr>
      </p:pic>
      <p:pic>
        <p:nvPicPr>
          <p:cNvPr id="2064" name="Picture 16" descr="http://www.clipartbest.com/cliparts/yio/6kB/yio6kB9nT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0" y="2276872"/>
            <a:ext cx="1597527" cy="1656184"/>
          </a:xfrm>
          <a:prstGeom prst="rect">
            <a:avLst/>
          </a:prstGeom>
          <a:noFill/>
        </p:spPr>
      </p:pic>
      <p:pic>
        <p:nvPicPr>
          <p:cNvPr id="11" name="Picture 16" descr="http://www.clipartbest.com/cliparts/yio/6kB/yio6kB9nT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979712" y="5373216"/>
            <a:ext cx="1597527" cy="1656184"/>
          </a:xfrm>
          <a:prstGeom prst="rect">
            <a:avLst/>
          </a:prstGeom>
          <a:noFill/>
        </p:spPr>
      </p:pic>
      <p:pic>
        <p:nvPicPr>
          <p:cNvPr id="2066" name="Picture 18" descr="http://clipart-library.com/data_images/584793.gif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020272" y="4653136"/>
            <a:ext cx="1665119" cy="1728192"/>
          </a:xfrm>
          <a:prstGeom prst="rect">
            <a:avLst/>
          </a:prstGeom>
          <a:noFill/>
        </p:spPr>
      </p:pic>
      <p:pic>
        <p:nvPicPr>
          <p:cNvPr id="13" name="Picture 18" descr="http://clipart-library.com/data_images/584793.gif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203848" y="5229200"/>
            <a:ext cx="1665119" cy="1728192"/>
          </a:xfrm>
          <a:prstGeom prst="rect">
            <a:avLst/>
          </a:prstGeom>
          <a:noFill/>
        </p:spPr>
      </p:pic>
      <p:pic>
        <p:nvPicPr>
          <p:cNvPr id="2070" name="Picture 22" descr="http://abrika.ru/uploads/images/Tools/preview/Tools_90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116632"/>
            <a:ext cx="2160240" cy="2160240"/>
          </a:xfrm>
          <a:prstGeom prst="rect">
            <a:avLst/>
          </a:prstGeom>
          <a:noFill/>
        </p:spPr>
      </p:pic>
      <p:pic>
        <p:nvPicPr>
          <p:cNvPr id="16" name="Picture 22" descr="http://abrika.ru/uploads/images/Tools/preview/Tools_90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95129">
            <a:off x="1367510" y="4301850"/>
            <a:ext cx="2160240" cy="2160240"/>
          </a:xfrm>
          <a:prstGeom prst="rect">
            <a:avLst/>
          </a:prstGeom>
          <a:noFill/>
        </p:spPr>
      </p:pic>
      <p:pic>
        <p:nvPicPr>
          <p:cNvPr id="2072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348880"/>
            <a:ext cx="1296144" cy="1080120"/>
          </a:xfrm>
          <a:prstGeom prst="rect">
            <a:avLst/>
          </a:prstGeom>
          <a:noFill/>
        </p:spPr>
      </p:pic>
      <p:pic>
        <p:nvPicPr>
          <p:cNvPr id="18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852936"/>
            <a:ext cx="1399013" cy="1224136"/>
          </a:xfrm>
          <a:prstGeom prst="rect">
            <a:avLst/>
          </a:prstGeom>
          <a:noFill/>
        </p:spPr>
      </p:pic>
      <p:pic>
        <p:nvPicPr>
          <p:cNvPr id="19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6F7F1"/>
              </a:clrFrom>
              <a:clrTo>
                <a:srgbClr val="F6F7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8707" y="3356992"/>
            <a:ext cx="1873773" cy="1368152"/>
          </a:xfrm>
          <a:prstGeom prst="rect">
            <a:avLst/>
          </a:prstGeom>
          <a:noFill/>
        </p:spPr>
      </p:pic>
      <p:pic>
        <p:nvPicPr>
          <p:cNvPr id="20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4"/>
              </a:clrFrom>
              <a:clrTo>
                <a:srgbClr val="FFFF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04664"/>
            <a:ext cx="1481307" cy="1224136"/>
          </a:xfrm>
          <a:prstGeom prst="rect">
            <a:avLst/>
          </a:prstGeom>
          <a:noFill/>
        </p:spPr>
      </p:pic>
      <p:pic>
        <p:nvPicPr>
          <p:cNvPr id="21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BF0"/>
              </a:clrFrom>
              <a:clrTo>
                <a:srgbClr val="FFFB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1124744"/>
            <a:ext cx="1649079" cy="1224136"/>
          </a:xfrm>
          <a:prstGeom prst="rect">
            <a:avLst/>
          </a:prstGeom>
          <a:noFill/>
        </p:spPr>
      </p:pic>
      <p:pic>
        <p:nvPicPr>
          <p:cNvPr id="22" name="Picture 24" descr="http://feminissimo.ru/pic_r/core/fileman/Uploads/%D0%98%D0%B3%D1%80%D0%B0%20%D0%BA%D1%80%D0%B5%D1%81%D1%82%D0%B8%D0%BA%D0%B8%20%D0%BD%D0%BE%D0%BB%D0%B8%D0%BA%D0%B8/%D0%A7%D0%B0%D1%81%D1%8B/%D0%BA%D0%BD%D0%B8%D0%B3%D0%B0%20%D0%BC%D0%BE%D0%B9%20%D0%B4%D0%BE%D0%BC/%D0%98%D0%B3%D1%80%D0%B0%20%D0%9F%D0%BE%D0%B9%D0%BC%D0%B0%D0%B9%20%D1%80%D1%8B%D0%B1%D0%BA%D1%83/%D0%BA%D0%B0%D1%80%D1%82%D0%BE%D1%87%D0%BA%D0%B8%20%D0%BF%D1%80%D0%BE%D1%84%D0%B5%D1%81%D1%81%D0%B8%D0%B8/professii_5.jpg"/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77072"/>
            <a:ext cx="1872208" cy="1404156"/>
          </a:xfrm>
          <a:prstGeom prst="rect">
            <a:avLst/>
          </a:prstGeom>
          <a:noFill/>
        </p:spPr>
      </p:pic>
      <p:pic>
        <p:nvPicPr>
          <p:cNvPr id="23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395536" y="404664"/>
            <a:ext cx="504056" cy="983406"/>
          </a:xfrm>
          <a:prstGeom prst="rect">
            <a:avLst/>
          </a:prstGeom>
          <a:noFill/>
        </p:spPr>
      </p:pic>
      <p:sp>
        <p:nvSpPr>
          <p:cNvPr id="24" name="Скругленный прямоугольник 23">
            <a:hlinkClick r:id="" action="ppaction://noaction"/>
          </p:cNvPr>
          <p:cNvSpPr/>
          <p:nvPr/>
        </p:nvSpPr>
        <p:spPr>
          <a:xfrm>
            <a:off x="7884368" y="6381328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ecord2018091718075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Игра «Кто, где работает?»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st.depositphotos.com/1015568/2416/v/950/depositphotos_24167231-stock-illustration-professions-kids-set-2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5085184"/>
            <a:ext cx="1368152" cy="1433302"/>
          </a:xfrm>
          <a:prstGeom prst="rect">
            <a:avLst/>
          </a:prstGeom>
          <a:noFill/>
        </p:spPr>
      </p:pic>
      <p:pic>
        <p:nvPicPr>
          <p:cNvPr id="2" name="Picture 4" descr="http://boombob.ru/resize.php?id=30233&amp;num=4&amp;width=515&amp;height=625.72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869160"/>
            <a:ext cx="1512168" cy="1835155"/>
          </a:xfrm>
          <a:prstGeom prst="rect">
            <a:avLst/>
          </a:prstGeom>
          <a:noFill/>
        </p:spPr>
      </p:pic>
      <p:pic>
        <p:nvPicPr>
          <p:cNvPr id="3" name="Picture 6" descr="https://www.krasrabota.ru/wp-content/uploads/2018/08/Stilist-ris-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5085184"/>
            <a:ext cx="1512168" cy="1606679"/>
          </a:xfrm>
          <a:prstGeom prst="rect">
            <a:avLst/>
          </a:prstGeom>
          <a:noFill/>
        </p:spPr>
      </p:pic>
      <p:pic>
        <p:nvPicPr>
          <p:cNvPr id="1032" name="Picture 8" descr="http://clipartaz.com/wp-content/uploads/2017/03/drama-stage-clipart-theatre-stage-81d434-copy-6UsgQu-clipart-768x609.png"/>
          <p:cNvPicPr>
            <a:picLocks noChangeAspect="1" noChangeArrowheads="1"/>
          </p:cNvPicPr>
          <p:nvPr/>
        </p:nvPicPr>
        <p:blipFill>
          <a:blip r:embed="rId9" cstate="screen"/>
          <a:srcRect t="7448"/>
          <a:stretch>
            <a:fillRect/>
          </a:stretch>
        </p:blipFill>
        <p:spPr bwMode="auto">
          <a:xfrm>
            <a:off x="2339752" y="1196752"/>
            <a:ext cx="4968552" cy="364645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419872" y="2132856"/>
            <a:ext cx="28803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6" descr="https://www.krasrabota.ru/wp-content/uploads/2018/08/Stilist-ris-1.jp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105854"/>
            <a:ext cx="1944216" cy="2065730"/>
          </a:xfrm>
          <a:prstGeom prst="rect">
            <a:avLst/>
          </a:prstGeom>
          <a:noFill/>
        </p:spPr>
      </p:pic>
      <p:pic>
        <p:nvPicPr>
          <p:cNvPr id="8" name="Picture 4" descr="http://boombob.ru/resize.php?id=30233&amp;num=4&amp;width=515&amp;height=625.725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80111" y="2780928"/>
            <a:ext cx="1351447" cy="1640104"/>
          </a:xfrm>
          <a:prstGeom prst="rect">
            <a:avLst/>
          </a:prstGeom>
          <a:noFill/>
        </p:spPr>
      </p:pic>
      <p:pic>
        <p:nvPicPr>
          <p:cNvPr id="6" name="Picture 2" descr="https://st.depositphotos.com/1015568/2416/v/950/depositphotos_24167231-stock-illustration-professions-kids-set-2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924944"/>
            <a:ext cx="1299418" cy="1361294"/>
          </a:xfrm>
          <a:prstGeom prst="rect">
            <a:avLst/>
          </a:prstGeom>
          <a:noFill/>
        </p:spPr>
      </p:pic>
      <p:pic>
        <p:nvPicPr>
          <p:cNvPr id="1040" name="Picture 16" descr="http://mol-mlschool1.edu.tomsk.ru/wp-content/uploads/2015/12/povariha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51520" y="4291962"/>
            <a:ext cx="1152128" cy="2322400"/>
          </a:xfrm>
          <a:prstGeom prst="rect">
            <a:avLst/>
          </a:prstGeom>
          <a:noFill/>
        </p:spPr>
      </p:pic>
      <p:pic>
        <p:nvPicPr>
          <p:cNvPr id="1044" name="Picture 20" descr="https://reklamasevproduction.s3.amazonaws.com/kuban/advt_photo/230623/teacher-storyteller-female.pn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905237"/>
            <a:ext cx="936104" cy="1952763"/>
          </a:xfrm>
          <a:prstGeom prst="rect">
            <a:avLst/>
          </a:prstGeom>
          <a:noFill/>
        </p:spPr>
      </p:pic>
      <p:pic>
        <p:nvPicPr>
          <p:cNvPr id="23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67544" y="332656"/>
            <a:ext cx="504056" cy="983406"/>
          </a:xfrm>
          <a:prstGeom prst="rect">
            <a:avLst/>
          </a:prstGeom>
          <a:noFill/>
        </p:spPr>
      </p:pic>
      <p:pic>
        <p:nvPicPr>
          <p:cNvPr id="1046" name="Picture 22" descr="http://kolobuga.ru/wp-content/uploads/2018/02/konspekt-srednya-gruppa-professii-vaghni-1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628800"/>
            <a:ext cx="1539259" cy="2088232"/>
          </a:xfrm>
          <a:prstGeom prst="rect">
            <a:avLst/>
          </a:prstGeom>
          <a:noFill/>
        </p:spPr>
      </p:pic>
      <p:pic>
        <p:nvPicPr>
          <p:cNvPr id="26" name="Picture 22" descr="http://kolobuga.ru/wp-content/uploads/2018/02/konspekt-srednya-gruppa-professii-vaghni-1.jpg"/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937786"/>
            <a:ext cx="1080120" cy="1920213"/>
          </a:xfrm>
          <a:prstGeom prst="rect">
            <a:avLst/>
          </a:prstGeom>
          <a:noFill/>
        </p:spPr>
      </p:pic>
      <p:pic>
        <p:nvPicPr>
          <p:cNvPr id="27" name="Picture 22" descr="http://kolobuga.ru/wp-content/uploads/2018/02/konspekt-srednya-gruppa-professii-vaghni-1.jpg"/>
          <p:cNvPicPr>
            <a:picLocks noChangeAspect="1" noChangeArrowheads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836712"/>
            <a:ext cx="936104" cy="1800200"/>
          </a:xfrm>
          <a:prstGeom prst="rect">
            <a:avLst/>
          </a:prstGeom>
          <a:noFill/>
        </p:spPr>
      </p:pic>
      <p:pic>
        <p:nvPicPr>
          <p:cNvPr id="28" name="Picture 22" descr="http://kolobuga.ru/wp-content/uploads/2018/02/konspekt-srednya-gruppa-professii-vaghni-1.jpg"/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2852936"/>
            <a:ext cx="1123325" cy="1872208"/>
          </a:xfrm>
          <a:prstGeom prst="rect">
            <a:avLst/>
          </a:prstGeom>
          <a:noFill/>
        </p:spPr>
      </p:pic>
      <p:sp>
        <p:nvSpPr>
          <p:cNvPr id="29" name="Скругленный прямоугольник 28">
            <a:hlinkClick r:id="rId20" action="ppaction://hlinksldjump"/>
          </p:cNvPr>
          <p:cNvSpPr/>
          <p:nvPr/>
        </p:nvSpPr>
        <p:spPr>
          <a:xfrm>
            <a:off x="8063880" y="6381328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cord2018091916155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edu-tech.kz/images/a200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979712" y="404664"/>
            <a:ext cx="5688632" cy="4634339"/>
          </a:xfrm>
          <a:prstGeom prst="rect">
            <a:avLst/>
          </a:prstGeom>
          <a:noFill/>
        </p:spPr>
      </p:pic>
      <p:pic>
        <p:nvPicPr>
          <p:cNvPr id="1026" name="Picture 2" descr="https://st.depositphotos.com/1015568/2416/v/950/depositphotos_24167231-stock-illustration-professions-kids-set-2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1" y="1988840"/>
            <a:ext cx="1574357" cy="1649326"/>
          </a:xfrm>
          <a:prstGeom prst="rect">
            <a:avLst/>
          </a:prstGeom>
          <a:noFill/>
        </p:spPr>
      </p:pic>
      <p:pic>
        <p:nvPicPr>
          <p:cNvPr id="2" name="Picture 4" descr="http://boombob.ru/resize.php?id=30233&amp;num=4&amp;width=515&amp;height=625.72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5" y="5085184"/>
            <a:ext cx="1305361" cy="1584176"/>
          </a:xfrm>
          <a:prstGeom prst="rect">
            <a:avLst/>
          </a:prstGeom>
          <a:noFill/>
        </p:spPr>
      </p:pic>
      <p:pic>
        <p:nvPicPr>
          <p:cNvPr id="3" name="Picture 6" descr="https://www.krasrabota.ru/wp-content/uploads/2018/08/Stilist-ris-1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941168"/>
            <a:ext cx="1728192" cy="1836205"/>
          </a:xfrm>
          <a:prstGeom prst="rect">
            <a:avLst/>
          </a:prstGeom>
          <a:noFill/>
        </p:spPr>
      </p:pic>
      <p:pic>
        <p:nvPicPr>
          <p:cNvPr id="1034" name="Picture 10" descr="http://printonic.ru/uploads/images/2016/04/15/img_5710adaba4a59.jpg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4921378"/>
            <a:ext cx="1152128" cy="1936622"/>
          </a:xfrm>
          <a:prstGeom prst="rect">
            <a:avLst/>
          </a:prstGeom>
          <a:noFill/>
        </p:spPr>
      </p:pic>
      <p:pic>
        <p:nvPicPr>
          <p:cNvPr id="14" name="Picture 10" descr="http://printonic.ru/uploads/images/2016/04/15/img_5710adaba4a59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258930"/>
            <a:ext cx="936104" cy="1573506"/>
          </a:xfrm>
          <a:prstGeom prst="rect">
            <a:avLst/>
          </a:prstGeom>
          <a:noFill/>
        </p:spPr>
      </p:pic>
      <p:pic>
        <p:nvPicPr>
          <p:cNvPr id="1036" name="Picture 12" descr="http://clipart-library.com/img1/891292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631832" y="3284984"/>
            <a:ext cx="1512168" cy="2551783"/>
          </a:xfrm>
          <a:prstGeom prst="rect">
            <a:avLst/>
          </a:prstGeom>
          <a:noFill/>
        </p:spPr>
      </p:pic>
      <p:pic>
        <p:nvPicPr>
          <p:cNvPr id="16" name="Picture 12" descr="http://clipart-library.com/img1/891292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372199" y="2780928"/>
            <a:ext cx="1221469" cy="2061229"/>
          </a:xfrm>
          <a:prstGeom prst="rect">
            <a:avLst/>
          </a:prstGeom>
          <a:noFill/>
        </p:spPr>
      </p:pic>
      <p:pic>
        <p:nvPicPr>
          <p:cNvPr id="1040" name="Picture 16" descr="http://mol-mlschool1.edu.tomsk.ru/wp-content/uploads/2015/12/povariha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79512" y="3789040"/>
            <a:ext cx="1187288" cy="2393274"/>
          </a:xfrm>
          <a:prstGeom prst="rect">
            <a:avLst/>
          </a:prstGeom>
          <a:noFill/>
        </p:spPr>
      </p:pic>
      <p:pic>
        <p:nvPicPr>
          <p:cNvPr id="19" name="Picture 16" descr="http://mol-mlschool1.edu.tomsk.ru/wp-content/uploads/2015/12/povariha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5220072" y="3138700"/>
            <a:ext cx="864096" cy="1741800"/>
          </a:xfrm>
          <a:prstGeom prst="rect">
            <a:avLst/>
          </a:prstGeom>
          <a:noFill/>
        </p:spPr>
      </p:pic>
      <p:pic>
        <p:nvPicPr>
          <p:cNvPr id="1044" name="Picture 20" descr="https://reklamasevproduction.s3.amazonaws.com/kuban/advt_photo/230623/teacher-storyteller-female.pn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755024"/>
            <a:ext cx="1008112" cy="2102976"/>
          </a:xfrm>
          <a:prstGeom prst="rect">
            <a:avLst/>
          </a:prstGeom>
          <a:noFill/>
        </p:spPr>
      </p:pic>
      <p:pic>
        <p:nvPicPr>
          <p:cNvPr id="22" name="Picture 20" descr="https://reklamasevproduction.s3.amazonaws.com/kuban/advt_photo/230623/teacher-storyteller-female.png"/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2996952"/>
            <a:ext cx="907526" cy="1893149"/>
          </a:xfrm>
          <a:prstGeom prst="rect">
            <a:avLst/>
          </a:prstGeom>
          <a:noFill/>
        </p:spPr>
      </p:pic>
      <p:pic>
        <p:nvPicPr>
          <p:cNvPr id="23" name="Picture 2" descr="http://img-fotki.yandex.ru/get/6311/47407354.641/0_d78dd_bb79a6f0_orig.pn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67544" y="332656"/>
            <a:ext cx="504056" cy="983406"/>
          </a:xfrm>
          <a:prstGeom prst="rect">
            <a:avLst/>
          </a:prstGeom>
          <a:noFill/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" name="Picture 2" descr="https://png.pngtree.com/element_origin_min_pic/17/08/16/b5e275b93bc6baf24ebd357c5ffa410f.jpg"/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1556792"/>
            <a:ext cx="1284854" cy="1628800"/>
          </a:xfrm>
          <a:prstGeom prst="rect">
            <a:avLst/>
          </a:prstGeom>
          <a:noFill/>
        </p:spPr>
      </p:pic>
      <p:pic>
        <p:nvPicPr>
          <p:cNvPr id="25" name="Picture 10" descr="http://cw-yalta.ru/wp-content/uploads/2015/05/Funny-cartoon-builders-vector-illustration-24.jpg"/>
          <p:cNvPicPr>
            <a:picLocks noChangeAspect="1" noChangeArrowheads="1"/>
          </p:cNvPicPr>
          <p:nvPr/>
        </p:nvPicPr>
        <p:blipFill>
          <a:blip r:embed="rId20" cstate="screen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775447"/>
            <a:ext cx="1080120" cy="2082553"/>
          </a:xfrm>
          <a:prstGeom prst="rect">
            <a:avLst/>
          </a:prstGeom>
          <a:noFill/>
        </p:spPr>
      </p:pic>
      <p:sp>
        <p:nvSpPr>
          <p:cNvPr id="26" name="Скругленный прямоугольник 25">
            <a:hlinkClick r:id="rId21" action="ppaction://hlinksldjump"/>
          </p:cNvPr>
          <p:cNvSpPr/>
          <p:nvPr/>
        </p:nvSpPr>
        <p:spPr>
          <a:xfrm>
            <a:off x="7884368" y="6381328"/>
            <a:ext cx="1080120" cy="3600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cord2018091916155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118</Words>
  <Application>Microsoft Office PowerPoint</Application>
  <PresentationFormat>Экран (4:3)</PresentationFormat>
  <Paragraphs>32</Paragraphs>
  <Slides>10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«В  мире  профессий»</vt:lpstr>
      <vt:lpstr>Игра «Назови правильно»</vt:lpstr>
      <vt:lpstr>Слайд 3</vt:lpstr>
      <vt:lpstr>Слайд 4</vt:lpstr>
      <vt:lpstr>Игра «Что нужно для работы»</vt:lpstr>
      <vt:lpstr>Слайд 6</vt:lpstr>
      <vt:lpstr>Слайд 7</vt:lpstr>
      <vt:lpstr>Игра «Кто, где работает?»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85</cp:revision>
  <dcterms:created xsi:type="dcterms:W3CDTF">2018-09-05T13:16:16Z</dcterms:created>
  <dcterms:modified xsi:type="dcterms:W3CDTF">2018-10-10T14:58:42Z</dcterms:modified>
</cp:coreProperties>
</file>