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B330C-90CF-4C15-9002-984A9176AB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148D0-30B5-45B2-A11C-9FD626A79A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846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Аппликации могут</a:t>
            </a:r>
            <a:r>
              <a:rPr lang="ru-RU" baseline="0" dirty="0" smtClean="0"/>
              <a:t> состоять из небольшого количества частей, а могут из большого. Что делать в случае, когда нужно много одинаковых частей? Такую операцию называют разметкой -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нанесение размеров и формы изделия на заготовки.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148D0-30B5-45B2-A11C-9FD626A79AC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570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64F6-5BF3-4007-88B1-4A3CCE881AA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C9E97-6C95-4C7E-8524-96DD82BDDDB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64F6-5BF3-4007-88B1-4A3CCE881AA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C9E97-6C95-4C7E-8524-96DD82BDDD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64F6-5BF3-4007-88B1-4A3CCE881AA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C9E97-6C95-4C7E-8524-96DD82BDDD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64F6-5BF3-4007-88B1-4A3CCE881AA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C9E97-6C95-4C7E-8524-96DD82BDDDB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64F6-5BF3-4007-88B1-4A3CCE881AA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C9E97-6C95-4C7E-8524-96DD82BDDD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64F6-5BF3-4007-88B1-4A3CCE881AA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C9E97-6C95-4C7E-8524-96DD82BDDDB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64F6-5BF3-4007-88B1-4A3CCE881AA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C9E97-6C95-4C7E-8524-96DD82BDDDB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64F6-5BF3-4007-88B1-4A3CCE881AA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C9E97-6C95-4C7E-8524-96DD82BDDD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64F6-5BF3-4007-88B1-4A3CCE881AA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C9E97-6C95-4C7E-8524-96DD82BDDD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64F6-5BF3-4007-88B1-4A3CCE881AA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C9E97-6C95-4C7E-8524-96DD82BDDD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64F6-5BF3-4007-88B1-4A3CCE881AA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C9E97-6C95-4C7E-8524-96DD82BDDDB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41364F6-5BF3-4007-88B1-4A3CCE881AA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74C9E97-6C95-4C7E-8524-96DD82BDDD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48819" y="116632"/>
            <a:ext cx="6646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Подготовь к уроку: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148" name="Picture 4" descr="https://img2.freepng.ru/20180201/ppw/kisspng-scissors-hair-cutting-shears-scissors-5a7315404d4d98.39813183151749152031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30" y="1916832"/>
            <a:ext cx="1944216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https://paket-plus.ru/image/cache/catalog/products_2019/kley_karandash_EK_8gr-1200x8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paket-plus.ru/image/cache/catalog/products_2019/kley_karandash_EK_8gr-1200x80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4" name="Picture 10" descr="https://mytoysgroup.scene7.com/is/image/myToys/ext/5436341-01.jpg$x$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552" y="4257092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s://cdn1.ozone.ru/multimedia/101937628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37" y="1484784"/>
            <a:ext cx="3812765" cy="212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s://www.brauberg-rus.ru/image/cache/catalog/goods/129931/803f9de297b8ad06c7ef2a145fb114b1_x-480x48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378" y="3861048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https://cdn1.ozone.ru/multimedia/102618777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736" y="2721423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44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1807" y="113437"/>
            <a:ext cx="80826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Способы разметки деталей. </a:t>
            </a:r>
          </a:p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Аппликация из кругов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8" name="Picture 4" descr="https://pictures.telegram-store.com/channels/zaykinaskazka/2430_2021_05_11_5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866" y="1711434"/>
            <a:ext cx="489654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29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5442" y="1484784"/>
            <a:ext cx="89210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1.</a:t>
            </a:r>
            <a:r>
              <a:rPr lang="ru-RU" sz="2400" dirty="0"/>
              <a:t> Изготовление рисунка из наклеенных или нашитых на </a:t>
            </a:r>
            <a:r>
              <a:rPr lang="ru-RU" sz="2400" dirty="0" smtClean="0"/>
              <a:t>что-нибудь</a:t>
            </a:r>
            <a:r>
              <a:rPr lang="ru-RU" sz="2400" dirty="0"/>
              <a:t> кусков цветной бумаги, материи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b="1" dirty="0"/>
              <a:t>2.</a:t>
            </a:r>
            <a:r>
              <a:rPr lang="ru-RU" sz="2400" dirty="0"/>
              <a:t> Изготовленная таким образом картина, украшение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pPr algn="r"/>
            <a:r>
              <a:rPr lang="ru-RU" sz="2400" i="1" dirty="0" smtClean="0"/>
              <a:t>Толковый словарь Ожегова</a:t>
            </a:r>
            <a:endParaRPr lang="ru-RU" sz="24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6655" y="155555"/>
            <a:ext cx="79335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Что такое аппликация?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 descr="https://st39.stblizko.ru/images/product/321/606/477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63801"/>
            <a:ext cx="4180433" cy="313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25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klubmama.ru/uploads/posts/2022-08/1661926930_14-klubmama-ru-p-podelki-iz-geometricheskikh-figur-foto-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97677"/>
            <a:ext cx="4439376" cy="308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klubmama.ru/uploads/posts/2022-09/1662760915_1-klubmama-ru-p-applikatsiya-iz-geometricheskikh-figur-dly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79647"/>
            <a:ext cx="3203848" cy="320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4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8391" y="0"/>
            <a:ext cx="838723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Способы разметки деталей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389" y="1772816"/>
            <a:ext cx="473398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000" dirty="0"/>
              <a:t>н</a:t>
            </a:r>
            <a:r>
              <a:rPr lang="ru-RU" sz="4000" dirty="0" smtClean="0"/>
              <a:t>а глаз и от руки;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4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000" dirty="0"/>
              <a:t>п</a:t>
            </a:r>
            <a:r>
              <a:rPr lang="ru-RU" sz="4000" dirty="0" smtClean="0"/>
              <a:t>о шаблону;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4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000" dirty="0" smtClean="0"/>
              <a:t>по линейке.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0177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vplate.ru/images/article/thumb/715-0/2021/10/delaem-applikacii-iz-krugov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278" y="2639194"/>
            <a:ext cx="5187446" cy="404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" y="54868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Рассмотри аппликацию. Какая геометрическая фигура взята за основу для её создания?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Какой способ разметки будет удобнее выбрать для аппликации из кругов?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9290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1igolka.com/wp-content/uploads/2017/11/applikaciya_iz_krugov_i_polukrugov_15_061612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1igolka.com/wp-content/uploads/2017/11/applikaciya_iz_krugov_i_polukrugov_15_0616125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1igolka.com/wp-content/uploads/2017/11/applikaciya_iz_krugov_i_polukrugov_15_0616125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35567" y="160338"/>
            <a:ext cx="62728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Аппликация из кругов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128" name="Picture 8" descr="https://fs.znanio.ru/d5af0e/26/87/e5edd3dd0ce2f30da9cf2c31f849ac7cd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296184"/>
            <a:ext cx="3332545" cy="2503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mishka-knizhka.ru/wp-content/uploads/2018/11/applikatsii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37101"/>
            <a:ext cx="2715707" cy="258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klubmama.ru/uploads/posts/2022-08/1660255243_42-klubmama-ru-p-podelka-iz-krugov-tsvetnoi-bumagi-1-klass-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99" y="3975077"/>
            <a:ext cx="3363053" cy="252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s://boxbat.ru/wp-content/uploads/3/8/7/3875baaff7f53f590aee94a17e86a947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021" y="3975077"/>
            <a:ext cx="3965502" cy="264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10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0314" y="692696"/>
            <a:ext cx="890618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/>
              <a:t>Техника безопасности при работе с </a:t>
            </a:r>
            <a:r>
              <a:rPr lang="ru-RU" sz="2200" b="1" dirty="0" smtClean="0"/>
              <a:t>ножницами</a:t>
            </a:r>
          </a:p>
          <a:p>
            <a:pPr algn="ctr"/>
            <a:endParaRPr lang="ru-RU" sz="2200" dirty="0"/>
          </a:p>
          <a:p>
            <a:r>
              <a:rPr lang="ru-RU" sz="2200" dirty="0"/>
              <a:t>1.    Храните ножницы в указанном месте в определённом положении.</a:t>
            </a:r>
          </a:p>
          <a:p>
            <a:r>
              <a:rPr lang="ru-RU" sz="2200" dirty="0"/>
              <a:t>2.    При работе внимательно следите за направлением резания.</a:t>
            </a:r>
          </a:p>
          <a:p>
            <a:r>
              <a:rPr lang="ru-RU" sz="2200" dirty="0"/>
              <a:t>3.    Не работайте с тупыми ножницами и с ослабленным шарнирным креплением.</a:t>
            </a:r>
          </a:p>
          <a:p>
            <a:r>
              <a:rPr lang="ru-RU" sz="2200" dirty="0"/>
              <a:t>4.    Не держите ножницы лезвием вверх.</a:t>
            </a:r>
          </a:p>
          <a:p>
            <a:r>
              <a:rPr lang="ru-RU" sz="2200" dirty="0"/>
              <a:t>5.    Не оставляйте ножницы с открытыми лезвиями.</a:t>
            </a:r>
          </a:p>
          <a:p>
            <a:r>
              <a:rPr lang="ru-RU" sz="2200" dirty="0"/>
              <a:t>6.    Не режьте ножницами на ходу.</a:t>
            </a:r>
          </a:p>
          <a:p>
            <a:r>
              <a:rPr lang="ru-RU" sz="2200" dirty="0"/>
              <a:t>7.    Не подходите к товарищу во время работы.</a:t>
            </a:r>
          </a:p>
          <a:p>
            <a:r>
              <a:rPr lang="ru-RU" sz="2200" dirty="0"/>
              <a:t>8.    Передавайте закрытые ножницы кольцами вперёд.</a:t>
            </a:r>
          </a:p>
          <a:p>
            <a:r>
              <a:rPr lang="ru-RU" sz="2200" dirty="0"/>
              <a:t>9.    Во время работы удерживайте материал левой рукой так, чтобы пальцы были в стороне от лезвия.</a:t>
            </a:r>
          </a:p>
        </p:txBody>
      </p:sp>
    </p:spTree>
    <p:extLst>
      <p:ext uri="{BB962C8B-B14F-4D97-AF65-F5344CB8AC3E}">
        <p14:creationId xmlns:p14="http://schemas.microsoft.com/office/powerpoint/2010/main" val="410427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116632"/>
            <a:ext cx="5129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Этапы работы: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696" y="1794322"/>
            <a:ext cx="936827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Продумай сюжет аппликации.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Определись с фоном и цветами,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которые будешь использовать.</a:t>
            </a:r>
          </a:p>
          <a:p>
            <a:r>
              <a:rPr lang="ru-RU" sz="2400" dirty="0" smtClean="0"/>
              <a:t>4</a:t>
            </a:r>
            <a:r>
              <a:rPr lang="ru-RU" sz="2400" dirty="0" smtClean="0"/>
              <a:t>. Приложи </a:t>
            </a:r>
            <a:r>
              <a:rPr lang="ru-RU" sz="2400" dirty="0" smtClean="0"/>
              <a:t>к листу бумаги шаблон</a:t>
            </a:r>
            <a:r>
              <a:rPr lang="ru-RU" sz="2400" dirty="0" smtClean="0"/>
              <a:t>, обведи его </a:t>
            </a:r>
            <a:r>
              <a:rPr lang="ru-RU" sz="2400" dirty="0" smtClean="0"/>
              <a:t>несколько </a:t>
            </a:r>
            <a:r>
              <a:rPr lang="ru-RU" sz="2400" dirty="0" smtClean="0"/>
              <a:t>раз.</a:t>
            </a:r>
          </a:p>
          <a:p>
            <a:r>
              <a:rPr lang="ru-RU" sz="2400" dirty="0" smtClean="0"/>
              <a:t>5. Аккуратно вырежи фигуры.</a:t>
            </a:r>
          </a:p>
          <a:p>
            <a:r>
              <a:rPr lang="ru-RU" sz="2400" dirty="0" smtClean="0"/>
              <a:t>6. Примерь круги на фоне (картоне).</a:t>
            </a:r>
          </a:p>
          <a:p>
            <a:r>
              <a:rPr lang="ru-RU" sz="2400" dirty="0" smtClean="0"/>
              <a:t>7. Приклей круги.</a:t>
            </a:r>
          </a:p>
          <a:p>
            <a:r>
              <a:rPr lang="ru-RU" sz="2400" dirty="0" smtClean="0"/>
              <a:t>8. Убери рабочее место.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7948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</TotalTime>
  <Words>162</Words>
  <Application>Microsoft Office PowerPoint</Application>
  <PresentationFormat>Экран (4:3)</PresentationFormat>
  <Paragraphs>41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</dc:creator>
  <cp:lastModifiedBy>Юрий</cp:lastModifiedBy>
  <cp:revision>4</cp:revision>
  <dcterms:created xsi:type="dcterms:W3CDTF">2022-11-17T14:19:01Z</dcterms:created>
  <dcterms:modified xsi:type="dcterms:W3CDTF">2022-11-17T14:49:55Z</dcterms:modified>
</cp:coreProperties>
</file>