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8" r:id="rId4"/>
    <p:sldId id="299" r:id="rId5"/>
    <p:sldId id="304" r:id="rId6"/>
    <p:sldId id="297" r:id="rId7"/>
    <p:sldId id="300" r:id="rId8"/>
    <p:sldId id="266" r:id="rId9"/>
    <p:sldId id="276" r:id="rId10"/>
    <p:sldId id="275" r:id="rId11"/>
    <p:sldId id="278" r:id="rId12"/>
    <p:sldId id="269" r:id="rId13"/>
    <p:sldId id="270" r:id="rId14"/>
    <p:sldId id="271" r:id="rId15"/>
    <p:sldId id="274" r:id="rId16"/>
    <p:sldId id="287" r:id="rId17"/>
    <p:sldId id="286" r:id="rId18"/>
    <p:sldId id="289" r:id="rId19"/>
    <p:sldId id="279" r:id="rId20"/>
    <p:sldId id="280" r:id="rId21"/>
    <p:sldId id="281" r:id="rId22"/>
    <p:sldId id="282" r:id="rId23"/>
    <p:sldId id="305" r:id="rId24"/>
    <p:sldId id="306" r:id="rId25"/>
    <p:sldId id="290" r:id="rId26"/>
    <p:sldId id="291" r:id="rId27"/>
    <p:sldId id="292" r:id="rId28"/>
    <p:sldId id="309" r:id="rId29"/>
    <p:sldId id="293" r:id="rId30"/>
    <p:sldId id="294" r:id="rId31"/>
    <p:sldId id="301" r:id="rId32"/>
    <p:sldId id="302" r:id="rId33"/>
    <p:sldId id="303" r:id="rId34"/>
    <p:sldId id="308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091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732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177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665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097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715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86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822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134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193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669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4D26E-FD48-478A-96F7-16E3D7F67AC0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A8143-EEC2-4B4B-88F4-CB9A1422A2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003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9600" b="1" dirty="0" smtClean="0"/>
              <a:t>Рязань 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524000" y="121443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215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0"/>
            <a:ext cx="931333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3333" y="1041400"/>
            <a:ext cx="9144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142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7233" y="0"/>
            <a:ext cx="98975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22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3734" y="-3352800"/>
            <a:ext cx="15240000" cy="12125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126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" y="0"/>
            <a:ext cx="103632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214438"/>
            <a:ext cx="9144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531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" y="1608667"/>
            <a:ext cx="10244667" cy="52493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86304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Кремлевский вал 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524000" y="6248399"/>
            <a:ext cx="9144000" cy="8466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86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811866"/>
            <a:ext cx="9144000" cy="50461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35504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Успенский  собор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418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Соборная колокольня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4133" y="1690688"/>
            <a:ext cx="8822267" cy="516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858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8742"/>
          </a:xfrm>
        </p:spPr>
        <p:txBody>
          <a:bodyPr>
            <a:normAutofit/>
          </a:bodyPr>
          <a:lstStyle/>
          <a:p>
            <a:pPr algn="ctr"/>
            <a:r>
              <a:rPr lang="ru-RU" sz="3200" dirty="0" err="1" smtClean="0">
                <a:latin typeface="Arial Black" panose="020B0A04020102020204" pitchFamily="34" charset="0"/>
              </a:rPr>
              <a:t>Христорождественский</a:t>
            </a:r>
            <a:r>
              <a:rPr lang="ru-RU" sz="3200" dirty="0" smtClean="0">
                <a:latin typeface="Arial Black" panose="020B0A04020102020204" pitchFamily="34" charset="0"/>
              </a:rPr>
              <a:t>  собор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1066" y="1690688"/>
            <a:ext cx="8923867" cy="504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388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860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Церковь Спаса Преображения на Яру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4533" y="1083735"/>
            <a:ext cx="9973734" cy="577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51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64892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a_AlbionicExp" panose="020B0905060703020204" pitchFamily="34" charset="-52"/>
              </a:rPr>
              <a:t>Памятник </a:t>
            </a:r>
            <a:r>
              <a:rPr lang="ru-RU" sz="3600" dirty="0" smtClean="0">
                <a:latin typeface="a_AlbionicExp" panose="020B0905060703020204" pitchFamily="34" charset="-52"/>
              </a:rPr>
              <a:t>поэту Сергею Есенину </a:t>
            </a:r>
            <a:r>
              <a:rPr lang="ru-RU" sz="3600" dirty="0">
                <a:latin typeface="a_AlbionicExp" panose="020B0905060703020204" pitchFamily="34" charset="-52"/>
              </a:rPr>
              <a:t>в </a:t>
            </a:r>
            <a:r>
              <a:rPr lang="ru-RU" sz="3600" dirty="0" smtClean="0">
                <a:latin typeface="a_AlbionicExp" panose="020B0905060703020204" pitchFamily="34" charset="-52"/>
              </a:rPr>
              <a:t>Рязани </a:t>
            </a:r>
            <a:br>
              <a:rPr lang="ru-RU" sz="3600" dirty="0" smtClean="0">
                <a:latin typeface="a_AlbionicExp" panose="020B0905060703020204" pitchFamily="34" charset="-52"/>
              </a:rPr>
            </a:br>
            <a:r>
              <a:rPr lang="ru-RU" sz="3200" dirty="0" smtClean="0">
                <a:latin typeface="a_AlbionicExp" panose="020B0905060703020204" pitchFamily="34" charset="-52"/>
              </a:rPr>
              <a:t>на территории рязанского кремля</a:t>
            </a:r>
            <a:endParaRPr lang="ru-RU" sz="3200" dirty="0">
              <a:latin typeface="a_AlbionicExp" panose="020B0905060703020204" pitchFamily="34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217" y="1749287"/>
            <a:ext cx="8150088" cy="510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38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33" y="0"/>
            <a:ext cx="10668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1111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_AlbionicExp" panose="020B0905060703020204" pitchFamily="34" charset="-52"/>
              </a:rPr>
              <a:t>Памятник  князю </a:t>
            </a:r>
            <a:br>
              <a:rPr lang="ru-RU" dirty="0" smtClean="0">
                <a:latin typeface="a_AlbionicExp" panose="020B0905060703020204" pitchFamily="34" charset="-52"/>
              </a:rPr>
            </a:br>
            <a:r>
              <a:rPr lang="ru-RU" dirty="0" smtClean="0">
                <a:latin typeface="a_AlbionicExp" panose="020B0905060703020204" pitchFamily="34" charset="-52"/>
              </a:rPr>
              <a:t>Олегу  Рязанскому</a:t>
            </a:r>
            <a:endParaRPr lang="ru-RU" dirty="0">
              <a:latin typeface="a_AlbionicExp" panose="020B0905060703020204" pitchFamily="34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67948" y="1749287"/>
            <a:ext cx="8249478" cy="51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36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_AlbionicExp" panose="020B0905060703020204" pitchFamily="34" charset="-52"/>
              </a:rPr>
              <a:t>Памятник </a:t>
            </a:r>
            <a:r>
              <a:rPr lang="ru-RU" dirty="0" err="1" smtClean="0">
                <a:latin typeface="a_AlbionicExp" panose="020B0905060703020204" pitchFamily="34" charset="-52"/>
              </a:rPr>
              <a:t>Евпатию</a:t>
            </a:r>
            <a:r>
              <a:rPr lang="ru-RU" dirty="0" smtClean="0">
                <a:latin typeface="a_AlbionicExp" panose="020B0905060703020204" pitchFamily="34" charset="-52"/>
              </a:rPr>
              <a:t> </a:t>
            </a:r>
            <a:r>
              <a:rPr lang="ru-RU" dirty="0" err="1" smtClean="0">
                <a:latin typeface="a_AlbionicExp" panose="020B0905060703020204" pitchFamily="34" charset="-52"/>
              </a:rPr>
              <a:t>Коловрату</a:t>
            </a:r>
            <a:endParaRPr lang="ru-RU" dirty="0">
              <a:latin typeface="a_AlbionicExp" panose="020B0905060703020204" pitchFamily="34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7217" y="1689652"/>
            <a:ext cx="8030818" cy="516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2437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0"/>
            <a:ext cx="10515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52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133" y="365125"/>
            <a:ext cx="8517467" cy="581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3344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5126"/>
            <a:ext cx="8873067" cy="598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2331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14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Добрыня Никитич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54400" y="1100667"/>
            <a:ext cx="5012267" cy="575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746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460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Святой Василий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4134" y="999067"/>
            <a:ext cx="5960534" cy="585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219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_AlbionicExp" panose="020B0905060703020204" pitchFamily="34" charset="-52"/>
              </a:rPr>
              <a:t>Памятник Петру и </a:t>
            </a:r>
            <a:r>
              <a:rPr lang="ru-RU" dirty="0" err="1">
                <a:latin typeface="a_AlbionicExp" panose="020B0905060703020204" pitchFamily="34" charset="-52"/>
              </a:rPr>
              <a:t>Февронии</a:t>
            </a:r>
            <a:endParaRPr lang="ru-RU" dirty="0">
              <a:latin typeface="a_AlbionicExp" panose="020B0905060703020204" pitchFamily="34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4417" y="1808922"/>
            <a:ext cx="7017025" cy="504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682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0"/>
            <a:ext cx="10515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507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44405"/>
          </a:xfrm>
        </p:spPr>
        <p:txBody>
          <a:bodyPr/>
          <a:lstStyle/>
          <a:p>
            <a:pPr algn="ctr"/>
            <a:r>
              <a:rPr lang="ru-RU" dirty="0" smtClean="0">
                <a:latin typeface="a_AlbionicExp" panose="020B0905060703020204" pitchFamily="34" charset="-52"/>
              </a:rPr>
              <a:t>Драматический  театр</a:t>
            </a:r>
            <a:endParaRPr lang="ru-RU" dirty="0">
              <a:latin typeface="a_AlbionicExp" panose="020B0905060703020204" pitchFamily="34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3200" y="1825624"/>
            <a:ext cx="6818243" cy="503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973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1540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Arial Black" panose="020B0A04020102020204" pitchFamily="34" charset="0"/>
              </a:rPr>
              <a:t>                            Река  Ока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999068"/>
            <a:ext cx="9008533" cy="585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839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_AlbionicExp" panose="020B0905060703020204" pitchFamily="34" charset="-52"/>
              </a:rPr>
              <a:t>              Театр  кукол</a:t>
            </a:r>
            <a:endParaRPr lang="ru-RU" dirty="0">
              <a:latin typeface="a_AlbionicExp" panose="020B0905060703020204" pitchFamily="34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0" y="1729408"/>
            <a:ext cx="8269357" cy="512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4166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a_AlbionicExp" panose="020B0905060703020204" pitchFamily="34" charset="-52"/>
              </a:rPr>
              <a:t>Театр  на  Соборной  </a:t>
            </a:r>
            <a:br>
              <a:rPr lang="ru-RU" dirty="0" smtClean="0">
                <a:latin typeface="a_AlbionicExp" panose="020B0905060703020204" pitchFamily="34" charset="-52"/>
              </a:rPr>
            </a:br>
            <a:r>
              <a:rPr lang="ru-RU" sz="3600" dirty="0" smtClean="0">
                <a:latin typeface="a_AlbionicExp" panose="020B0905060703020204" pitchFamily="34" charset="-52"/>
              </a:rPr>
              <a:t>Рязанский  государственный  областной театр  юного  зрителя</a:t>
            </a:r>
            <a:endParaRPr lang="ru-RU" sz="3600" dirty="0">
              <a:latin typeface="a_AlbionicExp" panose="020B0905060703020204" pitchFamily="34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7583" y="1789042"/>
            <a:ext cx="7911547" cy="506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321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latin typeface="a_AlbionicExp" panose="020B0905060703020204" pitchFamily="34" charset="-52"/>
              </a:rPr>
              <a:t>Рязанский государственный областной художественный музей имени </a:t>
            </a:r>
            <a:r>
              <a:rPr lang="ru-RU" sz="3600" dirty="0" smtClean="0">
                <a:latin typeface="a_AlbionicExp" panose="020B0905060703020204" pitchFamily="34" charset="-52"/>
              </a:rPr>
              <a:t/>
            </a:r>
            <a:br>
              <a:rPr lang="ru-RU" sz="3600" dirty="0" smtClean="0">
                <a:latin typeface="a_AlbionicExp" panose="020B0905060703020204" pitchFamily="34" charset="-52"/>
              </a:rPr>
            </a:br>
            <a:r>
              <a:rPr lang="ru-RU" sz="3600" dirty="0" smtClean="0">
                <a:latin typeface="a_AlbionicExp" panose="020B0905060703020204" pitchFamily="34" charset="-52"/>
              </a:rPr>
              <a:t>И</a:t>
            </a:r>
            <a:r>
              <a:rPr lang="ru-RU" sz="3600" dirty="0">
                <a:latin typeface="a_AlbionicExp" panose="020B0905060703020204" pitchFamily="34" charset="-52"/>
              </a:rPr>
              <a:t>. П. </a:t>
            </a:r>
            <a:r>
              <a:rPr lang="ru-RU" sz="3600" dirty="0" err="1">
                <a:latin typeface="a_AlbionicExp" panose="020B0905060703020204" pitchFamily="34" charset="-52"/>
              </a:rPr>
              <a:t>Пожалостина</a:t>
            </a:r>
            <a:endParaRPr lang="ru-RU" sz="3600" dirty="0">
              <a:latin typeface="a_AlbionicExp" panose="020B0905060703020204" pitchFamily="34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0139" y="1789043"/>
            <a:ext cx="8885583" cy="506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1930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81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a_AlbionicExp" panose="020B0905060703020204" pitchFamily="34" charset="-52"/>
              </a:rPr>
              <a:t>Музей  Истории  </a:t>
            </a:r>
            <a:r>
              <a:rPr lang="ru-RU" sz="3600" dirty="0">
                <a:latin typeface="a_AlbionicExp" panose="020B0905060703020204" pitchFamily="34" charset="-52"/>
              </a:rPr>
              <a:t>Р</a:t>
            </a:r>
            <a:r>
              <a:rPr lang="ru-RU" sz="3600" dirty="0" smtClean="0">
                <a:latin typeface="a_AlbionicExp" panose="020B0905060703020204" pitchFamily="34" charset="-52"/>
              </a:rPr>
              <a:t>язанского  Леденца</a:t>
            </a:r>
            <a:endParaRPr lang="ru-RU" sz="3600" dirty="0">
              <a:latin typeface="a_AlbionicExp" panose="020B0905060703020204" pitchFamily="34" charset="-52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0522" y="1311966"/>
            <a:ext cx="5565913" cy="554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467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007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Современная Рязань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965200"/>
            <a:ext cx="10515600" cy="589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53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0"/>
            <a:ext cx="105155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07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a_AlbionicExp" panose="020B0905060703020204" pitchFamily="34" charset="-52"/>
              </a:rPr>
              <a:t>Г</a:t>
            </a:r>
            <a:r>
              <a:rPr lang="ru-RU" b="1" dirty="0" smtClean="0">
                <a:latin typeface="a_AlbionicExp" panose="020B0905060703020204" pitchFamily="34" charset="-52"/>
              </a:rPr>
              <a:t>убернатор </a:t>
            </a:r>
            <a:r>
              <a:rPr lang="ru-RU" b="1" dirty="0" smtClean="0">
                <a:latin typeface="a_AlbionicExp" panose="020B0905060703020204" pitchFamily="34" charset="-52"/>
              </a:rPr>
              <a:t>рязанской области  </a:t>
            </a:r>
            <a:r>
              <a:rPr lang="ru-RU" b="1" dirty="0" smtClean="0">
                <a:latin typeface="a_AlbionicExp" panose="020B0905060703020204" pitchFamily="34" charset="-52"/>
              </a:rPr>
              <a:t/>
            </a:r>
            <a:br>
              <a:rPr lang="ru-RU" b="1" dirty="0" smtClean="0">
                <a:latin typeface="a_AlbionicExp" panose="020B0905060703020204" pitchFamily="34" charset="-52"/>
              </a:rPr>
            </a:br>
            <a:r>
              <a:rPr lang="ru-RU" b="1" dirty="0" smtClean="0">
                <a:latin typeface="a_AlbionicExp" panose="020B0905060703020204" pitchFamily="34" charset="-52"/>
              </a:rPr>
              <a:t>Дмитрий  </a:t>
            </a:r>
            <a:r>
              <a:rPr lang="ru-RU" b="1" dirty="0" smtClean="0">
                <a:latin typeface="a_AlbionicExp" panose="020B0905060703020204" pitchFamily="34" charset="-52"/>
              </a:rPr>
              <a:t>Малков</a:t>
            </a:r>
            <a:endParaRPr lang="ru-RU" b="1" dirty="0">
              <a:latin typeface="a_AlbionicExp" panose="020B0905060703020204" pitchFamily="34" charset="-52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974" y="1709530"/>
            <a:ext cx="7712765" cy="514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249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_AlbionicExp" panose="020B0905060703020204" pitchFamily="34" charset="-52"/>
              </a:rPr>
              <a:t>          Рязанский  Кремль</a:t>
            </a:r>
            <a:endParaRPr lang="ru-RU" dirty="0">
              <a:latin typeface="a_AlbionicExp" panose="020B0905060703020204" pitchFamily="34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748" y="1888435"/>
            <a:ext cx="9143999" cy="496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07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_AlbionicExp" pitchFamily="34" charset="-52"/>
              </a:rPr>
              <a:t>      Современная  Рязань</a:t>
            </a:r>
            <a:endParaRPr lang="ru-RU" dirty="0">
              <a:latin typeface="a_AlbionicExp" pitchFamily="34" charset="-52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9143" y="1712686"/>
            <a:ext cx="8839200" cy="496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62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97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10515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2221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65</Words>
  <Application>Microsoft Office PowerPoint</Application>
  <PresentationFormat>Широкоэкранный</PresentationFormat>
  <Paragraphs>22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a_AlbionicExp</vt:lpstr>
      <vt:lpstr>Arial</vt:lpstr>
      <vt:lpstr>Arial Black</vt:lpstr>
      <vt:lpstr>Calibri</vt:lpstr>
      <vt:lpstr>Calibri Light</vt:lpstr>
      <vt:lpstr>Тема Office</vt:lpstr>
      <vt:lpstr>Рязань </vt:lpstr>
      <vt:lpstr>Презентация PowerPoint</vt:lpstr>
      <vt:lpstr>                            Река  Ока</vt:lpstr>
      <vt:lpstr>Презентация PowerPoint</vt:lpstr>
      <vt:lpstr>Губернатор рязанской области   Дмитрий  Малков</vt:lpstr>
      <vt:lpstr>          Рязанский  Кремль</vt:lpstr>
      <vt:lpstr>      Современная  Рязань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Кремлевский вал </vt:lpstr>
      <vt:lpstr>Успенский  собор</vt:lpstr>
      <vt:lpstr>Соборная колокольня</vt:lpstr>
      <vt:lpstr>Христорождественский  собор</vt:lpstr>
      <vt:lpstr>Церковь Спаса Преображения на Яру</vt:lpstr>
      <vt:lpstr>Памятник поэту Сергею Есенину в Рязани  на территории рязанского кремля</vt:lpstr>
      <vt:lpstr>Памятник  князю  Олегу  Рязанскому</vt:lpstr>
      <vt:lpstr>Памятник Евпатию Коловрату</vt:lpstr>
      <vt:lpstr>Презентация PowerPoint</vt:lpstr>
      <vt:lpstr>Презентация PowerPoint</vt:lpstr>
      <vt:lpstr>Презентация PowerPoint</vt:lpstr>
      <vt:lpstr>Добрыня Никитич</vt:lpstr>
      <vt:lpstr>Святой Василий</vt:lpstr>
      <vt:lpstr>Памятник Петру и Февронии</vt:lpstr>
      <vt:lpstr>Презентация PowerPoint</vt:lpstr>
      <vt:lpstr>Драматический  театр</vt:lpstr>
      <vt:lpstr>              Театр  кукол</vt:lpstr>
      <vt:lpstr>Театр  на  Соборной   Рязанский  государственный  областной театр  юного  зрителя</vt:lpstr>
      <vt:lpstr>Рязанский государственный областной художественный музей имени  И. П. Пожалостина</vt:lpstr>
      <vt:lpstr>Музей  Истории  Рязанского  Леденца</vt:lpstr>
      <vt:lpstr>Современная Рязань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Домашний</cp:lastModifiedBy>
  <cp:revision>33</cp:revision>
  <dcterms:created xsi:type="dcterms:W3CDTF">2022-01-21T12:48:07Z</dcterms:created>
  <dcterms:modified xsi:type="dcterms:W3CDTF">2022-11-15T17:47:10Z</dcterms:modified>
</cp:coreProperties>
</file>