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84" r:id="rId3"/>
    <p:sldId id="260" r:id="rId4"/>
    <p:sldId id="257" r:id="rId5"/>
    <p:sldId id="283" r:id="rId6"/>
    <p:sldId id="267" r:id="rId7"/>
    <p:sldId id="264" r:id="rId8"/>
    <p:sldId id="262" r:id="rId9"/>
    <p:sldId id="263" r:id="rId10"/>
    <p:sldId id="265" r:id="rId11"/>
    <p:sldId id="266" r:id="rId12"/>
    <p:sldId id="281" r:id="rId13"/>
    <p:sldId id="286" r:id="rId14"/>
    <p:sldId id="287" r:id="rId15"/>
    <p:sldId id="280" r:id="rId16"/>
    <p:sldId id="293" r:id="rId17"/>
    <p:sldId id="270" r:id="rId18"/>
    <p:sldId id="272" r:id="rId19"/>
    <p:sldId id="291" r:id="rId20"/>
    <p:sldId id="279" r:id="rId21"/>
    <p:sldId id="274" r:id="rId22"/>
    <p:sldId id="277" r:id="rId23"/>
    <p:sldId id="276" r:id="rId24"/>
    <p:sldId id="29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EAB"/>
  </p:clrMru>
</p:presentationPr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17" autoAdjust="0"/>
    <p:restoredTop sz="94709" autoAdjust="0"/>
  </p:normalViewPr>
  <p:slideViewPr>
    <p:cSldViewPr>
      <p:cViewPr>
        <p:scale>
          <a:sx n="75" d="100"/>
          <a:sy n="75" d="100"/>
        </p:scale>
        <p:origin x="-36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FB426C-EB0D-4FC2-9BDD-B59B545F01E7}" type="doc">
      <dgm:prSet loTypeId="urn:microsoft.com/office/officeart/2005/8/layout/hierarchy1" loCatId="hierarchy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8B07C2B-48D5-4273-AFDB-8AE526F028B5}">
      <dgm:prSet phldrT="[Текст]" custT="1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ru-RU" sz="28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Яйцо…</a:t>
          </a:r>
          <a:endParaRPr lang="ru-RU" sz="2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ECE383C3-39EE-4B93-A61E-A64B363F924D}" type="parTrans" cxnId="{85FC90A9-255F-4A4B-B875-706540A8C4BF}">
      <dgm:prSet/>
      <dgm:spPr/>
      <dgm:t>
        <a:bodyPr/>
        <a:lstStyle/>
        <a:p>
          <a:endParaRPr lang="ru-RU" sz="1200"/>
        </a:p>
      </dgm:t>
    </dgm:pt>
    <dgm:pt modelId="{2AAD8E53-4F73-4B6A-9DDF-C03BB90EC63F}" type="sibTrans" cxnId="{85FC90A9-255F-4A4B-B875-706540A8C4BF}">
      <dgm:prSet/>
      <dgm:spPr/>
      <dgm:t>
        <a:bodyPr/>
        <a:lstStyle/>
        <a:p>
          <a:endParaRPr lang="ru-RU" sz="1200"/>
        </a:p>
      </dgm:t>
    </dgm:pt>
    <dgm:pt modelId="{B5D4C119-2D13-4F85-87F5-32AD693B7736}">
      <dgm:prSet phldrT="[Текст]"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800" dirty="0" smtClean="0"/>
            <a:t>…как самостоятельный продукт питания</a:t>
          </a:r>
          <a:endParaRPr lang="ru-RU" sz="1800" dirty="0"/>
        </a:p>
      </dgm:t>
    </dgm:pt>
    <dgm:pt modelId="{CDB32DCA-3839-42F0-8EF0-4B121701CAC0}" type="parTrans" cxnId="{2BA08C0C-6C05-4C64-8071-6DE95718D712}">
      <dgm:prSet/>
      <dgm:spPr/>
      <dgm:t>
        <a:bodyPr/>
        <a:lstStyle/>
        <a:p>
          <a:endParaRPr lang="ru-RU" sz="1200"/>
        </a:p>
      </dgm:t>
    </dgm:pt>
    <dgm:pt modelId="{8829C261-6020-4DDC-9291-F0AEB18A0850}" type="sibTrans" cxnId="{2BA08C0C-6C05-4C64-8071-6DE95718D712}">
      <dgm:prSet/>
      <dgm:spPr/>
      <dgm:t>
        <a:bodyPr/>
        <a:lstStyle/>
        <a:p>
          <a:endParaRPr lang="ru-RU" sz="1200"/>
        </a:p>
      </dgm:t>
    </dgm:pt>
    <dgm:pt modelId="{EACC8B71-EEBB-4A85-86EC-0385FF54A729}">
      <dgm:prSet phldrT="[Текст]"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400" dirty="0" smtClean="0"/>
            <a:t>яичница или омлет</a:t>
          </a:r>
          <a:endParaRPr lang="ru-RU" sz="1400" dirty="0"/>
        </a:p>
      </dgm:t>
    </dgm:pt>
    <dgm:pt modelId="{3677C328-AA72-4961-A78F-7149B8DE1494}" type="parTrans" cxnId="{E4089258-83A7-4387-B205-94A21EE91A41}">
      <dgm:prSet/>
      <dgm:spPr/>
      <dgm:t>
        <a:bodyPr/>
        <a:lstStyle/>
        <a:p>
          <a:endParaRPr lang="ru-RU" sz="1200"/>
        </a:p>
      </dgm:t>
    </dgm:pt>
    <dgm:pt modelId="{94C8754B-FCA6-443C-8409-4DE421227651}" type="sibTrans" cxnId="{E4089258-83A7-4387-B205-94A21EE91A41}">
      <dgm:prSet/>
      <dgm:spPr/>
      <dgm:t>
        <a:bodyPr/>
        <a:lstStyle/>
        <a:p>
          <a:endParaRPr lang="ru-RU" sz="1200"/>
        </a:p>
      </dgm:t>
    </dgm:pt>
    <dgm:pt modelId="{0C3813BE-5521-48FB-AA20-835F26E91900}">
      <dgm:prSet phldrT="[Текст]"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200" dirty="0" smtClean="0"/>
            <a:t>«</a:t>
          </a:r>
          <a:r>
            <a:rPr lang="ru-RU" sz="1400" dirty="0" smtClean="0"/>
            <a:t>вкрутую</a:t>
          </a:r>
          <a:r>
            <a:rPr lang="ru-RU" sz="1200" dirty="0" smtClean="0"/>
            <a:t>»</a:t>
          </a:r>
          <a:endParaRPr lang="ru-RU" sz="1200" dirty="0"/>
        </a:p>
      </dgm:t>
    </dgm:pt>
    <dgm:pt modelId="{809062AF-1206-41D1-BEED-63CECB4D60C7}" type="parTrans" cxnId="{3C64A38E-801C-4D5E-8456-3FF1461EB6D8}">
      <dgm:prSet/>
      <dgm:spPr/>
      <dgm:t>
        <a:bodyPr/>
        <a:lstStyle/>
        <a:p>
          <a:endParaRPr lang="ru-RU" sz="1200"/>
        </a:p>
      </dgm:t>
    </dgm:pt>
    <dgm:pt modelId="{FAD6542B-5788-401C-B4EE-078A3D580DEF}" type="sibTrans" cxnId="{3C64A38E-801C-4D5E-8456-3FF1461EB6D8}">
      <dgm:prSet/>
      <dgm:spPr/>
      <dgm:t>
        <a:bodyPr/>
        <a:lstStyle/>
        <a:p>
          <a:endParaRPr lang="ru-RU" sz="1200"/>
        </a:p>
      </dgm:t>
    </dgm:pt>
    <dgm:pt modelId="{F887E960-9B75-4885-AE43-6F6D39DCC679}">
      <dgm:prSet phldrT="[Текст]"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pPr algn="ctr"/>
          <a:r>
            <a:rPr lang="ru-RU" sz="1400" dirty="0" smtClean="0"/>
            <a:t>«в мешочек»</a:t>
          </a:r>
          <a:endParaRPr lang="ru-RU" sz="1400" dirty="0"/>
        </a:p>
      </dgm:t>
    </dgm:pt>
    <dgm:pt modelId="{AFB4C24E-C23D-43B9-8DB1-4902C4757756}" type="parTrans" cxnId="{24CAF96D-A287-4D46-BD85-9F90B92D9395}">
      <dgm:prSet/>
      <dgm:spPr/>
      <dgm:t>
        <a:bodyPr/>
        <a:lstStyle/>
        <a:p>
          <a:endParaRPr lang="ru-RU" sz="1200"/>
        </a:p>
      </dgm:t>
    </dgm:pt>
    <dgm:pt modelId="{EA526511-3250-4E76-A4B9-F01E40966365}" type="sibTrans" cxnId="{24CAF96D-A287-4D46-BD85-9F90B92D9395}">
      <dgm:prSet/>
      <dgm:spPr/>
      <dgm:t>
        <a:bodyPr/>
        <a:lstStyle/>
        <a:p>
          <a:endParaRPr lang="ru-RU" sz="1200"/>
        </a:p>
      </dgm:t>
    </dgm:pt>
    <dgm:pt modelId="{CE570B96-BB65-43ED-AC04-792EA97A00A5}">
      <dgm:prSet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pPr algn="ctr"/>
          <a:r>
            <a:rPr lang="ru-RU" sz="1400" dirty="0" smtClean="0"/>
            <a:t>в сыром виде</a:t>
          </a:r>
          <a:endParaRPr lang="ru-RU" sz="1400" dirty="0"/>
        </a:p>
      </dgm:t>
    </dgm:pt>
    <dgm:pt modelId="{CF84909E-94EE-408E-B98E-977D8B36E1D9}" type="parTrans" cxnId="{4BFE2111-DBB7-4D6C-A684-875E3BEED50E}">
      <dgm:prSet/>
      <dgm:spPr/>
      <dgm:t>
        <a:bodyPr/>
        <a:lstStyle/>
        <a:p>
          <a:endParaRPr lang="ru-RU" sz="1200"/>
        </a:p>
      </dgm:t>
    </dgm:pt>
    <dgm:pt modelId="{777F4563-2222-4D2F-AB9E-BAA5C72A4424}" type="sibTrans" cxnId="{4BFE2111-DBB7-4D6C-A684-875E3BEED50E}">
      <dgm:prSet/>
      <dgm:spPr/>
      <dgm:t>
        <a:bodyPr/>
        <a:lstStyle/>
        <a:p>
          <a:endParaRPr lang="ru-RU" sz="1200"/>
        </a:p>
      </dgm:t>
    </dgm:pt>
    <dgm:pt modelId="{3E4882BA-000A-4F15-BE46-9B8636BA929B}">
      <dgm:prSet phldrT="[Текст]"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800" dirty="0" smtClean="0"/>
            <a:t>…как дополнение к другим продуктам питания и блюдам</a:t>
          </a:r>
          <a:endParaRPr lang="ru-RU" sz="1800" dirty="0"/>
        </a:p>
      </dgm:t>
    </dgm:pt>
    <dgm:pt modelId="{56992071-941E-4719-8654-73257EC433C1}" type="parTrans" cxnId="{1DF36487-BD45-488C-99EB-FF496D062140}">
      <dgm:prSet/>
      <dgm:spPr/>
      <dgm:t>
        <a:bodyPr/>
        <a:lstStyle/>
        <a:p>
          <a:endParaRPr lang="ru-RU" sz="1200"/>
        </a:p>
      </dgm:t>
    </dgm:pt>
    <dgm:pt modelId="{3F2B5778-4A8D-48FD-BBBA-847CE2617A26}" type="sibTrans" cxnId="{1DF36487-BD45-488C-99EB-FF496D062140}">
      <dgm:prSet/>
      <dgm:spPr/>
      <dgm:t>
        <a:bodyPr/>
        <a:lstStyle/>
        <a:p>
          <a:endParaRPr lang="ru-RU" sz="1200"/>
        </a:p>
      </dgm:t>
    </dgm:pt>
    <dgm:pt modelId="{AFF40FF5-816D-4F08-AC46-3289453CBF94}">
      <dgm:prSet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400" dirty="0" smtClean="0"/>
            <a:t>салаты</a:t>
          </a:r>
          <a:endParaRPr lang="ru-RU" sz="1400" dirty="0"/>
        </a:p>
      </dgm:t>
    </dgm:pt>
    <dgm:pt modelId="{7044A7CC-7ED2-4B3A-91FE-376AD5FF3FA9}" type="parTrans" cxnId="{F2DE9524-F31E-4F1D-848C-931FC28126AD}">
      <dgm:prSet/>
      <dgm:spPr/>
      <dgm:t>
        <a:bodyPr/>
        <a:lstStyle/>
        <a:p>
          <a:endParaRPr lang="ru-RU" sz="1200"/>
        </a:p>
      </dgm:t>
    </dgm:pt>
    <dgm:pt modelId="{E9249471-DFE8-4EAD-848B-228500B5F1BC}" type="sibTrans" cxnId="{F2DE9524-F31E-4F1D-848C-931FC28126AD}">
      <dgm:prSet/>
      <dgm:spPr/>
      <dgm:t>
        <a:bodyPr/>
        <a:lstStyle/>
        <a:p>
          <a:endParaRPr lang="ru-RU" sz="1200"/>
        </a:p>
      </dgm:t>
    </dgm:pt>
    <dgm:pt modelId="{7685B8C7-5A74-4D6C-9AA1-800E700BD8D8}">
      <dgm:prSet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400" dirty="0" smtClean="0"/>
            <a:t>кондитерские изделия</a:t>
          </a:r>
          <a:endParaRPr lang="ru-RU" sz="1400" dirty="0"/>
        </a:p>
      </dgm:t>
    </dgm:pt>
    <dgm:pt modelId="{B85B7262-BF00-42F8-95EF-013BB1E8D848}" type="parTrans" cxnId="{F7E2AD7D-9DC4-41F6-B8DF-CB0CD423637C}">
      <dgm:prSet/>
      <dgm:spPr/>
      <dgm:t>
        <a:bodyPr/>
        <a:lstStyle/>
        <a:p>
          <a:endParaRPr lang="ru-RU" sz="1200"/>
        </a:p>
      </dgm:t>
    </dgm:pt>
    <dgm:pt modelId="{BC95285A-9E9A-4183-AB16-D64E2D1C3C7E}" type="sibTrans" cxnId="{F7E2AD7D-9DC4-41F6-B8DF-CB0CD423637C}">
      <dgm:prSet/>
      <dgm:spPr/>
      <dgm:t>
        <a:bodyPr/>
        <a:lstStyle/>
        <a:p>
          <a:endParaRPr lang="ru-RU" sz="1200"/>
        </a:p>
      </dgm:t>
    </dgm:pt>
    <dgm:pt modelId="{74D9C356-E549-4786-90C8-0AF8C259C161}">
      <dgm:prSet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400" dirty="0" smtClean="0"/>
            <a:t>супы</a:t>
          </a:r>
          <a:endParaRPr lang="ru-RU" sz="1400" dirty="0"/>
        </a:p>
      </dgm:t>
    </dgm:pt>
    <dgm:pt modelId="{665D5603-2376-4B4B-96C8-128D3C546FAA}" type="parTrans" cxnId="{E0782BF6-562F-45F6-AAEB-4899414EBC2B}">
      <dgm:prSet/>
      <dgm:spPr/>
      <dgm:t>
        <a:bodyPr/>
        <a:lstStyle/>
        <a:p>
          <a:endParaRPr lang="ru-RU" sz="1200"/>
        </a:p>
      </dgm:t>
    </dgm:pt>
    <dgm:pt modelId="{554AE3C6-5348-4155-8B64-A733FCEB844D}" type="sibTrans" cxnId="{E0782BF6-562F-45F6-AAEB-4899414EBC2B}">
      <dgm:prSet/>
      <dgm:spPr/>
      <dgm:t>
        <a:bodyPr/>
        <a:lstStyle/>
        <a:p>
          <a:endParaRPr lang="ru-RU" sz="1200"/>
        </a:p>
      </dgm:t>
    </dgm:pt>
    <dgm:pt modelId="{D42C9AA9-955F-4F2B-9A04-8D8032E40B4B}">
      <dgm:prSet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400" dirty="0" smtClean="0"/>
            <a:t>мясные изделия</a:t>
          </a:r>
          <a:endParaRPr lang="ru-RU" sz="1400" dirty="0"/>
        </a:p>
      </dgm:t>
    </dgm:pt>
    <dgm:pt modelId="{022C78B8-5F9D-40D8-83B8-E54D7BDEE994}" type="parTrans" cxnId="{A409F3AF-BAB3-4ABF-A395-693052890A9D}">
      <dgm:prSet/>
      <dgm:spPr/>
      <dgm:t>
        <a:bodyPr/>
        <a:lstStyle/>
        <a:p>
          <a:endParaRPr lang="ru-RU" sz="1200"/>
        </a:p>
      </dgm:t>
    </dgm:pt>
    <dgm:pt modelId="{0C35E34F-41EC-4B00-B999-D788D520552E}" type="sibTrans" cxnId="{A409F3AF-BAB3-4ABF-A395-693052890A9D}">
      <dgm:prSet/>
      <dgm:spPr/>
      <dgm:t>
        <a:bodyPr/>
        <a:lstStyle/>
        <a:p>
          <a:endParaRPr lang="ru-RU" sz="1200"/>
        </a:p>
      </dgm:t>
    </dgm:pt>
    <dgm:pt modelId="{4743A3D0-7C91-4589-916A-854A68142712}" type="pres">
      <dgm:prSet presAssocID="{01FB426C-EB0D-4FC2-9BDD-B59B545F01E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BD5E15F-BB7B-457F-B9C9-FD4B849BC77F}" type="pres">
      <dgm:prSet presAssocID="{E8B07C2B-48D5-4273-AFDB-8AE526F028B5}" presName="hierRoot1" presStyleCnt="0"/>
      <dgm:spPr/>
      <dgm:t>
        <a:bodyPr/>
        <a:lstStyle/>
        <a:p>
          <a:endParaRPr lang="ru-RU"/>
        </a:p>
      </dgm:t>
    </dgm:pt>
    <dgm:pt modelId="{9EF7B27C-8917-41C8-B9CD-53C794380FE5}" type="pres">
      <dgm:prSet presAssocID="{E8B07C2B-48D5-4273-AFDB-8AE526F028B5}" presName="composite" presStyleCnt="0"/>
      <dgm:spPr/>
      <dgm:t>
        <a:bodyPr/>
        <a:lstStyle/>
        <a:p>
          <a:endParaRPr lang="ru-RU"/>
        </a:p>
      </dgm:t>
    </dgm:pt>
    <dgm:pt modelId="{AB38F328-D5BA-4429-80D9-5B893AD75262}" type="pres">
      <dgm:prSet presAssocID="{E8B07C2B-48D5-4273-AFDB-8AE526F028B5}" presName="background" presStyleLbl="node0" presStyleIdx="0" presStyleCnt="1"/>
      <dgm:spPr/>
      <dgm:t>
        <a:bodyPr/>
        <a:lstStyle/>
        <a:p>
          <a:endParaRPr lang="ru-RU"/>
        </a:p>
      </dgm:t>
    </dgm:pt>
    <dgm:pt modelId="{EEE9C5B6-5FAE-4CB1-A9E5-1C05609B3693}" type="pres">
      <dgm:prSet presAssocID="{E8B07C2B-48D5-4273-AFDB-8AE526F028B5}" presName="text" presStyleLbl="fgAcc0" presStyleIdx="0" presStyleCnt="1" custScaleX="215177" custScaleY="144894" custLinFactNeighborX="0" custLinFactNeighborY="-634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31995A-693D-452F-85E2-05BAB5C30EA7}" type="pres">
      <dgm:prSet presAssocID="{E8B07C2B-48D5-4273-AFDB-8AE526F028B5}" presName="hierChild2" presStyleCnt="0"/>
      <dgm:spPr/>
      <dgm:t>
        <a:bodyPr/>
        <a:lstStyle/>
        <a:p>
          <a:endParaRPr lang="ru-RU"/>
        </a:p>
      </dgm:t>
    </dgm:pt>
    <dgm:pt modelId="{26AD3E3C-CA34-4D06-A1E2-E0F10CA871E6}" type="pres">
      <dgm:prSet presAssocID="{CDB32DCA-3839-42F0-8EF0-4B121701CAC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3E79A1FE-E1D9-4317-807A-4398D7800C12}" type="pres">
      <dgm:prSet presAssocID="{B5D4C119-2D13-4F85-87F5-32AD693B7736}" presName="hierRoot2" presStyleCnt="0"/>
      <dgm:spPr/>
      <dgm:t>
        <a:bodyPr/>
        <a:lstStyle/>
        <a:p>
          <a:endParaRPr lang="ru-RU"/>
        </a:p>
      </dgm:t>
    </dgm:pt>
    <dgm:pt modelId="{00F1AFA5-7B4B-4EF2-806F-3361E78795A5}" type="pres">
      <dgm:prSet presAssocID="{B5D4C119-2D13-4F85-87F5-32AD693B7736}" presName="composite2" presStyleCnt="0"/>
      <dgm:spPr/>
      <dgm:t>
        <a:bodyPr/>
        <a:lstStyle/>
        <a:p>
          <a:endParaRPr lang="ru-RU"/>
        </a:p>
      </dgm:t>
    </dgm:pt>
    <dgm:pt modelId="{4BE36701-39F3-421E-A710-CC3DCE2BED18}" type="pres">
      <dgm:prSet presAssocID="{B5D4C119-2D13-4F85-87F5-32AD693B7736}" presName="background2" presStyleLbl="node2" presStyleIdx="0" presStyleCnt="2"/>
      <dgm:spPr/>
      <dgm:t>
        <a:bodyPr/>
        <a:lstStyle/>
        <a:p>
          <a:endParaRPr lang="ru-RU"/>
        </a:p>
      </dgm:t>
    </dgm:pt>
    <dgm:pt modelId="{7A2C38FD-91DB-4BA5-BEEC-130CAFF12620}" type="pres">
      <dgm:prSet presAssocID="{B5D4C119-2D13-4F85-87F5-32AD693B7736}" presName="text2" presStyleLbl="fgAcc2" presStyleIdx="0" presStyleCnt="2" custScaleX="328299" custScaleY="167612" custLinFactNeighborX="0" custLinFactNeighborY="-510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D4D10B-DECA-4475-9F76-8E8423952E44}" type="pres">
      <dgm:prSet presAssocID="{B5D4C119-2D13-4F85-87F5-32AD693B7736}" presName="hierChild3" presStyleCnt="0"/>
      <dgm:spPr/>
      <dgm:t>
        <a:bodyPr/>
        <a:lstStyle/>
        <a:p>
          <a:endParaRPr lang="ru-RU"/>
        </a:p>
      </dgm:t>
    </dgm:pt>
    <dgm:pt modelId="{76FF35AC-835A-46D7-A48F-688E38A42CDA}" type="pres">
      <dgm:prSet presAssocID="{3677C328-AA72-4961-A78F-7149B8DE1494}" presName="Name17" presStyleLbl="parChTrans1D3" presStyleIdx="0" presStyleCnt="8"/>
      <dgm:spPr/>
      <dgm:t>
        <a:bodyPr/>
        <a:lstStyle/>
        <a:p>
          <a:endParaRPr lang="ru-RU"/>
        </a:p>
      </dgm:t>
    </dgm:pt>
    <dgm:pt modelId="{0D052BD5-0A0E-48CD-9239-4E00075372CE}" type="pres">
      <dgm:prSet presAssocID="{EACC8B71-EEBB-4A85-86EC-0385FF54A729}" presName="hierRoot3" presStyleCnt="0"/>
      <dgm:spPr/>
      <dgm:t>
        <a:bodyPr/>
        <a:lstStyle/>
        <a:p>
          <a:endParaRPr lang="ru-RU"/>
        </a:p>
      </dgm:t>
    </dgm:pt>
    <dgm:pt modelId="{002EF628-BBE7-4C6A-988B-A2BDFA6B2CEC}" type="pres">
      <dgm:prSet presAssocID="{EACC8B71-EEBB-4A85-86EC-0385FF54A729}" presName="composite3" presStyleCnt="0"/>
      <dgm:spPr/>
      <dgm:t>
        <a:bodyPr/>
        <a:lstStyle/>
        <a:p>
          <a:endParaRPr lang="ru-RU"/>
        </a:p>
      </dgm:t>
    </dgm:pt>
    <dgm:pt modelId="{77C6AD6F-BA55-452D-91BE-6E47BE0DC6D2}" type="pres">
      <dgm:prSet presAssocID="{EACC8B71-EEBB-4A85-86EC-0385FF54A729}" presName="background3" presStyleLbl="node3" presStyleIdx="0" presStyleCnt="8"/>
      <dgm:spPr/>
      <dgm:t>
        <a:bodyPr/>
        <a:lstStyle/>
        <a:p>
          <a:endParaRPr lang="ru-RU"/>
        </a:p>
      </dgm:t>
    </dgm:pt>
    <dgm:pt modelId="{AA11E124-5472-48B8-A8A9-B49846BD2DE7}" type="pres">
      <dgm:prSet presAssocID="{EACC8B71-EEBB-4A85-86EC-0385FF54A729}" presName="text3" presStyleLbl="fgAcc3" presStyleIdx="0" presStyleCnt="8" custScaleX="116263" custScaleY="262717" custLinFactNeighborX="-2984" custLinFactNeighborY="133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CF6407-D242-4779-8F5F-721120364B54}" type="pres">
      <dgm:prSet presAssocID="{EACC8B71-EEBB-4A85-86EC-0385FF54A729}" presName="hierChild4" presStyleCnt="0"/>
      <dgm:spPr/>
      <dgm:t>
        <a:bodyPr/>
        <a:lstStyle/>
        <a:p>
          <a:endParaRPr lang="ru-RU"/>
        </a:p>
      </dgm:t>
    </dgm:pt>
    <dgm:pt modelId="{F97D6272-5413-4703-927F-44C8F9310842}" type="pres">
      <dgm:prSet presAssocID="{809062AF-1206-41D1-BEED-63CECB4D60C7}" presName="Name17" presStyleLbl="parChTrans1D3" presStyleIdx="1" presStyleCnt="8"/>
      <dgm:spPr/>
      <dgm:t>
        <a:bodyPr/>
        <a:lstStyle/>
        <a:p>
          <a:endParaRPr lang="ru-RU"/>
        </a:p>
      </dgm:t>
    </dgm:pt>
    <dgm:pt modelId="{CF744401-9426-4317-BD1F-0966361A20A7}" type="pres">
      <dgm:prSet presAssocID="{0C3813BE-5521-48FB-AA20-835F26E91900}" presName="hierRoot3" presStyleCnt="0"/>
      <dgm:spPr/>
      <dgm:t>
        <a:bodyPr/>
        <a:lstStyle/>
        <a:p>
          <a:endParaRPr lang="ru-RU"/>
        </a:p>
      </dgm:t>
    </dgm:pt>
    <dgm:pt modelId="{E481BD70-5CAC-47D6-89F5-C2959685EA24}" type="pres">
      <dgm:prSet presAssocID="{0C3813BE-5521-48FB-AA20-835F26E91900}" presName="composite3" presStyleCnt="0"/>
      <dgm:spPr/>
      <dgm:t>
        <a:bodyPr/>
        <a:lstStyle/>
        <a:p>
          <a:endParaRPr lang="ru-RU"/>
        </a:p>
      </dgm:t>
    </dgm:pt>
    <dgm:pt modelId="{4932DA60-922D-403E-86E7-59A66F9C79F5}" type="pres">
      <dgm:prSet presAssocID="{0C3813BE-5521-48FB-AA20-835F26E91900}" presName="background3" presStyleLbl="node3" presStyleIdx="1" presStyleCnt="8"/>
      <dgm:spPr/>
      <dgm:t>
        <a:bodyPr/>
        <a:lstStyle/>
        <a:p>
          <a:endParaRPr lang="ru-RU"/>
        </a:p>
      </dgm:t>
    </dgm:pt>
    <dgm:pt modelId="{95ADFCC7-596B-46C6-A4DB-025E9FA1A1C8}" type="pres">
      <dgm:prSet presAssocID="{0C3813BE-5521-48FB-AA20-835F26E91900}" presName="text3" presStyleLbl="fgAcc3" presStyleIdx="1" presStyleCnt="8" custScaleX="134720" custScaleY="262717" custLinFactNeighborX="-10801" custLinFactNeighborY="133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44F523-ADB6-4A55-9A9C-9B7849A0AC92}" type="pres">
      <dgm:prSet presAssocID="{0C3813BE-5521-48FB-AA20-835F26E91900}" presName="hierChild4" presStyleCnt="0"/>
      <dgm:spPr/>
      <dgm:t>
        <a:bodyPr/>
        <a:lstStyle/>
        <a:p>
          <a:endParaRPr lang="ru-RU"/>
        </a:p>
      </dgm:t>
    </dgm:pt>
    <dgm:pt modelId="{4EBA5DC9-3882-4A75-A249-C9B7C98A5601}" type="pres">
      <dgm:prSet presAssocID="{AFB4C24E-C23D-43B9-8DB1-4902C4757756}" presName="Name17" presStyleLbl="parChTrans1D3" presStyleIdx="2" presStyleCnt="8"/>
      <dgm:spPr/>
      <dgm:t>
        <a:bodyPr/>
        <a:lstStyle/>
        <a:p>
          <a:endParaRPr lang="ru-RU"/>
        </a:p>
      </dgm:t>
    </dgm:pt>
    <dgm:pt modelId="{AE998D91-FB9D-40C4-A241-03EE4BC8DDC9}" type="pres">
      <dgm:prSet presAssocID="{F887E960-9B75-4885-AE43-6F6D39DCC679}" presName="hierRoot3" presStyleCnt="0"/>
      <dgm:spPr/>
      <dgm:t>
        <a:bodyPr/>
        <a:lstStyle/>
        <a:p>
          <a:endParaRPr lang="ru-RU"/>
        </a:p>
      </dgm:t>
    </dgm:pt>
    <dgm:pt modelId="{E1A72AF6-0F63-41E6-94CB-D0B32AAD9FBE}" type="pres">
      <dgm:prSet presAssocID="{F887E960-9B75-4885-AE43-6F6D39DCC679}" presName="composite3" presStyleCnt="0"/>
      <dgm:spPr/>
      <dgm:t>
        <a:bodyPr/>
        <a:lstStyle/>
        <a:p>
          <a:endParaRPr lang="ru-RU"/>
        </a:p>
      </dgm:t>
    </dgm:pt>
    <dgm:pt modelId="{647B6C92-EA5F-4654-AFCE-72192C33489E}" type="pres">
      <dgm:prSet presAssocID="{F887E960-9B75-4885-AE43-6F6D39DCC679}" presName="background3" presStyleLbl="node3" presStyleIdx="2" presStyleCnt="8"/>
      <dgm:spPr/>
      <dgm:t>
        <a:bodyPr/>
        <a:lstStyle/>
        <a:p>
          <a:endParaRPr lang="ru-RU"/>
        </a:p>
      </dgm:t>
    </dgm:pt>
    <dgm:pt modelId="{551AB325-214E-4AD0-95C7-2D8BCC26AB89}" type="pres">
      <dgm:prSet presAssocID="{F887E960-9B75-4885-AE43-6F6D39DCC679}" presName="text3" presStyleLbl="fgAcc3" presStyleIdx="2" presStyleCnt="8" custScaleX="150921" custScaleY="262717" custLinFactNeighborX="-4539" custLinFactNeighborY="66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E88656-17FA-4C68-A804-B60D28447C74}" type="pres">
      <dgm:prSet presAssocID="{F887E960-9B75-4885-AE43-6F6D39DCC679}" presName="hierChild4" presStyleCnt="0"/>
      <dgm:spPr/>
      <dgm:t>
        <a:bodyPr/>
        <a:lstStyle/>
        <a:p>
          <a:endParaRPr lang="ru-RU"/>
        </a:p>
      </dgm:t>
    </dgm:pt>
    <dgm:pt modelId="{0B1A88AF-E895-4F89-818A-FF3DA0AF4618}" type="pres">
      <dgm:prSet presAssocID="{CF84909E-94EE-408E-B98E-977D8B36E1D9}" presName="Name17" presStyleLbl="parChTrans1D3" presStyleIdx="3" presStyleCnt="8"/>
      <dgm:spPr/>
      <dgm:t>
        <a:bodyPr/>
        <a:lstStyle/>
        <a:p>
          <a:endParaRPr lang="ru-RU"/>
        </a:p>
      </dgm:t>
    </dgm:pt>
    <dgm:pt modelId="{4C6B25E2-32AF-4557-8272-5625D1AC661F}" type="pres">
      <dgm:prSet presAssocID="{CE570B96-BB65-43ED-AC04-792EA97A00A5}" presName="hierRoot3" presStyleCnt="0"/>
      <dgm:spPr/>
      <dgm:t>
        <a:bodyPr/>
        <a:lstStyle/>
        <a:p>
          <a:endParaRPr lang="ru-RU"/>
        </a:p>
      </dgm:t>
    </dgm:pt>
    <dgm:pt modelId="{8977FD48-B2FF-49DF-BB24-A86DA90803A1}" type="pres">
      <dgm:prSet presAssocID="{CE570B96-BB65-43ED-AC04-792EA97A00A5}" presName="composite3" presStyleCnt="0"/>
      <dgm:spPr/>
      <dgm:t>
        <a:bodyPr/>
        <a:lstStyle/>
        <a:p>
          <a:endParaRPr lang="ru-RU"/>
        </a:p>
      </dgm:t>
    </dgm:pt>
    <dgm:pt modelId="{A8339AA1-2F6A-4D9F-B7C7-C28D754E43C7}" type="pres">
      <dgm:prSet presAssocID="{CE570B96-BB65-43ED-AC04-792EA97A00A5}" presName="background3" presStyleLbl="node3" presStyleIdx="3" presStyleCnt="8"/>
      <dgm:spPr/>
      <dgm:t>
        <a:bodyPr/>
        <a:lstStyle/>
        <a:p>
          <a:endParaRPr lang="ru-RU"/>
        </a:p>
      </dgm:t>
    </dgm:pt>
    <dgm:pt modelId="{E0F04EE3-9503-41D5-A0C1-9E3C41CFA2B7}" type="pres">
      <dgm:prSet presAssocID="{CE570B96-BB65-43ED-AC04-792EA97A00A5}" presName="text3" presStyleLbl="fgAcc3" presStyleIdx="3" presStyleCnt="8" custScaleY="265087" custLinFactNeighborX="-8926" custLinFactNeighborY="66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8791FA-8285-4A85-A8AD-77CC9915D7CB}" type="pres">
      <dgm:prSet presAssocID="{CE570B96-BB65-43ED-AC04-792EA97A00A5}" presName="hierChild4" presStyleCnt="0"/>
      <dgm:spPr/>
      <dgm:t>
        <a:bodyPr/>
        <a:lstStyle/>
        <a:p>
          <a:endParaRPr lang="ru-RU"/>
        </a:p>
      </dgm:t>
    </dgm:pt>
    <dgm:pt modelId="{209C309D-79DC-4F78-9453-48942324F67C}" type="pres">
      <dgm:prSet presAssocID="{56992071-941E-4719-8654-73257EC433C1}" presName="Name10" presStyleLbl="parChTrans1D2" presStyleIdx="1" presStyleCnt="2"/>
      <dgm:spPr/>
      <dgm:t>
        <a:bodyPr/>
        <a:lstStyle/>
        <a:p>
          <a:endParaRPr lang="ru-RU"/>
        </a:p>
      </dgm:t>
    </dgm:pt>
    <dgm:pt modelId="{4A0B9A3A-1E4D-4967-967E-ED738559EA25}" type="pres">
      <dgm:prSet presAssocID="{3E4882BA-000A-4F15-BE46-9B8636BA929B}" presName="hierRoot2" presStyleCnt="0"/>
      <dgm:spPr/>
      <dgm:t>
        <a:bodyPr/>
        <a:lstStyle/>
        <a:p>
          <a:endParaRPr lang="ru-RU"/>
        </a:p>
      </dgm:t>
    </dgm:pt>
    <dgm:pt modelId="{248CFCAF-91F1-4190-BDF3-98C8A24057EE}" type="pres">
      <dgm:prSet presAssocID="{3E4882BA-000A-4F15-BE46-9B8636BA929B}" presName="composite2" presStyleCnt="0"/>
      <dgm:spPr/>
      <dgm:t>
        <a:bodyPr/>
        <a:lstStyle/>
        <a:p>
          <a:endParaRPr lang="ru-RU"/>
        </a:p>
      </dgm:t>
    </dgm:pt>
    <dgm:pt modelId="{2D67DC06-E78C-471D-8624-1B588350A18D}" type="pres">
      <dgm:prSet presAssocID="{3E4882BA-000A-4F15-BE46-9B8636BA929B}" presName="background2" presStyleLbl="node2" presStyleIdx="1" presStyleCnt="2"/>
      <dgm:spPr/>
      <dgm:t>
        <a:bodyPr/>
        <a:lstStyle/>
        <a:p>
          <a:endParaRPr lang="ru-RU"/>
        </a:p>
      </dgm:t>
    </dgm:pt>
    <dgm:pt modelId="{57396F52-786B-4D98-92D6-19AE7CFC87BB}" type="pres">
      <dgm:prSet presAssocID="{3E4882BA-000A-4F15-BE46-9B8636BA929B}" presName="text2" presStyleLbl="fgAcc2" presStyleIdx="1" presStyleCnt="2" custScaleX="322663" custScaleY="162435" custLinFactNeighborX="-232" custLinFactNeighborY="-510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9785D5-7D24-429C-A4AF-0C4C365C86CB}" type="pres">
      <dgm:prSet presAssocID="{3E4882BA-000A-4F15-BE46-9B8636BA929B}" presName="hierChild3" presStyleCnt="0"/>
      <dgm:spPr/>
      <dgm:t>
        <a:bodyPr/>
        <a:lstStyle/>
        <a:p>
          <a:endParaRPr lang="ru-RU"/>
        </a:p>
      </dgm:t>
    </dgm:pt>
    <dgm:pt modelId="{5A4BCA38-2305-4237-88A8-5A45AC41C87A}" type="pres">
      <dgm:prSet presAssocID="{7044A7CC-7ED2-4B3A-91FE-376AD5FF3FA9}" presName="Name17" presStyleLbl="parChTrans1D3" presStyleIdx="4" presStyleCnt="8"/>
      <dgm:spPr/>
      <dgm:t>
        <a:bodyPr/>
        <a:lstStyle/>
        <a:p>
          <a:endParaRPr lang="ru-RU"/>
        </a:p>
      </dgm:t>
    </dgm:pt>
    <dgm:pt modelId="{08A903C7-648D-402C-856E-6D0F6B87261A}" type="pres">
      <dgm:prSet presAssocID="{AFF40FF5-816D-4F08-AC46-3289453CBF94}" presName="hierRoot3" presStyleCnt="0"/>
      <dgm:spPr/>
      <dgm:t>
        <a:bodyPr/>
        <a:lstStyle/>
        <a:p>
          <a:endParaRPr lang="ru-RU"/>
        </a:p>
      </dgm:t>
    </dgm:pt>
    <dgm:pt modelId="{7B3E5CC6-9DE6-49A0-A1BC-B2B5A455C03B}" type="pres">
      <dgm:prSet presAssocID="{AFF40FF5-816D-4F08-AC46-3289453CBF94}" presName="composite3" presStyleCnt="0"/>
      <dgm:spPr/>
      <dgm:t>
        <a:bodyPr/>
        <a:lstStyle/>
        <a:p>
          <a:endParaRPr lang="ru-RU"/>
        </a:p>
      </dgm:t>
    </dgm:pt>
    <dgm:pt modelId="{D97E34F5-FF3B-454C-A1E2-E9174F6564D6}" type="pres">
      <dgm:prSet presAssocID="{AFF40FF5-816D-4F08-AC46-3289453CBF94}" presName="background3" presStyleLbl="node3" presStyleIdx="4" presStyleCnt="8"/>
      <dgm:spPr/>
      <dgm:t>
        <a:bodyPr/>
        <a:lstStyle/>
        <a:p>
          <a:endParaRPr lang="ru-RU"/>
        </a:p>
      </dgm:t>
    </dgm:pt>
    <dgm:pt modelId="{4B2C883E-D3A9-4454-8ACA-2A21D7C1CFCE}" type="pres">
      <dgm:prSet presAssocID="{AFF40FF5-816D-4F08-AC46-3289453CBF94}" presName="text3" presStyleLbl="fgAcc3" presStyleIdx="4" presStyleCnt="8" custScaleY="281158" custLinFactNeighborX="2081" custLinFactNeighborY="118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75DE75-FBD8-42AA-9676-72653BA17853}" type="pres">
      <dgm:prSet presAssocID="{AFF40FF5-816D-4F08-AC46-3289453CBF94}" presName="hierChild4" presStyleCnt="0"/>
      <dgm:spPr/>
      <dgm:t>
        <a:bodyPr/>
        <a:lstStyle/>
        <a:p>
          <a:endParaRPr lang="ru-RU"/>
        </a:p>
      </dgm:t>
    </dgm:pt>
    <dgm:pt modelId="{98CFCF05-32B6-44A4-B044-7DEDC66A5182}" type="pres">
      <dgm:prSet presAssocID="{B85B7262-BF00-42F8-95EF-013BB1E8D848}" presName="Name17" presStyleLbl="parChTrans1D3" presStyleIdx="5" presStyleCnt="8"/>
      <dgm:spPr/>
      <dgm:t>
        <a:bodyPr/>
        <a:lstStyle/>
        <a:p>
          <a:endParaRPr lang="ru-RU"/>
        </a:p>
      </dgm:t>
    </dgm:pt>
    <dgm:pt modelId="{B6DB9F47-41B6-4C20-B19B-7FD381DE2504}" type="pres">
      <dgm:prSet presAssocID="{7685B8C7-5A74-4D6C-9AA1-800E700BD8D8}" presName="hierRoot3" presStyleCnt="0"/>
      <dgm:spPr/>
      <dgm:t>
        <a:bodyPr/>
        <a:lstStyle/>
        <a:p>
          <a:endParaRPr lang="ru-RU"/>
        </a:p>
      </dgm:t>
    </dgm:pt>
    <dgm:pt modelId="{CB65A7FC-FBFD-4D34-8124-AB24C420E2B5}" type="pres">
      <dgm:prSet presAssocID="{7685B8C7-5A74-4D6C-9AA1-800E700BD8D8}" presName="composite3" presStyleCnt="0"/>
      <dgm:spPr/>
      <dgm:t>
        <a:bodyPr/>
        <a:lstStyle/>
        <a:p>
          <a:endParaRPr lang="ru-RU"/>
        </a:p>
      </dgm:t>
    </dgm:pt>
    <dgm:pt modelId="{D770A09A-DBB1-4C13-8981-116AF0D411EB}" type="pres">
      <dgm:prSet presAssocID="{7685B8C7-5A74-4D6C-9AA1-800E700BD8D8}" presName="background3" presStyleLbl="node3" presStyleIdx="5" presStyleCnt="8"/>
      <dgm:spPr/>
      <dgm:t>
        <a:bodyPr/>
        <a:lstStyle/>
        <a:p>
          <a:endParaRPr lang="ru-RU"/>
        </a:p>
      </dgm:t>
    </dgm:pt>
    <dgm:pt modelId="{0DFF6747-E84D-48F5-AC77-4FE6BBD65939}" type="pres">
      <dgm:prSet presAssocID="{7685B8C7-5A74-4D6C-9AA1-800E700BD8D8}" presName="text3" presStyleLbl="fgAcc3" presStyleIdx="5" presStyleCnt="8" custScaleX="185461" custScaleY="282930" custLinFactNeighborX="4207" custLinFactNeighborY="118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FF99DA-3291-4081-BF56-8F247CE3BE0C}" type="pres">
      <dgm:prSet presAssocID="{7685B8C7-5A74-4D6C-9AA1-800E700BD8D8}" presName="hierChild4" presStyleCnt="0"/>
      <dgm:spPr/>
      <dgm:t>
        <a:bodyPr/>
        <a:lstStyle/>
        <a:p>
          <a:endParaRPr lang="ru-RU"/>
        </a:p>
      </dgm:t>
    </dgm:pt>
    <dgm:pt modelId="{A385E02C-B19E-470F-B135-337486141700}" type="pres">
      <dgm:prSet presAssocID="{665D5603-2376-4B4B-96C8-128D3C546FAA}" presName="Name17" presStyleLbl="parChTrans1D3" presStyleIdx="6" presStyleCnt="8"/>
      <dgm:spPr/>
      <dgm:t>
        <a:bodyPr/>
        <a:lstStyle/>
        <a:p>
          <a:endParaRPr lang="ru-RU"/>
        </a:p>
      </dgm:t>
    </dgm:pt>
    <dgm:pt modelId="{4DBFC7AC-F4FA-4EE0-988A-CF58EDC52CFA}" type="pres">
      <dgm:prSet presAssocID="{74D9C356-E549-4786-90C8-0AF8C259C161}" presName="hierRoot3" presStyleCnt="0"/>
      <dgm:spPr/>
      <dgm:t>
        <a:bodyPr/>
        <a:lstStyle/>
        <a:p>
          <a:endParaRPr lang="ru-RU"/>
        </a:p>
      </dgm:t>
    </dgm:pt>
    <dgm:pt modelId="{B218641D-251E-4215-944E-101D5D8D40C9}" type="pres">
      <dgm:prSet presAssocID="{74D9C356-E549-4786-90C8-0AF8C259C161}" presName="composite3" presStyleCnt="0"/>
      <dgm:spPr/>
      <dgm:t>
        <a:bodyPr/>
        <a:lstStyle/>
        <a:p>
          <a:endParaRPr lang="ru-RU"/>
        </a:p>
      </dgm:t>
    </dgm:pt>
    <dgm:pt modelId="{EBF6CA96-A5CB-4DDC-BE71-65B50116C7EE}" type="pres">
      <dgm:prSet presAssocID="{74D9C356-E549-4786-90C8-0AF8C259C161}" presName="background3" presStyleLbl="node3" presStyleIdx="6" presStyleCnt="8"/>
      <dgm:spPr/>
      <dgm:t>
        <a:bodyPr/>
        <a:lstStyle/>
        <a:p>
          <a:endParaRPr lang="ru-RU"/>
        </a:p>
      </dgm:t>
    </dgm:pt>
    <dgm:pt modelId="{736C9143-CEF4-4454-A172-2D9B85D1F954}" type="pres">
      <dgm:prSet presAssocID="{74D9C356-E549-4786-90C8-0AF8C259C161}" presName="text3" presStyleLbl="fgAcc3" presStyleIdx="6" presStyleCnt="8" custScaleY="281158" custLinFactNeighborX="-16956" custLinFactNeighborY="118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E8F3F8-30C6-400D-8E1C-D048C1A82BBE}" type="pres">
      <dgm:prSet presAssocID="{74D9C356-E549-4786-90C8-0AF8C259C161}" presName="hierChild4" presStyleCnt="0"/>
      <dgm:spPr/>
      <dgm:t>
        <a:bodyPr/>
        <a:lstStyle/>
        <a:p>
          <a:endParaRPr lang="ru-RU"/>
        </a:p>
      </dgm:t>
    </dgm:pt>
    <dgm:pt modelId="{F9C41461-8BC7-4DDC-B361-4D6E0C40B6B9}" type="pres">
      <dgm:prSet presAssocID="{022C78B8-5F9D-40D8-83B8-E54D7BDEE994}" presName="Name17" presStyleLbl="parChTrans1D3" presStyleIdx="7" presStyleCnt="8"/>
      <dgm:spPr/>
      <dgm:t>
        <a:bodyPr/>
        <a:lstStyle/>
        <a:p>
          <a:endParaRPr lang="ru-RU"/>
        </a:p>
      </dgm:t>
    </dgm:pt>
    <dgm:pt modelId="{927B9493-7663-4FFE-A57F-8B930A89716B}" type="pres">
      <dgm:prSet presAssocID="{D42C9AA9-955F-4F2B-9A04-8D8032E40B4B}" presName="hierRoot3" presStyleCnt="0"/>
      <dgm:spPr/>
      <dgm:t>
        <a:bodyPr/>
        <a:lstStyle/>
        <a:p>
          <a:endParaRPr lang="ru-RU"/>
        </a:p>
      </dgm:t>
    </dgm:pt>
    <dgm:pt modelId="{4EFC74EB-E632-4230-B60B-DEC323CD2B1B}" type="pres">
      <dgm:prSet presAssocID="{D42C9AA9-955F-4F2B-9A04-8D8032E40B4B}" presName="composite3" presStyleCnt="0"/>
      <dgm:spPr/>
      <dgm:t>
        <a:bodyPr/>
        <a:lstStyle/>
        <a:p>
          <a:endParaRPr lang="ru-RU"/>
        </a:p>
      </dgm:t>
    </dgm:pt>
    <dgm:pt modelId="{E6AD575C-1C81-4E8E-A9E8-870C3741F884}" type="pres">
      <dgm:prSet presAssocID="{D42C9AA9-955F-4F2B-9A04-8D8032E40B4B}" presName="background3" presStyleLbl="node3" presStyleIdx="7" presStyleCnt="8"/>
      <dgm:spPr/>
      <dgm:t>
        <a:bodyPr/>
        <a:lstStyle/>
        <a:p>
          <a:endParaRPr lang="ru-RU"/>
        </a:p>
      </dgm:t>
    </dgm:pt>
    <dgm:pt modelId="{B28FAC30-A47B-4EF6-9840-0E5075033E0E}" type="pres">
      <dgm:prSet presAssocID="{D42C9AA9-955F-4F2B-9A04-8D8032E40B4B}" presName="text3" presStyleLbl="fgAcc3" presStyleIdx="7" presStyleCnt="8" custScaleX="129563" custScaleY="285300" custLinFactNeighborX="-23713" custLinFactNeighborY="118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6F36F7-4AB0-48A6-92B9-A8E670DD0C2D}" type="pres">
      <dgm:prSet presAssocID="{D42C9AA9-955F-4F2B-9A04-8D8032E40B4B}" presName="hierChild4" presStyleCnt="0"/>
      <dgm:spPr/>
      <dgm:t>
        <a:bodyPr/>
        <a:lstStyle/>
        <a:p>
          <a:endParaRPr lang="ru-RU"/>
        </a:p>
      </dgm:t>
    </dgm:pt>
  </dgm:ptLst>
  <dgm:cxnLst>
    <dgm:cxn modelId="{8701703B-5C24-4B4F-985C-34D9D6A6C7BA}" type="presOf" srcId="{B5D4C119-2D13-4F85-87F5-32AD693B7736}" destId="{7A2C38FD-91DB-4BA5-BEEC-130CAFF12620}" srcOrd="0" destOrd="0" presId="urn:microsoft.com/office/officeart/2005/8/layout/hierarchy1"/>
    <dgm:cxn modelId="{EE1AB48C-379E-4B2D-90E5-CE7CC36D2F90}" type="presOf" srcId="{E8B07C2B-48D5-4273-AFDB-8AE526F028B5}" destId="{EEE9C5B6-5FAE-4CB1-A9E5-1C05609B3693}" srcOrd="0" destOrd="0" presId="urn:microsoft.com/office/officeart/2005/8/layout/hierarchy1"/>
    <dgm:cxn modelId="{E0782BF6-562F-45F6-AAEB-4899414EBC2B}" srcId="{3E4882BA-000A-4F15-BE46-9B8636BA929B}" destId="{74D9C356-E549-4786-90C8-0AF8C259C161}" srcOrd="2" destOrd="0" parTransId="{665D5603-2376-4B4B-96C8-128D3C546FAA}" sibTransId="{554AE3C6-5348-4155-8B64-A733FCEB844D}"/>
    <dgm:cxn modelId="{80FB411D-EA62-43D7-8C0B-D81C19619E4B}" type="presOf" srcId="{022C78B8-5F9D-40D8-83B8-E54D7BDEE994}" destId="{F9C41461-8BC7-4DDC-B361-4D6E0C40B6B9}" srcOrd="0" destOrd="0" presId="urn:microsoft.com/office/officeart/2005/8/layout/hierarchy1"/>
    <dgm:cxn modelId="{91A8633F-1F1F-4A6E-B217-B01C891B8BF0}" type="presOf" srcId="{01FB426C-EB0D-4FC2-9BDD-B59B545F01E7}" destId="{4743A3D0-7C91-4589-916A-854A68142712}" srcOrd="0" destOrd="0" presId="urn:microsoft.com/office/officeart/2005/8/layout/hierarchy1"/>
    <dgm:cxn modelId="{BCE9EDD9-522A-42DB-82E7-5B8FD31148DD}" type="presOf" srcId="{665D5603-2376-4B4B-96C8-128D3C546FAA}" destId="{A385E02C-B19E-470F-B135-337486141700}" srcOrd="0" destOrd="0" presId="urn:microsoft.com/office/officeart/2005/8/layout/hierarchy1"/>
    <dgm:cxn modelId="{E4089258-83A7-4387-B205-94A21EE91A41}" srcId="{B5D4C119-2D13-4F85-87F5-32AD693B7736}" destId="{EACC8B71-EEBB-4A85-86EC-0385FF54A729}" srcOrd="0" destOrd="0" parTransId="{3677C328-AA72-4961-A78F-7149B8DE1494}" sibTransId="{94C8754B-FCA6-443C-8409-4DE421227651}"/>
    <dgm:cxn modelId="{361FBFF3-EEDD-4301-90DC-AE42D1205C4A}" type="presOf" srcId="{B85B7262-BF00-42F8-95EF-013BB1E8D848}" destId="{98CFCF05-32B6-44A4-B044-7DEDC66A5182}" srcOrd="0" destOrd="0" presId="urn:microsoft.com/office/officeart/2005/8/layout/hierarchy1"/>
    <dgm:cxn modelId="{B4696E73-B0FD-4112-930C-2B9E11DED509}" type="presOf" srcId="{56992071-941E-4719-8654-73257EC433C1}" destId="{209C309D-79DC-4F78-9453-48942324F67C}" srcOrd="0" destOrd="0" presId="urn:microsoft.com/office/officeart/2005/8/layout/hierarchy1"/>
    <dgm:cxn modelId="{7AB3A576-E5FC-44A9-B300-FF6FAEFC8FF9}" type="presOf" srcId="{74D9C356-E549-4786-90C8-0AF8C259C161}" destId="{736C9143-CEF4-4454-A172-2D9B85D1F954}" srcOrd="0" destOrd="0" presId="urn:microsoft.com/office/officeart/2005/8/layout/hierarchy1"/>
    <dgm:cxn modelId="{D8764C7F-C229-4FC2-AB62-E248501EAC42}" type="presOf" srcId="{AFB4C24E-C23D-43B9-8DB1-4902C4757756}" destId="{4EBA5DC9-3882-4A75-A249-C9B7C98A5601}" srcOrd="0" destOrd="0" presId="urn:microsoft.com/office/officeart/2005/8/layout/hierarchy1"/>
    <dgm:cxn modelId="{4E9DD881-4E72-4BD4-9D68-3411587AC5C0}" type="presOf" srcId="{D42C9AA9-955F-4F2B-9A04-8D8032E40B4B}" destId="{B28FAC30-A47B-4EF6-9840-0E5075033E0E}" srcOrd="0" destOrd="0" presId="urn:microsoft.com/office/officeart/2005/8/layout/hierarchy1"/>
    <dgm:cxn modelId="{F2DE9524-F31E-4F1D-848C-931FC28126AD}" srcId="{3E4882BA-000A-4F15-BE46-9B8636BA929B}" destId="{AFF40FF5-816D-4F08-AC46-3289453CBF94}" srcOrd="0" destOrd="0" parTransId="{7044A7CC-7ED2-4B3A-91FE-376AD5FF3FA9}" sibTransId="{E9249471-DFE8-4EAD-848B-228500B5F1BC}"/>
    <dgm:cxn modelId="{D95FD2A6-D8CA-4A05-B645-A24425A91344}" type="presOf" srcId="{AFF40FF5-816D-4F08-AC46-3289453CBF94}" destId="{4B2C883E-D3A9-4454-8ACA-2A21D7C1CFCE}" srcOrd="0" destOrd="0" presId="urn:microsoft.com/office/officeart/2005/8/layout/hierarchy1"/>
    <dgm:cxn modelId="{2BA08C0C-6C05-4C64-8071-6DE95718D712}" srcId="{E8B07C2B-48D5-4273-AFDB-8AE526F028B5}" destId="{B5D4C119-2D13-4F85-87F5-32AD693B7736}" srcOrd="0" destOrd="0" parTransId="{CDB32DCA-3839-42F0-8EF0-4B121701CAC0}" sibTransId="{8829C261-6020-4DDC-9291-F0AEB18A0850}"/>
    <dgm:cxn modelId="{1C53F299-AE91-4793-A599-D6F9F2FE18D0}" type="presOf" srcId="{CE570B96-BB65-43ED-AC04-792EA97A00A5}" destId="{E0F04EE3-9503-41D5-A0C1-9E3C41CFA2B7}" srcOrd="0" destOrd="0" presId="urn:microsoft.com/office/officeart/2005/8/layout/hierarchy1"/>
    <dgm:cxn modelId="{A409F3AF-BAB3-4ABF-A395-693052890A9D}" srcId="{3E4882BA-000A-4F15-BE46-9B8636BA929B}" destId="{D42C9AA9-955F-4F2B-9A04-8D8032E40B4B}" srcOrd="3" destOrd="0" parTransId="{022C78B8-5F9D-40D8-83B8-E54D7BDEE994}" sibTransId="{0C35E34F-41EC-4B00-B999-D788D520552E}"/>
    <dgm:cxn modelId="{3C64A38E-801C-4D5E-8456-3FF1461EB6D8}" srcId="{B5D4C119-2D13-4F85-87F5-32AD693B7736}" destId="{0C3813BE-5521-48FB-AA20-835F26E91900}" srcOrd="1" destOrd="0" parTransId="{809062AF-1206-41D1-BEED-63CECB4D60C7}" sibTransId="{FAD6542B-5788-401C-B4EE-078A3D580DEF}"/>
    <dgm:cxn modelId="{2E815536-B912-4AFE-B03B-13B653D9606C}" type="presOf" srcId="{CDB32DCA-3839-42F0-8EF0-4B121701CAC0}" destId="{26AD3E3C-CA34-4D06-A1E2-E0F10CA871E6}" srcOrd="0" destOrd="0" presId="urn:microsoft.com/office/officeart/2005/8/layout/hierarchy1"/>
    <dgm:cxn modelId="{0270A945-40BE-4C6F-B28C-2502EB5F58B0}" type="presOf" srcId="{3E4882BA-000A-4F15-BE46-9B8636BA929B}" destId="{57396F52-786B-4D98-92D6-19AE7CFC87BB}" srcOrd="0" destOrd="0" presId="urn:microsoft.com/office/officeart/2005/8/layout/hierarchy1"/>
    <dgm:cxn modelId="{6BCC879A-CE44-4890-A86C-BCE2053DA43C}" type="presOf" srcId="{EACC8B71-EEBB-4A85-86EC-0385FF54A729}" destId="{AA11E124-5472-48B8-A8A9-B49846BD2DE7}" srcOrd="0" destOrd="0" presId="urn:microsoft.com/office/officeart/2005/8/layout/hierarchy1"/>
    <dgm:cxn modelId="{314706E6-2270-4757-B388-1F6A7158B200}" type="presOf" srcId="{F887E960-9B75-4885-AE43-6F6D39DCC679}" destId="{551AB325-214E-4AD0-95C7-2D8BCC26AB89}" srcOrd="0" destOrd="0" presId="urn:microsoft.com/office/officeart/2005/8/layout/hierarchy1"/>
    <dgm:cxn modelId="{85FC90A9-255F-4A4B-B875-706540A8C4BF}" srcId="{01FB426C-EB0D-4FC2-9BDD-B59B545F01E7}" destId="{E8B07C2B-48D5-4273-AFDB-8AE526F028B5}" srcOrd="0" destOrd="0" parTransId="{ECE383C3-39EE-4B93-A61E-A64B363F924D}" sibTransId="{2AAD8E53-4F73-4B6A-9DDF-C03BB90EC63F}"/>
    <dgm:cxn modelId="{4BFE2111-DBB7-4D6C-A684-875E3BEED50E}" srcId="{B5D4C119-2D13-4F85-87F5-32AD693B7736}" destId="{CE570B96-BB65-43ED-AC04-792EA97A00A5}" srcOrd="3" destOrd="0" parTransId="{CF84909E-94EE-408E-B98E-977D8B36E1D9}" sibTransId="{777F4563-2222-4D2F-AB9E-BAA5C72A4424}"/>
    <dgm:cxn modelId="{A9309F42-F31A-4208-A693-7CA0AC01BACC}" type="presOf" srcId="{3677C328-AA72-4961-A78F-7149B8DE1494}" destId="{76FF35AC-835A-46D7-A48F-688E38A42CDA}" srcOrd="0" destOrd="0" presId="urn:microsoft.com/office/officeart/2005/8/layout/hierarchy1"/>
    <dgm:cxn modelId="{F7E2AD7D-9DC4-41F6-B8DF-CB0CD423637C}" srcId="{3E4882BA-000A-4F15-BE46-9B8636BA929B}" destId="{7685B8C7-5A74-4D6C-9AA1-800E700BD8D8}" srcOrd="1" destOrd="0" parTransId="{B85B7262-BF00-42F8-95EF-013BB1E8D848}" sibTransId="{BC95285A-9E9A-4183-AB16-D64E2D1C3C7E}"/>
    <dgm:cxn modelId="{C868A63D-DAB5-4F8C-A3CC-43FC05DFF45A}" type="presOf" srcId="{CF84909E-94EE-408E-B98E-977D8B36E1D9}" destId="{0B1A88AF-E895-4F89-818A-FF3DA0AF4618}" srcOrd="0" destOrd="0" presId="urn:microsoft.com/office/officeart/2005/8/layout/hierarchy1"/>
    <dgm:cxn modelId="{AEC90BE7-C786-4E69-A64C-8E30BAFDEDFD}" type="presOf" srcId="{0C3813BE-5521-48FB-AA20-835F26E91900}" destId="{95ADFCC7-596B-46C6-A4DB-025E9FA1A1C8}" srcOrd="0" destOrd="0" presId="urn:microsoft.com/office/officeart/2005/8/layout/hierarchy1"/>
    <dgm:cxn modelId="{CB31766D-D69F-4691-AB23-FCBBA2243314}" type="presOf" srcId="{809062AF-1206-41D1-BEED-63CECB4D60C7}" destId="{F97D6272-5413-4703-927F-44C8F9310842}" srcOrd="0" destOrd="0" presId="urn:microsoft.com/office/officeart/2005/8/layout/hierarchy1"/>
    <dgm:cxn modelId="{B3F23F9C-6385-4C6B-B40F-A2D56754C207}" type="presOf" srcId="{7044A7CC-7ED2-4B3A-91FE-376AD5FF3FA9}" destId="{5A4BCA38-2305-4237-88A8-5A45AC41C87A}" srcOrd="0" destOrd="0" presId="urn:microsoft.com/office/officeart/2005/8/layout/hierarchy1"/>
    <dgm:cxn modelId="{1DF36487-BD45-488C-99EB-FF496D062140}" srcId="{E8B07C2B-48D5-4273-AFDB-8AE526F028B5}" destId="{3E4882BA-000A-4F15-BE46-9B8636BA929B}" srcOrd="1" destOrd="0" parTransId="{56992071-941E-4719-8654-73257EC433C1}" sibTransId="{3F2B5778-4A8D-48FD-BBBA-847CE2617A26}"/>
    <dgm:cxn modelId="{AB30F611-F2AC-4E0C-8631-66B832E00FCA}" type="presOf" srcId="{7685B8C7-5A74-4D6C-9AA1-800E700BD8D8}" destId="{0DFF6747-E84D-48F5-AC77-4FE6BBD65939}" srcOrd="0" destOrd="0" presId="urn:microsoft.com/office/officeart/2005/8/layout/hierarchy1"/>
    <dgm:cxn modelId="{24CAF96D-A287-4D46-BD85-9F90B92D9395}" srcId="{B5D4C119-2D13-4F85-87F5-32AD693B7736}" destId="{F887E960-9B75-4885-AE43-6F6D39DCC679}" srcOrd="2" destOrd="0" parTransId="{AFB4C24E-C23D-43B9-8DB1-4902C4757756}" sibTransId="{EA526511-3250-4E76-A4B9-F01E40966365}"/>
    <dgm:cxn modelId="{43F22E65-397B-4C1B-9C89-B10DAB97C6AE}" type="presParOf" srcId="{4743A3D0-7C91-4589-916A-854A68142712}" destId="{1BD5E15F-BB7B-457F-B9C9-FD4B849BC77F}" srcOrd="0" destOrd="0" presId="urn:microsoft.com/office/officeart/2005/8/layout/hierarchy1"/>
    <dgm:cxn modelId="{EED748F5-C17A-4C62-A5F2-41E20743E6D8}" type="presParOf" srcId="{1BD5E15F-BB7B-457F-B9C9-FD4B849BC77F}" destId="{9EF7B27C-8917-41C8-B9CD-53C794380FE5}" srcOrd="0" destOrd="0" presId="urn:microsoft.com/office/officeart/2005/8/layout/hierarchy1"/>
    <dgm:cxn modelId="{26C825BB-612D-4C8C-BCAA-FA26C4A0498D}" type="presParOf" srcId="{9EF7B27C-8917-41C8-B9CD-53C794380FE5}" destId="{AB38F328-D5BA-4429-80D9-5B893AD75262}" srcOrd="0" destOrd="0" presId="urn:microsoft.com/office/officeart/2005/8/layout/hierarchy1"/>
    <dgm:cxn modelId="{73A7E54C-7434-4B4C-BB6F-CE548CF88F10}" type="presParOf" srcId="{9EF7B27C-8917-41C8-B9CD-53C794380FE5}" destId="{EEE9C5B6-5FAE-4CB1-A9E5-1C05609B3693}" srcOrd="1" destOrd="0" presId="urn:microsoft.com/office/officeart/2005/8/layout/hierarchy1"/>
    <dgm:cxn modelId="{8437B138-A005-449C-8E04-D7E2ED62BC35}" type="presParOf" srcId="{1BD5E15F-BB7B-457F-B9C9-FD4B849BC77F}" destId="{4131995A-693D-452F-85E2-05BAB5C30EA7}" srcOrd="1" destOrd="0" presId="urn:microsoft.com/office/officeart/2005/8/layout/hierarchy1"/>
    <dgm:cxn modelId="{59ECCC2F-052D-417D-8315-C7552CD0B42B}" type="presParOf" srcId="{4131995A-693D-452F-85E2-05BAB5C30EA7}" destId="{26AD3E3C-CA34-4D06-A1E2-E0F10CA871E6}" srcOrd="0" destOrd="0" presId="urn:microsoft.com/office/officeart/2005/8/layout/hierarchy1"/>
    <dgm:cxn modelId="{3997C7EB-F854-4168-B66B-9EBF6AD4153F}" type="presParOf" srcId="{4131995A-693D-452F-85E2-05BAB5C30EA7}" destId="{3E79A1FE-E1D9-4317-807A-4398D7800C12}" srcOrd="1" destOrd="0" presId="urn:microsoft.com/office/officeart/2005/8/layout/hierarchy1"/>
    <dgm:cxn modelId="{A77C3E8F-41D8-4E31-9D09-B6816943E7DD}" type="presParOf" srcId="{3E79A1FE-E1D9-4317-807A-4398D7800C12}" destId="{00F1AFA5-7B4B-4EF2-806F-3361E78795A5}" srcOrd="0" destOrd="0" presId="urn:microsoft.com/office/officeart/2005/8/layout/hierarchy1"/>
    <dgm:cxn modelId="{556C9B2D-E711-413D-829F-8A35666DD5CB}" type="presParOf" srcId="{00F1AFA5-7B4B-4EF2-806F-3361E78795A5}" destId="{4BE36701-39F3-421E-A710-CC3DCE2BED18}" srcOrd="0" destOrd="0" presId="urn:microsoft.com/office/officeart/2005/8/layout/hierarchy1"/>
    <dgm:cxn modelId="{48341EAD-3CB9-49C5-BABD-3CCC8D97652A}" type="presParOf" srcId="{00F1AFA5-7B4B-4EF2-806F-3361E78795A5}" destId="{7A2C38FD-91DB-4BA5-BEEC-130CAFF12620}" srcOrd="1" destOrd="0" presId="urn:microsoft.com/office/officeart/2005/8/layout/hierarchy1"/>
    <dgm:cxn modelId="{0FB30072-24C3-4292-9B93-146A12C619DC}" type="presParOf" srcId="{3E79A1FE-E1D9-4317-807A-4398D7800C12}" destId="{DCD4D10B-DECA-4475-9F76-8E8423952E44}" srcOrd="1" destOrd="0" presId="urn:microsoft.com/office/officeart/2005/8/layout/hierarchy1"/>
    <dgm:cxn modelId="{320648B4-6258-4160-9322-DE847A2F0FC3}" type="presParOf" srcId="{DCD4D10B-DECA-4475-9F76-8E8423952E44}" destId="{76FF35AC-835A-46D7-A48F-688E38A42CDA}" srcOrd="0" destOrd="0" presId="urn:microsoft.com/office/officeart/2005/8/layout/hierarchy1"/>
    <dgm:cxn modelId="{331443C4-4E8B-48FE-8973-E6E8251369D5}" type="presParOf" srcId="{DCD4D10B-DECA-4475-9F76-8E8423952E44}" destId="{0D052BD5-0A0E-48CD-9239-4E00075372CE}" srcOrd="1" destOrd="0" presId="urn:microsoft.com/office/officeart/2005/8/layout/hierarchy1"/>
    <dgm:cxn modelId="{E1AF6078-6886-4CDA-9FB1-93CA758F382B}" type="presParOf" srcId="{0D052BD5-0A0E-48CD-9239-4E00075372CE}" destId="{002EF628-BBE7-4C6A-988B-A2BDFA6B2CEC}" srcOrd="0" destOrd="0" presId="urn:microsoft.com/office/officeart/2005/8/layout/hierarchy1"/>
    <dgm:cxn modelId="{ADD25F12-17D9-4225-BE25-A701044369E7}" type="presParOf" srcId="{002EF628-BBE7-4C6A-988B-A2BDFA6B2CEC}" destId="{77C6AD6F-BA55-452D-91BE-6E47BE0DC6D2}" srcOrd="0" destOrd="0" presId="urn:microsoft.com/office/officeart/2005/8/layout/hierarchy1"/>
    <dgm:cxn modelId="{A098B0BA-1CA2-468C-BBC9-678A1AEB4022}" type="presParOf" srcId="{002EF628-BBE7-4C6A-988B-A2BDFA6B2CEC}" destId="{AA11E124-5472-48B8-A8A9-B49846BD2DE7}" srcOrd="1" destOrd="0" presId="urn:microsoft.com/office/officeart/2005/8/layout/hierarchy1"/>
    <dgm:cxn modelId="{DDC97021-FFC8-4E24-8673-BEEFEDDACB66}" type="presParOf" srcId="{0D052BD5-0A0E-48CD-9239-4E00075372CE}" destId="{51CF6407-D242-4779-8F5F-721120364B54}" srcOrd="1" destOrd="0" presId="urn:microsoft.com/office/officeart/2005/8/layout/hierarchy1"/>
    <dgm:cxn modelId="{DC29827B-FE4D-4D39-BE96-0A7BEC4CACE8}" type="presParOf" srcId="{DCD4D10B-DECA-4475-9F76-8E8423952E44}" destId="{F97D6272-5413-4703-927F-44C8F9310842}" srcOrd="2" destOrd="0" presId="urn:microsoft.com/office/officeart/2005/8/layout/hierarchy1"/>
    <dgm:cxn modelId="{A7AB8B3B-A9AE-4A60-87DC-477B2C34548F}" type="presParOf" srcId="{DCD4D10B-DECA-4475-9F76-8E8423952E44}" destId="{CF744401-9426-4317-BD1F-0966361A20A7}" srcOrd="3" destOrd="0" presId="urn:microsoft.com/office/officeart/2005/8/layout/hierarchy1"/>
    <dgm:cxn modelId="{E36E0281-E96B-4020-AF4D-C26F6901D815}" type="presParOf" srcId="{CF744401-9426-4317-BD1F-0966361A20A7}" destId="{E481BD70-5CAC-47D6-89F5-C2959685EA24}" srcOrd="0" destOrd="0" presId="urn:microsoft.com/office/officeart/2005/8/layout/hierarchy1"/>
    <dgm:cxn modelId="{70B639CC-2D7F-4F97-A08C-B260D66C82CF}" type="presParOf" srcId="{E481BD70-5CAC-47D6-89F5-C2959685EA24}" destId="{4932DA60-922D-403E-86E7-59A66F9C79F5}" srcOrd="0" destOrd="0" presId="urn:microsoft.com/office/officeart/2005/8/layout/hierarchy1"/>
    <dgm:cxn modelId="{0E2B1372-7C47-4A4B-BF14-C6F3B76E0248}" type="presParOf" srcId="{E481BD70-5CAC-47D6-89F5-C2959685EA24}" destId="{95ADFCC7-596B-46C6-A4DB-025E9FA1A1C8}" srcOrd="1" destOrd="0" presId="urn:microsoft.com/office/officeart/2005/8/layout/hierarchy1"/>
    <dgm:cxn modelId="{7E5EAE5B-8D2E-4F53-970E-5F5BF114EE55}" type="presParOf" srcId="{CF744401-9426-4317-BD1F-0966361A20A7}" destId="{6144F523-ADB6-4A55-9A9C-9B7849A0AC92}" srcOrd="1" destOrd="0" presId="urn:microsoft.com/office/officeart/2005/8/layout/hierarchy1"/>
    <dgm:cxn modelId="{2A01C604-3A4A-4B86-8072-C3449A45CFB2}" type="presParOf" srcId="{DCD4D10B-DECA-4475-9F76-8E8423952E44}" destId="{4EBA5DC9-3882-4A75-A249-C9B7C98A5601}" srcOrd="4" destOrd="0" presId="urn:microsoft.com/office/officeart/2005/8/layout/hierarchy1"/>
    <dgm:cxn modelId="{D529B827-6850-4AE9-80CA-129CFC851BDE}" type="presParOf" srcId="{DCD4D10B-DECA-4475-9F76-8E8423952E44}" destId="{AE998D91-FB9D-40C4-A241-03EE4BC8DDC9}" srcOrd="5" destOrd="0" presId="urn:microsoft.com/office/officeart/2005/8/layout/hierarchy1"/>
    <dgm:cxn modelId="{C8703BC4-9BAF-4297-8BE3-E189734C4AB6}" type="presParOf" srcId="{AE998D91-FB9D-40C4-A241-03EE4BC8DDC9}" destId="{E1A72AF6-0F63-41E6-94CB-D0B32AAD9FBE}" srcOrd="0" destOrd="0" presId="urn:microsoft.com/office/officeart/2005/8/layout/hierarchy1"/>
    <dgm:cxn modelId="{884BD9BC-675F-4D92-B489-0FFABBB60A3A}" type="presParOf" srcId="{E1A72AF6-0F63-41E6-94CB-D0B32AAD9FBE}" destId="{647B6C92-EA5F-4654-AFCE-72192C33489E}" srcOrd="0" destOrd="0" presId="urn:microsoft.com/office/officeart/2005/8/layout/hierarchy1"/>
    <dgm:cxn modelId="{50C21965-2712-4BBF-A5B2-51C08F6CB752}" type="presParOf" srcId="{E1A72AF6-0F63-41E6-94CB-D0B32AAD9FBE}" destId="{551AB325-214E-4AD0-95C7-2D8BCC26AB89}" srcOrd="1" destOrd="0" presId="urn:microsoft.com/office/officeart/2005/8/layout/hierarchy1"/>
    <dgm:cxn modelId="{E6B5DE4A-E1A5-4455-90A7-B4DF69010791}" type="presParOf" srcId="{AE998D91-FB9D-40C4-A241-03EE4BC8DDC9}" destId="{A9E88656-17FA-4C68-A804-B60D28447C74}" srcOrd="1" destOrd="0" presId="urn:microsoft.com/office/officeart/2005/8/layout/hierarchy1"/>
    <dgm:cxn modelId="{EB122D38-2F88-4E9F-96BB-364F90D130BF}" type="presParOf" srcId="{DCD4D10B-DECA-4475-9F76-8E8423952E44}" destId="{0B1A88AF-E895-4F89-818A-FF3DA0AF4618}" srcOrd="6" destOrd="0" presId="urn:microsoft.com/office/officeart/2005/8/layout/hierarchy1"/>
    <dgm:cxn modelId="{A2BB1145-BFB6-4E67-AAB8-546C84772B30}" type="presParOf" srcId="{DCD4D10B-DECA-4475-9F76-8E8423952E44}" destId="{4C6B25E2-32AF-4557-8272-5625D1AC661F}" srcOrd="7" destOrd="0" presId="urn:microsoft.com/office/officeart/2005/8/layout/hierarchy1"/>
    <dgm:cxn modelId="{34DB60C8-B4AD-450F-B188-463D18482C46}" type="presParOf" srcId="{4C6B25E2-32AF-4557-8272-5625D1AC661F}" destId="{8977FD48-B2FF-49DF-BB24-A86DA90803A1}" srcOrd="0" destOrd="0" presId="urn:microsoft.com/office/officeart/2005/8/layout/hierarchy1"/>
    <dgm:cxn modelId="{6BE591FF-E0F1-49AF-A3C4-A541704359E3}" type="presParOf" srcId="{8977FD48-B2FF-49DF-BB24-A86DA90803A1}" destId="{A8339AA1-2F6A-4D9F-B7C7-C28D754E43C7}" srcOrd="0" destOrd="0" presId="urn:microsoft.com/office/officeart/2005/8/layout/hierarchy1"/>
    <dgm:cxn modelId="{F780994F-DA19-4D83-B68B-26ADF254A7F0}" type="presParOf" srcId="{8977FD48-B2FF-49DF-BB24-A86DA90803A1}" destId="{E0F04EE3-9503-41D5-A0C1-9E3C41CFA2B7}" srcOrd="1" destOrd="0" presId="urn:microsoft.com/office/officeart/2005/8/layout/hierarchy1"/>
    <dgm:cxn modelId="{3F2F2904-5794-4574-A150-C360A7BE9E4A}" type="presParOf" srcId="{4C6B25E2-32AF-4557-8272-5625D1AC661F}" destId="{3C8791FA-8285-4A85-A8AD-77CC9915D7CB}" srcOrd="1" destOrd="0" presId="urn:microsoft.com/office/officeart/2005/8/layout/hierarchy1"/>
    <dgm:cxn modelId="{E0FFCE56-173A-4E2C-92C1-7D036062ED03}" type="presParOf" srcId="{4131995A-693D-452F-85E2-05BAB5C30EA7}" destId="{209C309D-79DC-4F78-9453-48942324F67C}" srcOrd="2" destOrd="0" presId="urn:microsoft.com/office/officeart/2005/8/layout/hierarchy1"/>
    <dgm:cxn modelId="{B638C783-5DFD-46F6-8814-8E4D4B97DA34}" type="presParOf" srcId="{4131995A-693D-452F-85E2-05BAB5C30EA7}" destId="{4A0B9A3A-1E4D-4967-967E-ED738559EA25}" srcOrd="3" destOrd="0" presId="urn:microsoft.com/office/officeart/2005/8/layout/hierarchy1"/>
    <dgm:cxn modelId="{980EE711-B28C-4F9C-BA26-172EACDD7382}" type="presParOf" srcId="{4A0B9A3A-1E4D-4967-967E-ED738559EA25}" destId="{248CFCAF-91F1-4190-BDF3-98C8A24057EE}" srcOrd="0" destOrd="0" presId="urn:microsoft.com/office/officeart/2005/8/layout/hierarchy1"/>
    <dgm:cxn modelId="{FF9C185D-12C7-42D9-A968-5D72CC338BA1}" type="presParOf" srcId="{248CFCAF-91F1-4190-BDF3-98C8A24057EE}" destId="{2D67DC06-E78C-471D-8624-1B588350A18D}" srcOrd="0" destOrd="0" presId="urn:microsoft.com/office/officeart/2005/8/layout/hierarchy1"/>
    <dgm:cxn modelId="{ABAD3DD8-F968-45F6-BEA5-9B234E0468E0}" type="presParOf" srcId="{248CFCAF-91F1-4190-BDF3-98C8A24057EE}" destId="{57396F52-786B-4D98-92D6-19AE7CFC87BB}" srcOrd="1" destOrd="0" presId="urn:microsoft.com/office/officeart/2005/8/layout/hierarchy1"/>
    <dgm:cxn modelId="{F693CC8F-8369-41D4-A7AF-C6E8AE6D085F}" type="presParOf" srcId="{4A0B9A3A-1E4D-4967-967E-ED738559EA25}" destId="{3D9785D5-7D24-429C-A4AF-0C4C365C86CB}" srcOrd="1" destOrd="0" presId="urn:microsoft.com/office/officeart/2005/8/layout/hierarchy1"/>
    <dgm:cxn modelId="{9EE708EE-5E83-4BC9-83F7-0DDA389CC3C8}" type="presParOf" srcId="{3D9785D5-7D24-429C-A4AF-0C4C365C86CB}" destId="{5A4BCA38-2305-4237-88A8-5A45AC41C87A}" srcOrd="0" destOrd="0" presId="urn:microsoft.com/office/officeart/2005/8/layout/hierarchy1"/>
    <dgm:cxn modelId="{E4028265-ACF4-4954-8848-DC0C17DA504C}" type="presParOf" srcId="{3D9785D5-7D24-429C-A4AF-0C4C365C86CB}" destId="{08A903C7-648D-402C-856E-6D0F6B87261A}" srcOrd="1" destOrd="0" presId="urn:microsoft.com/office/officeart/2005/8/layout/hierarchy1"/>
    <dgm:cxn modelId="{C34D44E1-6548-4692-B308-D20EB5AACC2A}" type="presParOf" srcId="{08A903C7-648D-402C-856E-6D0F6B87261A}" destId="{7B3E5CC6-9DE6-49A0-A1BC-B2B5A455C03B}" srcOrd="0" destOrd="0" presId="urn:microsoft.com/office/officeart/2005/8/layout/hierarchy1"/>
    <dgm:cxn modelId="{1046D234-7C5F-4560-905A-44A1AFDC6253}" type="presParOf" srcId="{7B3E5CC6-9DE6-49A0-A1BC-B2B5A455C03B}" destId="{D97E34F5-FF3B-454C-A1E2-E9174F6564D6}" srcOrd="0" destOrd="0" presId="urn:microsoft.com/office/officeart/2005/8/layout/hierarchy1"/>
    <dgm:cxn modelId="{5C777AF1-EDCB-4388-9F4C-A7F31C5C31E1}" type="presParOf" srcId="{7B3E5CC6-9DE6-49A0-A1BC-B2B5A455C03B}" destId="{4B2C883E-D3A9-4454-8ACA-2A21D7C1CFCE}" srcOrd="1" destOrd="0" presId="urn:microsoft.com/office/officeart/2005/8/layout/hierarchy1"/>
    <dgm:cxn modelId="{A926B0B3-1AF4-4242-8B8C-56AA1F6CC7E1}" type="presParOf" srcId="{08A903C7-648D-402C-856E-6D0F6B87261A}" destId="{B675DE75-FBD8-42AA-9676-72653BA17853}" srcOrd="1" destOrd="0" presId="urn:microsoft.com/office/officeart/2005/8/layout/hierarchy1"/>
    <dgm:cxn modelId="{9278D603-0B15-40A9-A8DA-D7E6CC8D0AFC}" type="presParOf" srcId="{3D9785D5-7D24-429C-A4AF-0C4C365C86CB}" destId="{98CFCF05-32B6-44A4-B044-7DEDC66A5182}" srcOrd="2" destOrd="0" presId="urn:microsoft.com/office/officeart/2005/8/layout/hierarchy1"/>
    <dgm:cxn modelId="{85EB3F0B-7AEC-4CFC-BEF4-FBA6E74E2130}" type="presParOf" srcId="{3D9785D5-7D24-429C-A4AF-0C4C365C86CB}" destId="{B6DB9F47-41B6-4C20-B19B-7FD381DE2504}" srcOrd="3" destOrd="0" presId="urn:microsoft.com/office/officeart/2005/8/layout/hierarchy1"/>
    <dgm:cxn modelId="{BF09C8B3-630A-4D3B-A9BF-CCFE895F9BAF}" type="presParOf" srcId="{B6DB9F47-41B6-4C20-B19B-7FD381DE2504}" destId="{CB65A7FC-FBFD-4D34-8124-AB24C420E2B5}" srcOrd="0" destOrd="0" presId="urn:microsoft.com/office/officeart/2005/8/layout/hierarchy1"/>
    <dgm:cxn modelId="{E42AEC97-3465-47F2-9118-39AF71FF019F}" type="presParOf" srcId="{CB65A7FC-FBFD-4D34-8124-AB24C420E2B5}" destId="{D770A09A-DBB1-4C13-8981-116AF0D411EB}" srcOrd="0" destOrd="0" presId="urn:microsoft.com/office/officeart/2005/8/layout/hierarchy1"/>
    <dgm:cxn modelId="{75DCAAC6-8C88-4BD0-A7F3-4EADB2856B3F}" type="presParOf" srcId="{CB65A7FC-FBFD-4D34-8124-AB24C420E2B5}" destId="{0DFF6747-E84D-48F5-AC77-4FE6BBD65939}" srcOrd="1" destOrd="0" presId="urn:microsoft.com/office/officeart/2005/8/layout/hierarchy1"/>
    <dgm:cxn modelId="{5FAD7083-6238-4531-BF68-88650CF62C8F}" type="presParOf" srcId="{B6DB9F47-41B6-4C20-B19B-7FD381DE2504}" destId="{80FF99DA-3291-4081-BF56-8F247CE3BE0C}" srcOrd="1" destOrd="0" presId="urn:microsoft.com/office/officeart/2005/8/layout/hierarchy1"/>
    <dgm:cxn modelId="{2F0B6790-ED7C-410E-A1B3-AFFF61B1FD5B}" type="presParOf" srcId="{3D9785D5-7D24-429C-A4AF-0C4C365C86CB}" destId="{A385E02C-B19E-470F-B135-337486141700}" srcOrd="4" destOrd="0" presId="urn:microsoft.com/office/officeart/2005/8/layout/hierarchy1"/>
    <dgm:cxn modelId="{305F8F24-1404-4B11-AE39-B3BAC93532FA}" type="presParOf" srcId="{3D9785D5-7D24-429C-A4AF-0C4C365C86CB}" destId="{4DBFC7AC-F4FA-4EE0-988A-CF58EDC52CFA}" srcOrd="5" destOrd="0" presId="urn:microsoft.com/office/officeart/2005/8/layout/hierarchy1"/>
    <dgm:cxn modelId="{76368A7B-1D51-4722-9B81-80467EA1941E}" type="presParOf" srcId="{4DBFC7AC-F4FA-4EE0-988A-CF58EDC52CFA}" destId="{B218641D-251E-4215-944E-101D5D8D40C9}" srcOrd="0" destOrd="0" presId="urn:microsoft.com/office/officeart/2005/8/layout/hierarchy1"/>
    <dgm:cxn modelId="{BBFE82B8-D3E9-4A6E-8F8B-6D6163682829}" type="presParOf" srcId="{B218641D-251E-4215-944E-101D5D8D40C9}" destId="{EBF6CA96-A5CB-4DDC-BE71-65B50116C7EE}" srcOrd="0" destOrd="0" presId="urn:microsoft.com/office/officeart/2005/8/layout/hierarchy1"/>
    <dgm:cxn modelId="{716279FC-E7BC-4071-B1B1-77BFBFD9AE8D}" type="presParOf" srcId="{B218641D-251E-4215-944E-101D5D8D40C9}" destId="{736C9143-CEF4-4454-A172-2D9B85D1F954}" srcOrd="1" destOrd="0" presId="urn:microsoft.com/office/officeart/2005/8/layout/hierarchy1"/>
    <dgm:cxn modelId="{CB45BF39-9E00-4248-9C8B-A44DE5CD7693}" type="presParOf" srcId="{4DBFC7AC-F4FA-4EE0-988A-CF58EDC52CFA}" destId="{ECE8F3F8-30C6-400D-8E1C-D048C1A82BBE}" srcOrd="1" destOrd="0" presId="urn:microsoft.com/office/officeart/2005/8/layout/hierarchy1"/>
    <dgm:cxn modelId="{B189A355-3717-4DEA-A43B-3517DD009A3D}" type="presParOf" srcId="{3D9785D5-7D24-429C-A4AF-0C4C365C86CB}" destId="{F9C41461-8BC7-4DDC-B361-4D6E0C40B6B9}" srcOrd="6" destOrd="0" presId="urn:microsoft.com/office/officeart/2005/8/layout/hierarchy1"/>
    <dgm:cxn modelId="{C4E885F3-8792-4B07-9F69-84FD82530238}" type="presParOf" srcId="{3D9785D5-7D24-429C-A4AF-0C4C365C86CB}" destId="{927B9493-7663-4FFE-A57F-8B930A89716B}" srcOrd="7" destOrd="0" presId="urn:microsoft.com/office/officeart/2005/8/layout/hierarchy1"/>
    <dgm:cxn modelId="{7CBBF317-1E99-4536-A407-D6BAA136EFAA}" type="presParOf" srcId="{927B9493-7663-4FFE-A57F-8B930A89716B}" destId="{4EFC74EB-E632-4230-B60B-DEC323CD2B1B}" srcOrd="0" destOrd="0" presId="urn:microsoft.com/office/officeart/2005/8/layout/hierarchy1"/>
    <dgm:cxn modelId="{616A6E06-1A9D-4C28-8942-0DEA7196109B}" type="presParOf" srcId="{4EFC74EB-E632-4230-B60B-DEC323CD2B1B}" destId="{E6AD575C-1C81-4E8E-A9E8-870C3741F884}" srcOrd="0" destOrd="0" presId="urn:microsoft.com/office/officeart/2005/8/layout/hierarchy1"/>
    <dgm:cxn modelId="{8C2CE11B-3999-481F-B9C6-BC9260A91D16}" type="presParOf" srcId="{4EFC74EB-E632-4230-B60B-DEC323CD2B1B}" destId="{B28FAC30-A47B-4EF6-9840-0E5075033E0E}" srcOrd="1" destOrd="0" presId="urn:microsoft.com/office/officeart/2005/8/layout/hierarchy1"/>
    <dgm:cxn modelId="{611F59F7-AF0C-4D3D-B04D-8BB492EDEC19}" type="presParOf" srcId="{927B9493-7663-4FFE-A57F-8B930A89716B}" destId="{606F36F7-4AB0-48A6-92B9-A8E670DD0C2D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9ED218-1BE8-40DB-A429-DE86B0CCC086}" type="doc">
      <dgm:prSet loTypeId="urn:microsoft.com/office/officeart/2005/8/layout/radial5" loCatId="relationship" qsTypeId="urn:microsoft.com/office/officeart/2005/8/quickstyle/3d7" qsCatId="3D" csTypeId="urn:microsoft.com/office/officeart/2005/8/colors/colorful2" csCatId="colorful" phldr="1"/>
      <dgm:spPr>
        <a:scene3d>
          <a:camera prst="isometricOffAxis1Right" zoom="91000"/>
          <a:lightRig rig="threePt" dir="t">
            <a:rot lat="0" lon="0" rev="20640000"/>
          </a:lightRig>
        </a:scene3d>
      </dgm:spPr>
      <dgm:t>
        <a:bodyPr/>
        <a:lstStyle/>
        <a:p>
          <a:endParaRPr lang="ru-RU"/>
        </a:p>
      </dgm:t>
    </dgm:pt>
    <dgm:pt modelId="{9E5843D4-773C-4A66-8B5C-7A27E18EE0BC}">
      <dgm:prSet phldrT="[Текст]"/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dirty="0" smtClean="0"/>
            <a:t>Степень готовности вареных яиц</a:t>
          </a:r>
          <a:endParaRPr lang="ru-RU" dirty="0"/>
        </a:p>
      </dgm:t>
    </dgm:pt>
    <dgm:pt modelId="{0B3107C6-8D15-459E-AD54-AB58B0AC09CB}" type="parTrans" cxnId="{4B544E78-2E01-452B-B3D5-103F81B81E2F}">
      <dgm:prSet/>
      <dgm:spPr/>
      <dgm:t>
        <a:bodyPr/>
        <a:lstStyle/>
        <a:p>
          <a:endParaRPr lang="ru-RU"/>
        </a:p>
      </dgm:t>
    </dgm:pt>
    <dgm:pt modelId="{B3623FEE-A1E8-40C1-9C39-7E9AD4A7E28F}" type="sibTrans" cxnId="{4B544E78-2E01-452B-B3D5-103F81B81E2F}">
      <dgm:prSet/>
      <dgm:spPr/>
      <dgm:t>
        <a:bodyPr/>
        <a:lstStyle/>
        <a:p>
          <a:endParaRPr lang="ru-RU"/>
        </a:p>
      </dgm:t>
    </dgm:pt>
    <dgm:pt modelId="{D6823C48-7EB3-40DD-A53A-8E28F44BC9C1}">
      <dgm:prSet phldrT="[Текст]"/>
      <dgm:spPr>
        <a:effectLst>
          <a:outerShdw blurRad="50800" dist="38100" dir="18900000" algn="b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dirty="0" smtClean="0"/>
            <a:t>Вкрутую</a:t>
          </a:r>
        </a:p>
        <a:p>
          <a:r>
            <a:rPr lang="ru-RU" dirty="0" smtClean="0"/>
            <a:t>(8минут)</a:t>
          </a:r>
          <a:endParaRPr lang="ru-RU" dirty="0"/>
        </a:p>
      </dgm:t>
    </dgm:pt>
    <dgm:pt modelId="{E00FE3CD-381B-4927-952F-100A04CFAF35}" type="parTrans" cxnId="{360AE832-58A0-413D-BB89-521FF3A71DB2}">
      <dgm:prSet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endParaRPr lang="ru-RU"/>
        </a:p>
      </dgm:t>
    </dgm:pt>
    <dgm:pt modelId="{DB4E35CC-633B-4C80-8363-8B14899A798B}" type="sibTrans" cxnId="{360AE832-58A0-413D-BB89-521FF3A71DB2}">
      <dgm:prSet/>
      <dgm:spPr/>
      <dgm:t>
        <a:bodyPr/>
        <a:lstStyle/>
        <a:p>
          <a:endParaRPr lang="ru-RU"/>
        </a:p>
      </dgm:t>
    </dgm:pt>
    <dgm:pt modelId="{8A7F224C-0CC0-487A-8E96-EE7101DCB0F9}">
      <dgm:prSet phldrT="[Текст]"/>
      <dgm:spPr>
        <a:effectLst>
          <a:innerShdw blurRad="63500" dist="50800" dir="18900000">
            <a:prstClr val="black">
              <a:alpha val="50000"/>
            </a:prstClr>
          </a:innerShdw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dirty="0" smtClean="0"/>
            <a:t>Всмятку</a:t>
          </a:r>
        </a:p>
        <a:p>
          <a:r>
            <a:rPr lang="ru-RU" dirty="0" smtClean="0"/>
            <a:t>(2минуты)</a:t>
          </a:r>
          <a:endParaRPr lang="ru-RU" dirty="0"/>
        </a:p>
      </dgm:t>
    </dgm:pt>
    <dgm:pt modelId="{8CAD9298-BF8D-44D3-A978-DA1A00691620}" type="parTrans" cxnId="{1B9C9577-7AE8-45C8-8098-34570C80A82B}">
      <dgm:prSet/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endParaRPr lang="ru-RU"/>
        </a:p>
      </dgm:t>
    </dgm:pt>
    <dgm:pt modelId="{15295D59-B00A-45D7-90DC-0D927D23602A}" type="sibTrans" cxnId="{1B9C9577-7AE8-45C8-8098-34570C80A82B}">
      <dgm:prSet/>
      <dgm:spPr/>
      <dgm:t>
        <a:bodyPr/>
        <a:lstStyle/>
        <a:p>
          <a:endParaRPr lang="ru-RU"/>
        </a:p>
      </dgm:t>
    </dgm:pt>
    <dgm:pt modelId="{E2A10C58-1A79-45F8-8205-0977BA50E16C}">
      <dgm:prSet phldrT="[Текст]"/>
      <dgm:spPr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r>
            <a:rPr lang="ru-RU" dirty="0" smtClean="0"/>
            <a:t>В мешочек</a:t>
          </a:r>
        </a:p>
        <a:p>
          <a:r>
            <a:rPr lang="ru-RU" dirty="0" smtClean="0"/>
            <a:t>(4минуты)</a:t>
          </a:r>
          <a:endParaRPr lang="ru-RU" dirty="0"/>
        </a:p>
      </dgm:t>
    </dgm:pt>
    <dgm:pt modelId="{76EC37C8-8378-4CA7-8D8C-1732D5D69224}" type="parTrans" cxnId="{DC0C3892-E087-4D9E-A19E-D06A7CC9837C}">
      <dgm:prSet/>
      <dgm:spPr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endParaRPr lang="ru-RU"/>
        </a:p>
      </dgm:t>
    </dgm:pt>
    <dgm:pt modelId="{45EB3C8D-D09B-4247-A445-2A9ACBC66F24}" type="sibTrans" cxnId="{DC0C3892-E087-4D9E-A19E-D06A7CC9837C}">
      <dgm:prSet/>
      <dgm:spPr/>
      <dgm:t>
        <a:bodyPr/>
        <a:lstStyle/>
        <a:p>
          <a:endParaRPr lang="ru-RU"/>
        </a:p>
      </dgm:t>
    </dgm:pt>
    <dgm:pt modelId="{ECD13D56-39DE-4520-A3A3-75D2ACB57185}" type="pres">
      <dgm:prSet presAssocID="{D29ED218-1BE8-40DB-A429-DE86B0CCC08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1F6712-803F-4DB8-9951-39F2160D7A08}" type="pres">
      <dgm:prSet presAssocID="{9E5843D4-773C-4A66-8B5C-7A27E18EE0BC}" presName="centerShape" presStyleLbl="node0" presStyleIdx="0" presStyleCnt="1" custScaleX="135705" custScaleY="128113" custLinFactNeighborX="-1" custLinFactNeighborY="-1905"/>
      <dgm:spPr/>
      <dgm:t>
        <a:bodyPr/>
        <a:lstStyle/>
        <a:p>
          <a:endParaRPr lang="ru-RU"/>
        </a:p>
      </dgm:t>
    </dgm:pt>
    <dgm:pt modelId="{AC4FA3D6-1089-4CD0-BD8A-F7BF8E63607A}" type="pres">
      <dgm:prSet presAssocID="{E00FE3CD-381B-4927-952F-100A04CFAF35}" presName="parTrans" presStyleLbl="sibTrans2D1" presStyleIdx="0" presStyleCnt="3"/>
      <dgm:spPr/>
      <dgm:t>
        <a:bodyPr/>
        <a:lstStyle/>
        <a:p>
          <a:endParaRPr lang="ru-RU"/>
        </a:p>
      </dgm:t>
    </dgm:pt>
    <dgm:pt modelId="{6167E3F1-FA3D-462C-B252-42378CB39B56}" type="pres">
      <dgm:prSet presAssocID="{E00FE3CD-381B-4927-952F-100A04CFAF35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997C4E1A-64D0-4E26-A438-9C2C2615B8D9}" type="pres">
      <dgm:prSet presAssocID="{D6823C48-7EB3-40DD-A53A-8E28F44BC9C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1D7443-39F3-4BF1-8528-1F86CC573C10}" type="pres">
      <dgm:prSet presAssocID="{8CAD9298-BF8D-44D3-A978-DA1A00691620}" presName="parTrans" presStyleLbl="sibTrans2D1" presStyleIdx="1" presStyleCnt="3"/>
      <dgm:spPr/>
      <dgm:t>
        <a:bodyPr/>
        <a:lstStyle/>
        <a:p>
          <a:endParaRPr lang="ru-RU"/>
        </a:p>
      </dgm:t>
    </dgm:pt>
    <dgm:pt modelId="{7FE6E6D3-420D-465E-8A91-7961B32E18C8}" type="pres">
      <dgm:prSet presAssocID="{8CAD9298-BF8D-44D3-A978-DA1A00691620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D236A981-D191-4574-8CEF-DE155D092C06}" type="pres">
      <dgm:prSet presAssocID="{8A7F224C-0CC0-487A-8E96-EE7101DCB0F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250AA4-3EAC-406E-84D5-D17699B40C33}" type="pres">
      <dgm:prSet presAssocID="{76EC37C8-8378-4CA7-8D8C-1732D5D69224}" presName="parTrans" presStyleLbl="sibTrans2D1" presStyleIdx="2" presStyleCnt="3"/>
      <dgm:spPr/>
      <dgm:t>
        <a:bodyPr/>
        <a:lstStyle/>
        <a:p>
          <a:endParaRPr lang="ru-RU"/>
        </a:p>
      </dgm:t>
    </dgm:pt>
    <dgm:pt modelId="{60A76D03-B2F9-4165-850E-1D0DFA2F1033}" type="pres">
      <dgm:prSet presAssocID="{76EC37C8-8378-4CA7-8D8C-1732D5D69224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8965B354-A3CE-42C0-8E80-29E0055470DC}" type="pres">
      <dgm:prSet presAssocID="{E2A10C58-1A79-45F8-8205-0977BA50E16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84855A-A50A-4555-9C32-8CD793C18456}" type="presOf" srcId="{E00FE3CD-381B-4927-952F-100A04CFAF35}" destId="{AC4FA3D6-1089-4CD0-BD8A-F7BF8E63607A}" srcOrd="0" destOrd="0" presId="urn:microsoft.com/office/officeart/2005/8/layout/radial5"/>
    <dgm:cxn modelId="{758B007C-AE44-49F1-A922-A600C0FCAB33}" type="presOf" srcId="{8CAD9298-BF8D-44D3-A978-DA1A00691620}" destId="{7FE6E6D3-420D-465E-8A91-7961B32E18C8}" srcOrd="1" destOrd="0" presId="urn:microsoft.com/office/officeart/2005/8/layout/radial5"/>
    <dgm:cxn modelId="{4B544E78-2E01-452B-B3D5-103F81B81E2F}" srcId="{D29ED218-1BE8-40DB-A429-DE86B0CCC086}" destId="{9E5843D4-773C-4A66-8B5C-7A27E18EE0BC}" srcOrd="0" destOrd="0" parTransId="{0B3107C6-8D15-459E-AD54-AB58B0AC09CB}" sibTransId="{B3623FEE-A1E8-40C1-9C39-7E9AD4A7E28F}"/>
    <dgm:cxn modelId="{1B9C9577-7AE8-45C8-8098-34570C80A82B}" srcId="{9E5843D4-773C-4A66-8B5C-7A27E18EE0BC}" destId="{8A7F224C-0CC0-487A-8E96-EE7101DCB0F9}" srcOrd="1" destOrd="0" parTransId="{8CAD9298-BF8D-44D3-A978-DA1A00691620}" sibTransId="{15295D59-B00A-45D7-90DC-0D927D23602A}"/>
    <dgm:cxn modelId="{D9DF032F-03F6-41FF-84B8-EA4D241DCC81}" type="presOf" srcId="{D29ED218-1BE8-40DB-A429-DE86B0CCC086}" destId="{ECD13D56-39DE-4520-A3A3-75D2ACB57185}" srcOrd="0" destOrd="0" presId="urn:microsoft.com/office/officeart/2005/8/layout/radial5"/>
    <dgm:cxn modelId="{5974F04D-AD26-4653-AD2A-AB47D53C516A}" type="presOf" srcId="{76EC37C8-8378-4CA7-8D8C-1732D5D69224}" destId="{60A76D03-B2F9-4165-850E-1D0DFA2F1033}" srcOrd="1" destOrd="0" presId="urn:microsoft.com/office/officeart/2005/8/layout/radial5"/>
    <dgm:cxn modelId="{8BC5F211-E401-4C5D-834D-4BBB7F0E3992}" type="presOf" srcId="{E2A10C58-1A79-45F8-8205-0977BA50E16C}" destId="{8965B354-A3CE-42C0-8E80-29E0055470DC}" srcOrd="0" destOrd="0" presId="urn:microsoft.com/office/officeart/2005/8/layout/radial5"/>
    <dgm:cxn modelId="{1BA2BEC9-0B11-47F6-ADB1-C039D15020D5}" type="presOf" srcId="{D6823C48-7EB3-40DD-A53A-8E28F44BC9C1}" destId="{997C4E1A-64D0-4E26-A438-9C2C2615B8D9}" srcOrd="0" destOrd="0" presId="urn:microsoft.com/office/officeart/2005/8/layout/radial5"/>
    <dgm:cxn modelId="{DC0C3892-E087-4D9E-A19E-D06A7CC9837C}" srcId="{9E5843D4-773C-4A66-8B5C-7A27E18EE0BC}" destId="{E2A10C58-1A79-45F8-8205-0977BA50E16C}" srcOrd="2" destOrd="0" parTransId="{76EC37C8-8378-4CA7-8D8C-1732D5D69224}" sibTransId="{45EB3C8D-D09B-4247-A445-2A9ACBC66F24}"/>
    <dgm:cxn modelId="{AAD06D21-2059-48AB-87A0-CA59B09DCE6D}" type="presOf" srcId="{76EC37C8-8378-4CA7-8D8C-1732D5D69224}" destId="{57250AA4-3EAC-406E-84D5-D17699B40C33}" srcOrd="0" destOrd="0" presId="urn:microsoft.com/office/officeart/2005/8/layout/radial5"/>
    <dgm:cxn modelId="{360AE832-58A0-413D-BB89-521FF3A71DB2}" srcId="{9E5843D4-773C-4A66-8B5C-7A27E18EE0BC}" destId="{D6823C48-7EB3-40DD-A53A-8E28F44BC9C1}" srcOrd="0" destOrd="0" parTransId="{E00FE3CD-381B-4927-952F-100A04CFAF35}" sibTransId="{DB4E35CC-633B-4C80-8363-8B14899A798B}"/>
    <dgm:cxn modelId="{B1B767E6-0343-4EB2-BE3E-3A6B29B7895A}" type="presOf" srcId="{8CAD9298-BF8D-44D3-A978-DA1A00691620}" destId="{151D7443-39F3-4BF1-8528-1F86CC573C10}" srcOrd="0" destOrd="0" presId="urn:microsoft.com/office/officeart/2005/8/layout/radial5"/>
    <dgm:cxn modelId="{EB580D87-F710-4CA9-A125-4F0C95C80278}" type="presOf" srcId="{9E5843D4-773C-4A66-8B5C-7A27E18EE0BC}" destId="{901F6712-803F-4DB8-9951-39F2160D7A08}" srcOrd="0" destOrd="0" presId="urn:microsoft.com/office/officeart/2005/8/layout/radial5"/>
    <dgm:cxn modelId="{84C024D1-FDE7-455F-A87E-037AAA2A0144}" type="presOf" srcId="{E00FE3CD-381B-4927-952F-100A04CFAF35}" destId="{6167E3F1-FA3D-462C-B252-42378CB39B56}" srcOrd="1" destOrd="0" presId="urn:microsoft.com/office/officeart/2005/8/layout/radial5"/>
    <dgm:cxn modelId="{74EAF015-9C3D-4B93-93BD-89F756846E07}" type="presOf" srcId="{8A7F224C-0CC0-487A-8E96-EE7101DCB0F9}" destId="{D236A981-D191-4574-8CEF-DE155D092C06}" srcOrd="0" destOrd="0" presId="urn:microsoft.com/office/officeart/2005/8/layout/radial5"/>
    <dgm:cxn modelId="{DC772C0A-B949-4E3D-8EA7-2B8D1F1CE21C}" type="presParOf" srcId="{ECD13D56-39DE-4520-A3A3-75D2ACB57185}" destId="{901F6712-803F-4DB8-9951-39F2160D7A08}" srcOrd="0" destOrd="0" presId="urn:microsoft.com/office/officeart/2005/8/layout/radial5"/>
    <dgm:cxn modelId="{803BCB8E-F1D8-40B6-9800-CABF4446A7CC}" type="presParOf" srcId="{ECD13D56-39DE-4520-A3A3-75D2ACB57185}" destId="{AC4FA3D6-1089-4CD0-BD8A-F7BF8E63607A}" srcOrd="1" destOrd="0" presId="urn:microsoft.com/office/officeart/2005/8/layout/radial5"/>
    <dgm:cxn modelId="{09DE4EBC-8F94-4D53-8412-B8F514CDBE15}" type="presParOf" srcId="{AC4FA3D6-1089-4CD0-BD8A-F7BF8E63607A}" destId="{6167E3F1-FA3D-462C-B252-42378CB39B56}" srcOrd="0" destOrd="0" presId="urn:microsoft.com/office/officeart/2005/8/layout/radial5"/>
    <dgm:cxn modelId="{494224A9-7D2A-4B58-917D-20D909D90A78}" type="presParOf" srcId="{ECD13D56-39DE-4520-A3A3-75D2ACB57185}" destId="{997C4E1A-64D0-4E26-A438-9C2C2615B8D9}" srcOrd="2" destOrd="0" presId="urn:microsoft.com/office/officeart/2005/8/layout/radial5"/>
    <dgm:cxn modelId="{6E17E6DC-CFEC-48D9-8D3D-D8256A2A1C7F}" type="presParOf" srcId="{ECD13D56-39DE-4520-A3A3-75D2ACB57185}" destId="{151D7443-39F3-4BF1-8528-1F86CC573C10}" srcOrd="3" destOrd="0" presId="urn:microsoft.com/office/officeart/2005/8/layout/radial5"/>
    <dgm:cxn modelId="{D0E608DC-04BC-4E49-8A5C-6143C70F7456}" type="presParOf" srcId="{151D7443-39F3-4BF1-8528-1F86CC573C10}" destId="{7FE6E6D3-420D-465E-8A91-7961B32E18C8}" srcOrd="0" destOrd="0" presId="urn:microsoft.com/office/officeart/2005/8/layout/radial5"/>
    <dgm:cxn modelId="{11CC8BF7-427D-443B-9A25-664FBA177A10}" type="presParOf" srcId="{ECD13D56-39DE-4520-A3A3-75D2ACB57185}" destId="{D236A981-D191-4574-8CEF-DE155D092C06}" srcOrd="4" destOrd="0" presId="urn:microsoft.com/office/officeart/2005/8/layout/radial5"/>
    <dgm:cxn modelId="{98893F07-4A3E-4A74-9D8A-0C4DD374AC26}" type="presParOf" srcId="{ECD13D56-39DE-4520-A3A3-75D2ACB57185}" destId="{57250AA4-3EAC-406E-84D5-D17699B40C33}" srcOrd="5" destOrd="0" presId="urn:microsoft.com/office/officeart/2005/8/layout/radial5"/>
    <dgm:cxn modelId="{84DF7581-DA5E-42A4-86BC-E1223FC6B4FF}" type="presParOf" srcId="{57250AA4-3EAC-406E-84D5-D17699B40C33}" destId="{60A76D03-B2F9-4165-850E-1D0DFA2F1033}" srcOrd="0" destOrd="0" presId="urn:microsoft.com/office/officeart/2005/8/layout/radial5"/>
    <dgm:cxn modelId="{72848434-621D-4079-B716-4C8AEECEAEC2}" type="presParOf" srcId="{ECD13D56-39DE-4520-A3A3-75D2ACB57185}" destId="{8965B354-A3CE-42C0-8E80-29E0055470DC}" srcOrd="6" destOrd="0" presId="urn:microsoft.com/office/officeart/2005/8/layout/radial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5BC3319-B7C5-4EF5-934B-A892D6CE96ED}" type="doc">
      <dgm:prSet loTypeId="urn:microsoft.com/office/officeart/2005/8/layout/h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DB9BB10-D18C-4291-9EC1-4BC5C959976B}">
      <dgm:prSet phldrT="[Текст]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Венчик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70CF663B-AAF2-44C8-9A35-2E3D63255B01}" type="parTrans" cxnId="{61A47061-6139-4E39-B004-DA4E63EFC1B2}">
      <dgm:prSet/>
      <dgm:spPr/>
      <dgm:t>
        <a:bodyPr/>
        <a:lstStyle/>
        <a:p>
          <a:endParaRPr lang="ru-RU"/>
        </a:p>
      </dgm:t>
    </dgm:pt>
    <dgm:pt modelId="{EBCB74A2-EB28-46F9-9433-9CF749335E37}" type="sibTrans" cxnId="{61A47061-6139-4E39-B004-DA4E63EFC1B2}">
      <dgm:prSet/>
      <dgm:spPr/>
      <dgm:t>
        <a:bodyPr/>
        <a:lstStyle/>
        <a:p>
          <a:endParaRPr lang="ru-RU"/>
        </a:p>
      </dgm:t>
    </dgm:pt>
    <dgm:pt modelId="{7BD727F9-B1C7-4750-B8FD-024A419F4DE9}">
      <dgm:prSet phldrT="[Текст]"/>
      <dgm:spPr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dirty="0" smtClean="0">
              <a:solidFill>
                <a:schemeClr val="accent3">
                  <a:lumMod val="40000"/>
                  <a:lumOff val="60000"/>
                </a:schemeClr>
              </a:solidFill>
            </a:rPr>
            <a:t>Комбайн</a:t>
          </a:r>
          <a:endParaRPr lang="ru-RU" dirty="0">
            <a:solidFill>
              <a:schemeClr val="accent3">
                <a:lumMod val="40000"/>
                <a:lumOff val="60000"/>
              </a:schemeClr>
            </a:solidFill>
          </a:endParaRPr>
        </a:p>
      </dgm:t>
    </dgm:pt>
    <dgm:pt modelId="{ADFA3CA4-FDB9-4C19-A8BA-75C965E4E376}" type="parTrans" cxnId="{2B6B8C78-24C3-417D-8F20-A46B4C71C691}">
      <dgm:prSet/>
      <dgm:spPr/>
      <dgm:t>
        <a:bodyPr/>
        <a:lstStyle/>
        <a:p>
          <a:endParaRPr lang="ru-RU"/>
        </a:p>
      </dgm:t>
    </dgm:pt>
    <dgm:pt modelId="{34AF5881-3BE2-424B-9BCC-3BA97A39DD54}" type="sibTrans" cxnId="{2B6B8C78-24C3-417D-8F20-A46B4C71C691}">
      <dgm:prSet/>
      <dgm:spPr/>
      <dgm:t>
        <a:bodyPr/>
        <a:lstStyle/>
        <a:p>
          <a:endParaRPr lang="ru-RU"/>
        </a:p>
      </dgm:t>
    </dgm:pt>
    <dgm:pt modelId="{79EAA03A-9F7F-4109-B17A-71143E978763}">
      <dgm:prSet phldrT="[Текст]"/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dirty="0" smtClean="0">
              <a:solidFill>
                <a:schemeClr val="bg2">
                  <a:lumMod val="10000"/>
                </a:schemeClr>
              </a:solidFill>
            </a:rPr>
            <a:t>Миксер</a:t>
          </a:r>
          <a:endParaRPr lang="ru-RU" dirty="0">
            <a:solidFill>
              <a:schemeClr val="bg2">
                <a:lumMod val="10000"/>
              </a:schemeClr>
            </a:solidFill>
          </a:endParaRPr>
        </a:p>
      </dgm:t>
    </dgm:pt>
    <dgm:pt modelId="{BE4D2EC7-AABC-4BEA-A4AE-719C88DBD8DA}" type="parTrans" cxnId="{CB12EB3B-0511-4A95-B146-F2A10E96DE06}">
      <dgm:prSet/>
      <dgm:spPr/>
      <dgm:t>
        <a:bodyPr/>
        <a:lstStyle/>
        <a:p>
          <a:endParaRPr lang="ru-RU"/>
        </a:p>
      </dgm:t>
    </dgm:pt>
    <dgm:pt modelId="{5254510C-565E-4017-A1DA-E1232EAA7254}" type="sibTrans" cxnId="{CB12EB3B-0511-4A95-B146-F2A10E96DE06}">
      <dgm:prSet/>
      <dgm:spPr/>
      <dgm:t>
        <a:bodyPr/>
        <a:lstStyle/>
        <a:p>
          <a:endParaRPr lang="ru-RU"/>
        </a:p>
      </dgm:t>
    </dgm:pt>
    <dgm:pt modelId="{03A843DF-7176-44EF-856A-59EED31AA52A}" type="pres">
      <dgm:prSet presAssocID="{25BC3319-B7C5-4EF5-934B-A892D6CE96E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344B4E-3376-42B7-9BD9-FFF188E480A2}" type="pres">
      <dgm:prSet presAssocID="{BDB9BB10-D18C-4291-9EC1-4BC5C959976B}" presName="node" presStyleLbl="node1" presStyleIdx="0" presStyleCnt="3" custScaleX="64218" custScaleY="53488" custLinFactNeighborX="-30931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2EE169-C3C0-454F-B172-FAC065975E34}" type="pres">
      <dgm:prSet presAssocID="{EBCB74A2-EB28-46F9-9433-9CF749335E37}" presName="sibTrans" presStyleCnt="0"/>
      <dgm:spPr/>
    </dgm:pt>
    <dgm:pt modelId="{BE4862D9-F37F-4716-B27A-DD8200A49937}" type="pres">
      <dgm:prSet presAssocID="{7BD727F9-B1C7-4750-B8FD-024A419F4DE9}" presName="node" presStyleLbl="node1" presStyleIdx="1" presStyleCnt="3" custScaleX="71707" custScaleY="472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2B8137-79F4-4ED6-B9FD-2B3F3776DA5C}" type="pres">
      <dgm:prSet presAssocID="{34AF5881-3BE2-424B-9BCC-3BA97A39DD54}" presName="sibTrans" presStyleCnt="0"/>
      <dgm:spPr/>
    </dgm:pt>
    <dgm:pt modelId="{4E8868DA-F742-4FD1-9D8B-46181126652C}" type="pres">
      <dgm:prSet presAssocID="{79EAA03A-9F7F-4109-B17A-71143E978763}" presName="node" presStyleLbl="node1" presStyleIdx="2" presStyleCnt="3" custScaleX="64578" custScaleY="488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2DC706-7668-49BE-9321-211A4B20A6B9}" type="presOf" srcId="{25BC3319-B7C5-4EF5-934B-A892D6CE96ED}" destId="{03A843DF-7176-44EF-856A-59EED31AA52A}" srcOrd="0" destOrd="0" presId="urn:microsoft.com/office/officeart/2005/8/layout/hList6"/>
    <dgm:cxn modelId="{CB12EB3B-0511-4A95-B146-F2A10E96DE06}" srcId="{25BC3319-B7C5-4EF5-934B-A892D6CE96ED}" destId="{79EAA03A-9F7F-4109-B17A-71143E978763}" srcOrd="2" destOrd="0" parTransId="{BE4D2EC7-AABC-4BEA-A4AE-719C88DBD8DA}" sibTransId="{5254510C-565E-4017-A1DA-E1232EAA7254}"/>
    <dgm:cxn modelId="{3A8E4A08-6BE5-46A7-A98B-40CC91E8BC59}" type="presOf" srcId="{79EAA03A-9F7F-4109-B17A-71143E978763}" destId="{4E8868DA-F742-4FD1-9D8B-46181126652C}" srcOrd="0" destOrd="0" presId="urn:microsoft.com/office/officeart/2005/8/layout/hList6"/>
    <dgm:cxn modelId="{DC3D5A87-D152-44AF-85C9-3A5D3271CA59}" type="presOf" srcId="{BDB9BB10-D18C-4291-9EC1-4BC5C959976B}" destId="{15344B4E-3376-42B7-9BD9-FFF188E480A2}" srcOrd="0" destOrd="0" presId="urn:microsoft.com/office/officeart/2005/8/layout/hList6"/>
    <dgm:cxn modelId="{2B6B8C78-24C3-417D-8F20-A46B4C71C691}" srcId="{25BC3319-B7C5-4EF5-934B-A892D6CE96ED}" destId="{7BD727F9-B1C7-4750-B8FD-024A419F4DE9}" srcOrd="1" destOrd="0" parTransId="{ADFA3CA4-FDB9-4C19-A8BA-75C965E4E376}" sibTransId="{34AF5881-3BE2-424B-9BCC-3BA97A39DD54}"/>
    <dgm:cxn modelId="{61A47061-6139-4E39-B004-DA4E63EFC1B2}" srcId="{25BC3319-B7C5-4EF5-934B-A892D6CE96ED}" destId="{BDB9BB10-D18C-4291-9EC1-4BC5C959976B}" srcOrd="0" destOrd="0" parTransId="{70CF663B-AAF2-44C8-9A35-2E3D63255B01}" sibTransId="{EBCB74A2-EB28-46F9-9433-9CF749335E37}"/>
    <dgm:cxn modelId="{F1F0B3C9-3E89-4283-B0CC-B79452D984DB}" type="presOf" srcId="{7BD727F9-B1C7-4750-B8FD-024A419F4DE9}" destId="{BE4862D9-F37F-4716-B27A-DD8200A49937}" srcOrd="0" destOrd="0" presId="urn:microsoft.com/office/officeart/2005/8/layout/hList6"/>
    <dgm:cxn modelId="{5373D6C1-8E72-4028-B190-F79CBBB34159}" type="presParOf" srcId="{03A843DF-7176-44EF-856A-59EED31AA52A}" destId="{15344B4E-3376-42B7-9BD9-FFF188E480A2}" srcOrd="0" destOrd="0" presId="urn:microsoft.com/office/officeart/2005/8/layout/hList6"/>
    <dgm:cxn modelId="{BF590DAB-2682-4ED3-A8BE-B3B2BE8E7235}" type="presParOf" srcId="{03A843DF-7176-44EF-856A-59EED31AA52A}" destId="{6A2EE169-C3C0-454F-B172-FAC065975E34}" srcOrd="1" destOrd="0" presId="urn:microsoft.com/office/officeart/2005/8/layout/hList6"/>
    <dgm:cxn modelId="{1AD58468-28BB-4EE2-B36C-75B97583F784}" type="presParOf" srcId="{03A843DF-7176-44EF-856A-59EED31AA52A}" destId="{BE4862D9-F37F-4716-B27A-DD8200A49937}" srcOrd="2" destOrd="0" presId="urn:microsoft.com/office/officeart/2005/8/layout/hList6"/>
    <dgm:cxn modelId="{9AF682D2-A677-4069-9B13-45E9919CDC01}" type="presParOf" srcId="{03A843DF-7176-44EF-856A-59EED31AA52A}" destId="{3D2B8137-79F4-4ED6-B9FD-2B3F3776DA5C}" srcOrd="3" destOrd="0" presId="urn:microsoft.com/office/officeart/2005/8/layout/hList6"/>
    <dgm:cxn modelId="{35CD54D7-F0C3-4F7D-8ACA-F63CF700C08F}" type="presParOf" srcId="{03A843DF-7176-44EF-856A-59EED31AA52A}" destId="{4E8868DA-F742-4FD1-9D8B-46181126652C}" srcOrd="4" destOrd="0" presId="urn:microsoft.com/office/officeart/2005/8/layout/h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8E76F5-8659-4DBA-8ADE-7AFE7BA0718C}" type="datetimeFigureOut">
              <a:rPr lang="ru-RU" smtClean="0"/>
              <a:pPr/>
              <a:t>13.01.2010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E6DF5-3C53-4964-9284-9AD15AE30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5E6DF5-3C53-4964-9284-9AD15AE30EE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3D6CBFF-1C64-48F7-9E5D-522030095CA7}" type="datetimeFigureOut">
              <a:rPr lang="ru-RU" smtClean="0"/>
              <a:pPr/>
              <a:t>13.01.2010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86F1B70-6DEB-499F-B3B0-88663B54B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D6CBFF-1C64-48F7-9E5D-522030095CA7}" type="datetimeFigureOut">
              <a:rPr lang="ru-RU" smtClean="0"/>
              <a:pPr/>
              <a:t>13.01.2010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F1B70-6DEB-499F-B3B0-88663B54B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3D6CBFF-1C64-48F7-9E5D-522030095CA7}" type="datetimeFigureOut">
              <a:rPr lang="ru-RU" smtClean="0"/>
              <a:pPr/>
              <a:t>13.01.2010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86F1B70-6DEB-499F-B3B0-88663B54B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D6CBFF-1C64-48F7-9E5D-522030095CA7}" type="datetimeFigureOut">
              <a:rPr lang="ru-RU" smtClean="0"/>
              <a:pPr/>
              <a:t>13.01.2010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F1B70-6DEB-499F-B3B0-88663B54B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3D6CBFF-1C64-48F7-9E5D-522030095CA7}" type="datetimeFigureOut">
              <a:rPr lang="ru-RU" smtClean="0"/>
              <a:pPr/>
              <a:t>13.01.2010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86F1B70-6DEB-499F-B3B0-88663B54B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D6CBFF-1C64-48F7-9E5D-522030095CA7}" type="datetimeFigureOut">
              <a:rPr lang="ru-RU" smtClean="0"/>
              <a:pPr/>
              <a:t>13.01.2010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F1B70-6DEB-499F-B3B0-88663B54B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D6CBFF-1C64-48F7-9E5D-522030095CA7}" type="datetimeFigureOut">
              <a:rPr lang="ru-RU" smtClean="0"/>
              <a:pPr/>
              <a:t>13.01.2010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F1B70-6DEB-499F-B3B0-88663B54B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D6CBFF-1C64-48F7-9E5D-522030095CA7}" type="datetimeFigureOut">
              <a:rPr lang="ru-RU" smtClean="0"/>
              <a:pPr/>
              <a:t>13.01.2010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F1B70-6DEB-499F-B3B0-88663B54B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3D6CBFF-1C64-48F7-9E5D-522030095CA7}" type="datetimeFigureOut">
              <a:rPr lang="ru-RU" smtClean="0"/>
              <a:pPr/>
              <a:t>13.01.2010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F1B70-6DEB-499F-B3B0-88663B54B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D6CBFF-1C64-48F7-9E5D-522030095CA7}" type="datetimeFigureOut">
              <a:rPr lang="ru-RU" smtClean="0"/>
              <a:pPr/>
              <a:t>13.01.2010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F1B70-6DEB-499F-B3B0-88663B54B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D6CBFF-1C64-48F7-9E5D-522030095CA7}" type="datetimeFigureOut">
              <a:rPr lang="ru-RU" smtClean="0"/>
              <a:pPr/>
              <a:t>13.01.2010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F1B70-6DEB-499F-B3B0-88663B54B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3D6CBFF-1C64-48F7-9E5D-522030095CA7}" type="datetimeFigureOut">
              <a:rPr lang="ru-RU" smtClean="0"/>
              <a:pPr/>
              <a:t>13.01.2010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86F1B70-6DEB-499F-B3B0-88663B54B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6;&#1072;&#1073;&#1086;&#1095;&#1080;&#1081;%20&#1089;&#1090;&#1086;&#1083;\&#1052;&#1054;&#1051;&#1054;&#1058;&#1050;&#1054;&#1042;&#1040;%20&#1045;.&#1041;\&#1075;&#1086;&#1090;&#1086;&#1074;&#1099;&#1077;%20&#1087;&#1088;&#1077;&#1079;&#1077;&#1085;&#1090;&#1072;&#1094;&#1080;&#1080;\&#1071;&#1049;&#1062;&#1054;\TERRA%20FERMA%20-%20Floating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25.jpeg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3.jpeg"/><Relationship Id="rId3" Type="http://schemas.openxmlformats.org/officeDocument/2006/relationships/hyperlink" Target="http://go.mail.ru/frame.html?imgurl=http://kl.grandik.net/www/photo/008.jpg&amp;pageurl=http://kl.grandik.net/www/main/glava15%201-5.html&amp;id=58321581&amp;iid=0&amp;imgwidth=631&amp;imgheight=303&amp;imgsize=51994&amp;images_links=b" TargetMode="External"/><Relationship Id="rId7" Type="http://schemas.openxmlformats.org/officeDocument/2006/relationships/hyperlink" Target="http://go.mail.ru/frame.html?imgurl=http://www.moiprazdnik.ru/files2/bluda/s_0_00c71c45628ff28380860065e553ab80.jpg&amp;pageurl=http://www.moiprazdnik.ru/zastole/bluda/&amp;id=20745556&amp;iid=0&amp;imgwidth=180&amp;imgheight=166&amp;imgsize=26120&amp;images_links=b" TargetMode="External"/><Relationship Id="rId12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jpeg"/><Relationship Id="rId11" Type="http://schemas.openxmlformats.org/officeDocument/2006/relationships/hyperlink" Target="http://go.mail.ru/frame.html?imgurl=http://www.kinolaz.ru/images.mini/Picture/EDA/BLJUDA/297036.jpg&amp;pageurl=http://pix.com.ua/ru/other/food/desserts/&amp;id=88899543&amp;iid=3&amp;imgwidth=60&amp;imgheight=90&amp;imgsize=132626&amp;images_links=b" TargetMode="External"/><Relationship Id="rId5" Type="http://schemas.openxmlformats.org/officeDocument/2006/relationships/hyperlink" Target="http://go.mail.ru/frame.html?imgurl=http://www.nashimamashi.ru/imgs/2009/20090219/227887s.jpg&amp;pageurl=http://kiev-mama.com.ua/forums/view_topic/48&amp;id=37698422&amp;iid=8&amp;imgwidth=500&amp;imgheight=392&amp;imgsize=77128&amp;images_links=b" TargetMode="External"/><Relationship Id="rId10" Type="http://schemas.openxmlformats.org/officeDocument/2006/relationships/image" Target="../media/image31.jpeg"/><Relationship Id="rId4" Type="http://schemas.openxmlformats.org/officeDocument/2006/relationships/image" Target="../media/image28.jpeg"/><Relationship Id="rId9" Type="http://schemas.openxmlformats.org/officeDocument/2006/relationships/hyperlink" Target="http://go.mail.ru/frame.html?imgurl=http://hotpeppers.ru/recipies/KNW58776602.jpg&amp;pageurl=http://www.wizardfox.net/showthread.php?s=f9299629c480a923bfbd37e70595c217&amp;t=869&amp;page=5&amp;id=5623422&amp;iid=2&amp;imgwidth=320&amp;imgheight=169&amp;imgsize=36368&amp;images_links=b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43306" y="214290"/>
            <a:ext cx="5105400" cy="2868168"/>
          </a:xfrm>
        </p:spPr>
        <p:txBody>
          <a:bodyPr/>
          <a:lstStyle/>
          <a:p>
            <a:r>
              <a:rPr lang="ru-RU" sz="8800" dirty="0" smtClean="0"/>
              <a:t>ЯЙЦА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3539864"/>
            <a:ext cx="5500726" cy="274665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Над презентацией работали </a:t>
            </a:r>
          </a:p>
          <a:p>
            <a:r>
              <a:rPr lang="ru-RU" sz="1600" dirty="0" smtClean="0"/>
              <a:t>ученица 6 В класса </a:t>
            </a:r>
          </a:p>
          <a:p>
            <a:r>
              <a:rPr lang="ru-RU" sz="1600" dirty="0" smtClean="0"/>
              <a:t>Дормидонтова Анастасия, </a:t>
            </a:r>
          </a:p>
          <a:p>
            <a:r>
              <a:rPr lang="ru-RU" sz="1600" dirty="0" smtClean="0"/>
              <a:t>ученик 5 Г класса</a:t>
            </a:r>
          </a:p>
          <a:p>
            <a:r>
              <a:rPr lang="ru-RU" sz="1600" dirty="0" smtClean="0"/>
              <a:t>Кузнецов Валентин </a:t>
            </a:r>
          </a:p>
          <a:p>
            <a:r>
              <a:rPr lang="ru-RU" sz="1600" dirty="0" smtClean="0"/>
              <a:t>и учитель технологии </a:t>
            </a:r>
          </a:p>
          <a:p>
            <a:r>
              <a:rPr lang="ru-RU" sz="1600" dirty="0" smtClean="0"/>
              <a:t>Молоткова Елена Борисовна</a:t>
            </a:r>
          </a:p>
        </p:txBody>
      </p:sp>
      <p:pic>
        <p:nvPicPr>
          <p:cNvPr id="1026" name="Picture 2" descr="inc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785794"/>
            <a:ext cx="4640021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5072066" y="285728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НМОУ «Гимназия №62»</a:t>
            </a:r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214678" y="6215082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г.Новокузнецк 2009 год</a:t>
            </a:r>
          </a:p>
        </p:txBody>
      </p:sp>
      <p:pic>
        <p:nvPicPr>
          <p:cNvPr id="7" name="TERRA FERMA - Floati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358214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5" showWhenStopped="0">
                <p:cTn id="1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571480"/>
            <a:ext cx="3429000" cy="642942"/>
          </a:xfrm>
        </p:spPr>
        <p:txBody>
          <a:bodyPr/>
          <a:lstStyle/>
          <a:p>
            <a:r>
              <a:rPr lang="ru-RU" dirty="0" smtClean="0"/>
              <a:t>Змеиные яйца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57818" y="1500174"/>
            <a:ext cx="3429000" cy="4857784"/>
          </a:xfrm>
        </p:spPr>
        <p:txBody>
          <a:bodyPr>
            <a:normAutofit/>
          </a:bodyPr>
          <a:lstStyle/>
          <a:p>
            <a:r>
              <a:rPr lang="ru-RU" sz="17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Змеиные яйца более длинные чем куриные, а скорлупа змеиного яйца при всей своей прочности напоминает кожицу.</a:t>
            </a:r>
          </a:p>
          <a:p>
            <a:endParaRPr lang="ru-RU" sz="17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7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размеру только яйца крупных змей не уступают куриным, остальные же немного помельче. </a:t>
            </a:r>
          </a:p>
          <a:p>
            <a:endParaRPr lang="ru-RU" sz="17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7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России их попробовать невозможно. А в Таиланде их едят довольно часто, причём вареные змеиные яйца по вкусу напоминают обычную картошку. </a:t>
            </a:r>
          </a:p>
          <a:p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змеиные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103" r="16103"/>
          <a:stretch>
            <a:fillRect/>
          </a:stretch>
        </p:blipFill>
        <p:spPr>
          <a:xfrm>
            <a:off x="857224" y="1357298"/>
            <a:ext cx="3714776" cy="364333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357166"/>
            <a:ext cx="3429000" cy="642926"/>
          </a:xfrm>
        </p:spPr>
        <p:txBody>
          <a:bodyPr/>
          <a:lstStyle/>
          <a:p>
            <a:r>
              <a:rPr lang="ru-RU" dirty="0" smtClean="0"/>
              <a:t>Яйца индейки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143504" y="1357298"/>
            <a:ext cx="3674594" cy="4500594"/>
          </a:xfrm>
        </p:spPr>
        <p:txBody>
          <a:bodyPr>
            <a:noAutofit/>
          </a:bodyPr>
          <a:lstStyle/>
          <a:p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Яйца индейки европейцы впервые попробовали благодаря Колумбу: испанцы привезли их  с американского континента, поэтому этих птиц именуют «испанскими курами».</a:t>
            </a:r>
          </a:p>
          <a:p>
            <a:endPara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 яйца весят около 75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у них кремово-белая скорлупа, причем чем моложе несушка, тем светлее и мельче её яйца. </a:t>
            </a:r>
          </a:p>
          <a:p>
            <a:endPara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вкуснее, чем куриные, но холестерина в них больше. </a:t>
            </a:r>
          </a:p>
          <a:p>
            <a:endPara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Индеек выращивают в основном из-за мяса поэтому яйца индеек довольно редки. </a:t>
            </a:r>
          </a:p>
          <a:p>
            <a:endParaRPr lang="ru-RU" sz="1800" dirty="0"/>
          </a:p>
        </p:txBody>
      </p:sp>
      <p:pic>
        <p:nvPicPr>
          <p:cNvPr id="5" name="Рисунок 4" descr="индейка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6595" r="6595"/>
          <a:stretch>
            <a:fillRect/>
          </a:stretch>
        </p:blipFill>
        <p:spPr>
          <a:xfrm>
            <a:off x="1357290" y="1571612"/>
            <a:ext cx="3102378" cy="310237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-357214"/>
            <a:ext cx="4214810" cy="1200144"/>
          </a:xfrm>
        </p:spPr>
        <p:txBody>
          <a:bodyPr/>
          <a:lstStyle/>
          <a:p>
            <a:r>
              <a:rPr lang="ru-RU" dirty="0" smtClean="0"/>
              <a:t>Перепелиное яйцо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14942" y="1000108"/>
            <a:ext cx="3786214" cy="5286412"/>
          </a:xfrm>
        </p:spPr>
        <p:txBody>
          <a:bodyPr>
            <a:noAutofit/>
          </a:bodyPr>
          <a:lstStyle/>
          <a:p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- ценнейший продукт, обладающий антибактериальными, иммуномодулирующими, противоопухолевыми свойствами. </a:t>
            </a:r>
          </a:p>
          <a:p>
            <a:endParaRPr lang="ru-RU" sz="17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Содержит много микроэлементов и витаминов, и все это - при полном отсутствии холестерина! </a:t>
            </a:r>
          </a:p>
          <a:p>
            <a:endParaRPr lang="ru-RU" sz="17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вызывает аллергии даже у тех, кому куриные противопоказаны. </a:t>
            </a:r>
          </a:p>
          <a:p>
            <a:endParaRPr lang="ru-RU" sz="17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перепелиных яйцах по сравнению с куриными в 5 раз выше уровень фосфора и калия, в 4,5 раза - железа. Как известно, фосфор способствует умственному развитию. Поэтому перепелиные яйца полезно включать в рацион всем учащимся. </a:t>
            </a:r>
            <a:endParaRPr lang="ru-RU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7890" name="Picture 2" descr="C:\Users\Владелец\Desktop\Яйца\вс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357298"/>
            <a:ext cx="3571900" cy="35719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0"/>
            <a:ext cx="3786182" cy="1414458"/>
          </a:xfrm>
        </p:spPr>
        <p:txBody>
          <a:bodyPr/>
          <a:lstStyle/>
          <a:p>
            <a:pPr algn="ctr"/>
            <a:r>
              <a:rPr lang="ru-RU" dirty="0" smtClean="0"/>
              <a:t>Страусиные яйца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57818" y="1857364"/>
            <a:ext cx="3429000" cy="4286280"/>
          </a:xfrm>
        </p:spPr>
        <p:txBody>
          <a:bodyPr>
            <a:normAutofit/>
          </a:bodyPr>
          <a:lstStyle/>
          <a:p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Самые крупные яйца несут страусы - величиной с блюдце (15-20 см в длину) и весом больше килограмма. По объему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страусиное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яйцо равно 24 –м куриным. Толщина скорлупы </a:t>
            </a:r>
          </a:p>
          <a:p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1,5 мм. Такое яйцо с легкостью выдерживает вес стоящего на нем мужчины.</a:t>
            </a:r>
          </a:p>
          <a:p>
            <a:endParaRPr lang="ru-RU" sz="17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Самое крупное яйцо было отложено в 1988 г. гибридом северного и южного страуса на ферме кибуца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Хаон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(Израиль). Его масса составляла 2,3 кг.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 descr="straus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2486" r="12486"/>
          <a:stretch>
            <a:fillRect/>
          </a:stretch>
        </p:blipFill>
        <p:spPr bwMode="auto">
          <a:xfrm>
            <a:off x="1071538" y="1500174"/>
            <a:ext cx="335758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78000"/>
                <a:satMod val="220000"/>
              </a:schemeClr>
            </a:gs>
            <a:gs pos="100000">
              <a:schemeClr val="bg1">
                <a:shade val="35000"/>
                <a:satMod val="155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786050" y="-214338"/>
            <a:ext cx="4471772" cy="1109650"/>
          </a:xfrm>
        </p:spPr>
        <p:txBody>
          <a:bodyPr/>
          <a:lstStyle/>
          <a:p>
            <a:r>
              <a:rPr lang="ru-RU" sz="4000" dirty="0" smtClean="0"/>
              <a:t>Это интересно</a:t>
            </a:r>
            <a:endParaRPr lang="ru-RU" sz="40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57158" y="1071546"/>
            <a:ext cx="8786842" cy="550072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яйца зависит от места его кладки. </a:t>
            </a:r>
          </a:p>
          <a:p>
            <a:pPr algn="l"/>
            <a: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Круглая форма 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яиц у птиц, гнездящихся в ямках или лунках. </a:t>
            </a:r>
          </a:p>
          <a:p>
            <a:pPr algn="l"/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Птицы, гнездящиеся на выступах скал, карнизах имеют яйца </a:t>
            </a:r>
            <a: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продолговатой формы.</a:t>
            </a:r>
          </a:p>
          <a:p>
            <a:pPr algn="l"/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l"/>
            <a:r>
              <a:rPr lang="ru-RU" b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Окрас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птичьих яиц зависит от  места и образа гнездования. </a:t>
            </a:r>
          </a:p>
          <a:p>
            <a:pPr algn="l"/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птиц, гнездящихся в закрытых от чужих глаз местах, яйца </a:t>
            </a:r>
            <a: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светлые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Яйца, откладываемые открыто, имеют чаще всего </a:t>
            </a:r>
            <a: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защитную окраску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/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l"/>
            <a:r>
              <a:rPr lang="ru-RU" b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Размеры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яиц зависят от образа жизни. </a:t>
            </a:r>
          </a:p>
          <a:p>
            <a:pPr algn="l"/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водоплавающих птиц яйца </a:t>
            </a:r>
            <a: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крупнее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ведь их птенцы вылупляются развитыми, т.е. передвигаются и кормятся самостоятельно. </a:t>
            </a:r>
          </a:p>
          <a:p>
            <a:pPr algn="l"/>
            <a:endParaRPr lang="ru-RU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Самое 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крупное яйцо африканского страуса. Но вес яйца составляет 1 % от веса страуса. А колибри-пчёлка откладывает яйца размером с горошину, это 6 % веса самки.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25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25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2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71736" y="0"/>
            <a:ext cx="5105400" cy="966774"/>
          </a:xfrm>
        </p:spPr>
        <p:txBody>
          <a:bodyPr/>
          <a:lstStyle/>
          <a:p>
            <a:r>
              <a:rPr lang="ru-RU" dirty="0" smtClean="0"/>
              <a:t>Маркировка яиц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1142984"/>
            <a:ext cx="84296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По действующим российским стандартам маркировка должна быть на каждом яйце, произведенном на птицефабрике. </a:t>
            </a:r>
            <a:r>
              <a:rPr lang="ru-RU" sz="2000" i="1" dirty="0" smtClean="0">
                <a:solidFill>
                  <a:schemeClr val="bg1"/>
                </a:solidFill>
              </a:rPr>
              <a:t>Первый</a:t>
            </a:r>
            <a:r>
              <a:rPr lang="ru-RU" sz="2000" dirty="0" smtClean="0">
                <a:solidFill>
                  <a:schemeClr val="bg1"/>
                </a:solidFill>
              </a:rPr>
              <a:t> знак в маркировке означает </a:t>
            </a:r>
            <a:r>
              <a:rPr lang="ru-RU" sz="2000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допустимый срок хранения</a:t>
            </a:r>
            <a:r>
              <a:rPr lang="ru-RU" sz="2000" dirty="0" smtClean="0">
                <a:solidFill>
                  <a:schemeClr val="bg1"/>
                </a:solidFill>
              </a:rPr>
              <a:t>, второй –категорию яйца в зависимости от </a:t>
            </a:r>
            <a:r>
              <a:rPr lang="ru-RU" sz="2000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веса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72198" y="2643182"/>
            <a:ext cx="2786082" cy="642942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«3» </a:t>
            </a:r>
            <a:r>
              <a:rPr lang="ru-RU" dirty="0" smtClean="0">
                <a:solidFill>
                  <a:schemeClr val="tx1"/>
                </a:solidFill>
              </a:rPr>
              <a:t>Третья категория: 35 – 44,9г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72198" y="3429000"/>
            <a:ext cx="2786082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«2» </a:t>
            </a:r>
            <a:r>
              <a:rPr lang="ru-RU" dirty="0" smtClean="0">
                <a:solidFill>
                  <a:schemeClr val="tx1"/>
                </a:solidFill>
              </a:rPr>
              <a:t>Вторая категория: 45 - 54,9г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72198" y="4214818"/>
            <a:ext cx="2786082" cy="642942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«1» </a:t>
            </a:r>
            <a:r>
              <a:rPr lang="ru-RU" dirty="0" smtClean="0">
                <a:solidFill>
                  <a:schemeClr val="tx1"/>
                </a:solidFill>
              </a:rPr>
              <a:t>Первая категория: 55 – 64,9г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72198" y="5000636"/>
            <a:ext cx="2786082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«О» </a:t>
            </a:r>
            <a:r>
              <a:rPr lang="ru-RU" dirty="0" smtClean="0">
                <a:solidFill>
                  <a:schemeClr val="tx1"/>
                </a:solidFill>
              </a:rPr>
              <a:t>Отборное яйцо:                        65 - 74,9г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72198" y="5715016"/>
            <a:ext cx="2786082" cy="928694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«В» </a:t>
            </a:r>
            <a:r>
              <a:rPr lang="ru-RU" dirty="0" smtClean="0">
                <a:solidFill>
                  <a:schemeClr val="tx1"/>
                </a:solidFill>
              </a:rPr>
              <a:t>Высшая категория: 75г и более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571868" y="3857628"/>
            <a:ext cx="2000264" cy="1143008"/>
          </a:xfrm>
          <a:prstGeom prst="ellipse">
            <a:avLst/>
          </a:prstGeom>
          <a:effectLst>
            <a:outerShdw blurRad="39000" dist="25400" dir="5400000" rotWithShape="0">
              <a:schemeClr val="accent1">
                <a:shade val="33000"/>
                <a:alpha val="83000"/>
              </a:schemeClr>
            </a:outerShdw>
            <a:reflection blurRad="6350" stA="50000" endA="300" endPos="38500" dist="50800" dir="5400000" sy="-100000" algn="bl" rotWithShape="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яйцо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с двумя вырезанными противолежащими углами 12"/>
          <p:cNvSpPr/>
          <p:nvPr/>
        </p:nvSpPr>
        <p:spPr>
          <a:xfrm>
            <a:off x="214282" y="3000372"/>
            <a:ext cx="3071834" cy="1143008"/>
          </a:xfrm>
          <a:prstGeom prst="snip2Diag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«С» </a:t>
            </a:r>
            <a:r>
              <a:rPr lang="ru-RU" dirty="0" smtClean="0">
                <a:solidFill>
                  <a:schemeClr val="tx1"/>
                </a:solidFill>
              </a:rPr>
              <a:t>столовое яйцо (реализация 7 - 25 суток)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с двумя вырезанными противолежащими углами 13"/>
          <p:cNvSpPr/>
          <p:nvPr/>
        </p:nvSpPr>
        <p:spPr>
          <a:xfrm>
            <a:off x="214282" y="4786322"/>
            <a:ext cx="3071834" cy="1071570"/>
          </a:xfrm>
          <a:prstGeom prst="snip2Diag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«Д» </a:t>
            </a:r>
            <a:r>
              <a:rPr lang="ru-RU" dirty="0" smtClean="0">
                <a:solidFill>
                  <a:schemeClr val="tx1"/>
                </a:solidFill>
              </a:rPr>
              <a:t>диетическое яйцо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(реализация 7 суток)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6" name="Прямая со стрелкой 15"/>
          <p:cNvCxnSpPr>
            <a:stCxn id="12" idx="7"/>
            <a:endCxn id="7" idx="1"/>
          </p:cNvCxnSpPr>
          <p:nvPr/>
        </p:nvCxnSpPr>
        <p:spPr>
          <a:xfrm rot="5400000" flipH="1" flipV="1">
            <a:off x="5145517" y="3098337"/>
            <a:ext cx="1060365" cy="7929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2" idx="1"/>
            <a:endCxn id="13" idx="0"/>
          </p:cNvCxnSpPr>
          <p:nvPr/>
        </p:nvCxnSpPr>
        <p:spPr>
          <a:xfrm rot="16200000" flipV="1">
            <a:off x="3348887" y="3509105"/>
            <a:ext cx="453142" cy="5786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2" idx="3"/>
            <a:endCxn id="14" idx="0"/>
          </p:cNvCxnSpPr>
          <p:nvPr/>
        </p:nvCxnSpPr>
        <p:spPr>
          <a:xfrm rot="5400000">
            <a:off x="3331028" y="4788334"/>
            <a:ext cx="488861" cy="5786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1" idx="1"/>
          </p:cNvCxnSpPr>
          <p:nvPr/>
        </p:nvCxnSpPr>
        <p:spPr>
          <a:xfrm rot="16200000" flipH="1">
            <a:off x="5018488" y="5125652"/>
            <a:ext cx="1321603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8" idx="1"/>
          </p:cNvCxnSpPr>
          <p:nvPr/>
        </p:nvCxnSpPr>
        <p:spPr>
          <a:xfrm rot="5400000" flipH="1" flipV="1">
            <a:off x="5482836" y="3839770"/>
            <a:ext cx="678661" cy="500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endCxn id="10" idx="1"/>
          </p:cNvCxnSpPr>
          <p:nvPr/>
        </p:nvCxnSpPr>
        <p:spPr>
          <a:xfrm rot="16200000" flipH="1">
            <a:off x="5375680" y="4625588"/>
            <a:ext cx="892973" cy="500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9" idx="1"/>
          </p:cNvCxnSpPr>
          <p:nvPr/>
        </p:nvCxnSpPr>
        <p:spPr>
          <a:xfrm>
            <a:off x="5572132" y="4429132"/>
            <a:ext cx="500066" cy="1071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75000"/>
              </a:schemeClr>
            </a:gs>
            <a:gs pos="100000">
              <a:schemeClr val="bg1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14282" y="142852"/>
            <a:ext cx="8572560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Какие правила следует соблюдать при работе с яйцами?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subTitle" idx="1"/>
          </p:nvPr>
        </p:nvSpPr>
        <p:spPr>
          <a:xfrm>
            <a:off x="214282" y="2143116"/>
            <a:ext cx="8786874" cy="435771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как яйца могут быть источником инфекционного заболевания, в процессе приготовления пищи необходимо соблюдать некоторые правила.</a:t>
            </a:r>
          </a:p>
          <a:p>
            <a:pPr algn="l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l">
              <a:buClr>
                <a:schemeClr val="tx1"/>
              </a:buClr>
              <a:buFont typeface="+mj-lt"/>
              <a:buAutoNum type="arabicPeriod"/>
            </a:pPr>
            <a:r>
              <a:rPr lang="ru-RU" dirty="0" smtClean="0">
                <a:solidFill>
                  <a:srgbClr val="FFC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Хранить яйца в холодильнике.</a:t>
            </a:r>
          </a:p>
          <a:p>
            <a:pPr marL="457200" indent="-457200" algn="l">
              <a:buClr>
                <a:schemeClr val="tx1"/>
              </a:buClr>
              <a:buFont typeface="Wingdings 2"/>
              <a:buAutoNum type="arabicPeriod"/>
            </a:pPr>
            <a:r>
              <a:rPr lang="ru-RU" dirty="0" smtClean="0">
                <a:solidFill>
                  <a:srgbClr val="FFC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Использовать только свежие, хорошо вымытые яйца.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Промывается яйцо теплой водой температуры порядка 45 °C. При промывке яйца теплой водой внутри него создается давление, которое препятствует проникновению внутрь бактерий и частичек грязи. При использовании холодной воды эффект от промывания водой может быть обратным.</a:t>
            </a:r>
          </a:p>
          <a:p>
            <a:pPr marL="457200" indent="-457200" algn="l">
              <a:buClr>
                <a:schemeClr val="tx1"/>
              </a:buClr>
              <a:buAutoNum type="arabicPeriod"/>
            </a:pPr>
            <a:r>
              <a:rPr lang="ru-RU" dirty="0" smtClean="0">
                <a:solidFill>
                  <a:srgbClr val="FFC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Соблюдать режим тепловой обработки яиц.</a:t>
            </a:r>
          </a:p>
          <a:p>
            <a:pPr marL="457200" indent="-457200" algn="l">
              <a:buClr>
                <a:schemeClr val="accent3"/>
              </a:buClr>
              <a:buAutoNum type="arabicPeriod"/>
            </a:pPr>
            <a:endParaRPr lang="ru-RU" dirty="0" smtClean="0"/>
          </a:p>
          <a:p>
            <a:pPr marL="457200" indent="-457200" algn="l">
              <a:buClr>
                <a:schemeClr val="accent3"/>
              </a:buClr>
              <a:buAutoNum type="arabicPeriod"/>
            </a:pPr>
            <a:endParaRPr lang="ru-RU" dirty="0" smtClean="0"/>
          </a:p>
          <a:p>
            <a:pPr marL="457200" indent="-457200" algn="l">
              <a:buClr>
                <a:schemeClr val="accent3"/>
              </a:buClr>
              <a:buAutoNum type="arabicPeriod"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214338"/>
            <a:ext cx="9144000" cy="1615642"/>
          </a:xfrm>
        </p:spPr>
        <p:txBody>
          <a:bodyPr/>
          <a:lstStyle/>
          <a:p>
            <a:pPr algn="ctr"/>
            <a:r>
              <a:rPr lang="ru-RU" dirty="0" smtClean="0"/>
              <a:t>Как определить свежесть яйца?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subTitle" idx="1"/>
          </p:nvPr>
        </p:nvSpPr>
        <p:spPr>
          <a:xfrm>
            <a:off x="285720" y="1428736"/>
            <a:ext cx="8858280" cy="371477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Для определения доброкачественности яиц можно использовать несколько способов.</a:t>
            </a:r>
          </a:p>
          <a:p>
            <a:pPr algn="l"/>
            <a:r>
              <a:rPr lang="ru-RU" dirty="0" smtClean="0"/>
              <a:t>1.</a:t>
            </a:r>
            <a:r>
              <a:rPr lang="ru-RU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Просвечивание</a:t>
            </a:r>
            <a:r>
              <a:rPr lang="ru-RU" dirty="0" smtClean="0"/>
              <a:t>. У свежего яйца белок легко </a:t>
            </a:r>
            <a:r>
              <a:rPr lang="ru-RU" i="1" dirty="0" smtClean="0"/>
              <a:t>просвечивается</a:t>
            </a:r>
            <a:r>
              <a:rPr lang="ru-RU" dirty="0" smtClean="0"/>
              <a:t>,   а желток </a:t>
            </a:r>
            <a:r>
              <a:rPr lang="ru-RU" i="1" dirty="0" smtClean="0"/>
              <a:t>слабо заметен</a:t>
            </a:r>
            <a:r>
              <a:rPr lang="ru-RU" dirty="0" smtClean="0"/>
              <a:t>; недоброкачественные яйца </a:t>
            </a:r>
            <a:r>
              <a:rPr lang="ru-RU" i="1" dirty="0" smtClean="0"/>
              <a:t>не просвечиваются.</a:t>
            </a:r>
          </a:p>
          <a:p>
            <a:pPr algn="l"/>
            <a:r>
              <a:rPr lang="ru-RU" dirty="0" smtClean="0"/>
              <a:t>2. </a:t>
            </a:r>
            <a:r>
              <a:rPr lang="ru-RU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Погружение в воду</a:t>
            </a:r>
            <a:r>
              <a:rPr lang="ru-RU" dirty="0" smtClean="0"/>
              <a:t>. В стакан наливают воду и растворяют 1ст.л. соли, осторожно опускают туда яйцо. Качество определяют по положению яйца.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357422" y="4357694"/>
          <a:ext cx="5857916" cy="193806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055830"/>
                <a:gridCol w="2802086"/>
              </a:tblGrid>
              <a:tr h="173642">
                <a:tc>
                  <a:txBody>
                    <a:bodyPr/>
                    <a:lstStyle/>
                    <a:p>
                      <a:pPr marL="670560">
                        <a:spcAft>
                          <a:spcPts val="0"/>
                        </a:spcAft>
                      </a:pPr>
                      <a:r>
                        <a:rPr lang="ru-RU" sz="1200" dirty="0"/>
                        <a:t>Положение яйца</a:t>
                      </a:r>
                      <a:endParaRPr lang="ru-RU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615950">
                        <a:spcAft>
                          <a:spcPts val="0"/>
                        </a:spcAft>
                      </a:pPr>
                      <a:r>
                        <a:rPr lang="ru-RU" sz="1200" dirty="0"/>
                        <a:t>Качество яйца</a:t>
                      </a:r>
                      <a:endParaRPr lang="ru-RU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578809">
                <a:tc>
                  <a:txBody>
                    <a:bodyPr/>
                    <a:lstStyle/>
                    <a:p>
                      <a:pPr marL="1524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Опустилось на дно стакана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12065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Яйцо свежее 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572109"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Плавает чуть выше дна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18415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Недостаточно свежее 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604264">
                <a:tc>
                  <a:txBody>
                    <a:bodyPr/>
                    <a:lstStyle/>
                    <a:p>
                      <a:pPr marL="18415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Находится на поверхности жидкости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1524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Недоброкачественное 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929198"/>
            <a:ext cx="67627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4429132"/>
            <a:ext cx="587256" cy="752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5572140"/>
            <a:ext cx="57150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643006" y="428604"/>
            <a:ext cx="9787006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используются яйца </a:t>
            </a:r>
            <a:br>
              <a:rPr lang="ru-RU" dirty="0" smtClean="0"/>
            </a:br>
            <a:r>
              <a:rPr lang="ru-RU" dirty="0" smtClean="0"/>
              <a:t>в пищу?</a:t>
            </a: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214282" y="1142984"/>
          <a:ext cx="8715436" cy="5500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G:\Яйца\ц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1071546"/>
            <a:ext cx="1571636" cy="1285884"/>
          </a:xfrm>
          <a:prstGeom prst="rect">
            <a:avLst/>
          </a:prstGeom>
          <a:noFill/>
        </p:spPr>
      </p:pic>
      <p:pic>
        <p:nvPicPr>
          <p:cNvPr id="6" name="Picture 3" descr="G:\Яйца\й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86644" y="1214422"/>
            <a:ext cx="1487020" cy="110987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571612"/>
            <a:ext cx="864399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dirty="0" smtClean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just">
              <a:buClr>
                <a:schemeClr val="accent4">
                  <a:lumMod val="60000"/>
                  <a:lumOff val="40000"/>
                </a:schemeClr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  <a:effectLst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Запекают </a:t>
            </a:r>
            <a:r>
              <a:rPr lang="ru-RU" sz="2000" dirty="0" smtClean="0">
                <a:solidFill>
                  <a:schemeClr val="bg1"/>
                </a:solidFill>
                <a:effectLst/>
              </a:rPr>
              <a:t>в духовке.</a:t>
            </a:r>
          </a:p>
          <a:p>
            <a:pPr algn="just">
              <a:buClr>
                <a:schemeClr val="accent4">
                  <a:lumMod val="60000"/>
                  <a:lumOff val="40000"/>
                </a:schemeClr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Варят</a:t>
            </a:r>
            <a:r>
              <a:rPr lang="ru-RU" sz="2000" dirty="0" smtClean="0">
                <a:solidFill>
                  <a:schemeClr val="bg1"/>
                </a:solidFill>
              </a:rPr>
              <a:t>. Иногда при варке добавляют соль, чтобы при варке яйца </a:t>
            </a:r>
          </a:p>
          <a:p>
            <a:pPr algn="just">
              <a:buClr>
                <a:schemeClr val="accent4">
                  <a:lumMod val="60000"/>
                  <a:lumOff val="40000"/>
                </a:schemeClr>
              </a:buClr>
            </a:pPr>
            <a:r>
              <a:rPr lang="ru-RU" sz="2000" dirty="0" smtClean="0">
                <a:solidFill>
                  <a:schemeClr val="bg1"/>
                </a:solidFill>
              </a:rPr>
              <a:t>    не трескались. Варёные яйца добавляют в салаты. Специально </a:t>
            </a:r>
          </a:p>
          <a:p>
            <a:pPr algn="just">
              <a:buClr>
                <a:schemeClr val="accent4">
                  <a:lumMod val="60000"/>
                  <a:lumOff val="40000"/>
                </a:schemeClr>
              </a:buClr>
            </a:pPr>
            <a:r>
              <a:rPr lang="ru-RU" sz="2000" dirty="0" smtClean="0">
                <a:solidFill>
                  <a:schemeClr val="bg1"/>
                </a:solidFill>
              </a:rPr>
              <a:t>    сваренные яйца без скорлупы называют Яйца-пашот.</a:t>
            </a:r>
          </a:p>
          <a:p>
            <a:pPr algn="just">
              <a:buClr>
                <a:schemeClr val="accent4">
                  <a:lumMod val="60000"/>
                  <a:lumOff val="40000"/>
                </a:schemeClr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Жарят</a:t>
            </a:r>
            <a:r>
              <a:rPr lang="ru-RU" sz="2000" dirty="0" smtClean="0">
                <a:solidFill>
                  <a:schemeClr val="bg1"/>
                </a:solidFill>
              </a:rPr>
              <a:t>, делая яичницу, глазунью или омлет. Причем, при жарке</a:t>
            </a:r>
          </a:p>
          <a:p>
            <a:pPr algn="just">
              <a:buClr>
                <a:schemeClr val="accent4">
                  <a:lumMod val="60000"/>
                  <a:lumOff val="40000"/>
                </a:schemeClr>
              </a:buClr>
            </a:pPr>
            <a:r>
              <a:rPr lang="ru-RU" sz="2000" dirty="0" smtClean="0">
                <a:solidFill>
                  <a:schemeClr val="bg1"/>
                </a:solidFill>
              </a:rPr>
              <a:t>    яичницы на заранее нагретой сковороде консистенция готового</a:t>
            </a:r>
          </a:p>
          <a:p>
            <a:pPr algn="just">
              <a:buClr>
                <a:schemeClr val="accent4">
                  <a:lumMod val="60000"/>
                  <a:lumOff val="40000"/>
                </a:schemeClr>
              </a:buClr>
            </a:pPr>
            <a:r>
              <a:rPr lang="ru-RU" sz="2000" dirty="0" smtClean="0">
                <a:solidFill>
                  <a:schemeClr val="bg1"/>
                </a:solidFill>
              </a:rPr>
              <a:t>    блюда значительно отличается, нежели чем при жарке на холодной    </a:t>
            </a:r>
          </a:p>
          <a:p>
            <a:pPr algn="just">
              <a:buClr>
                <a:schemeClr val="accent4">
                  <a:lumMod val="60000"/>
                  <a:lumOff val="40000"/>
                </a:schemeClr>
              </a:buClr>
            </a:pPr>
            <a:r>
              <a:rPr lang="ru-RU" sz="2000" dirty="0" smtClean="0">
                <a:solidFill>
                  <a:schemeClr val="bg1"/>
                </a:solidFill>
              </a:rPr>
              <a:t>    сковороде.</a:t>
            </a:r>
          </a:p>
          <a:p>
            <a:pPr algn="just">
              <a:buClr>
                <a:schemeClr val="accent4">
                  <a:lumMod val="60000"/>
                  <a:lumOff val="40000"/>
                </a:schemeClr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Распускают</a:t>
            </a:r>
            <a:r>
              <a:rPr lang="ru-RU" sz="2000" dirty="0" smtClean="0">
                <a:solidFill>
                  <a:schemeClr val="bg1"/>
                </a:solidFill>
              </a:rPr>
              <a:t> (разбивают скорлупу и выливают в горячую или   </a:t>
            </a:r>
          </a:p>
          <a:p>
            <a:pPr algn="just">
              <a:buClr>
                <a:schemeClr val="accent4">
                  <a:lumMod val="60000"/>
                  <a:lumOff val="40000"/>
                </a:schemeClr>
              </a:buClr>
            </a:pPr>
            <a:r>
              <a:rPr lang="ru-RU" sz="2000" dirty="0" smtClean="0">
                <a:solidFill>
                  <a:schemeClr val="bg1"/>
                </a:solidFill>
              </a:rPr>
              <a:t>    кипящую воду).</a:t>
            </a:r>
          </a:p>
          <a:p>
            <a:pPr algn="just">
              <a:buClr>
                <a:schemeClr val="accent4">
                  <a:lumMod val="60000"/>
                  <a:lumOff val="40000"/>
                </a:schemeClr>
              </a:buClr>
            </a:pPr>
            <a:endParaRPr lang="ru-RU" sz="20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4">
                  <a:lumMod val="60000"/>
                  <a:lumOff val="40000"/>
                </a:schemeClr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  <a:effectLst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Добавляют</a:t>
            </a:r>
            <a:r>
              <a:rPr lang="ru-RU" sz="2000" dirty="0" smtClean="0">
                <a:solidFill>
                  <a:schemeClr val="bg1"/>
                </a:solidFill>
                <a:effectLst/>
              </a:rPr>
              <a:t> в коктейли, котлеты, гренки, тесто.  Делают гоголь-</a:t>
            </a:r>
          </a:p>
          <a:p>
            <a:pPr algn="just">
              <a:buClr>
                <a:schemeClr val="accent4">
                  <a:lumMod val="60000"/>
                  <a:lumOff val="40000"/>
                </a:schemeClr>
              </a:buClr>
            </a:pPr>
            <a:r>
              <a:rPr lang="ru-RU" sz="2000" dirty="0" smtClean="0">
                <a:solidFill>
                  <a:schemeClr val="bg1"/>
                </a:solidFill>
                <a:effectLst/>
              </a:rPr>
              <a:t>    </a:t>
            </a:r>
            <a:r>
              <a:rPr lang="ru-RU" sz="2000" dirty="0" err="1" smtClean="0">
                <a:solidFill>
                  <a:schemeClr val="bg1"/>
                </a:solidFill>
                <a:effectLst/>
              </a:rPr>
              <a:t>моголь</a:t>
            </a:r>
            <a:r>
              <a:rPr lang="ru-RU" sz="2000" dirty="0" smtClean="0">
                <a:solidFill>
                  <a:schemeClr val="bg1"/>
                </a:solidFill>
                <a:effectLst/>
              </a:rPr>
              <a:t>, взбив желток или всё яйцо с сахаром. </a:t>
            </a:r>
            <a:r>
              <a:rPr lang="ru-RU" sz="2000" dirty="0" smtClean="0">
                <a:solidFill>
                  <a:schemeClr val="bg1"/>
                </a:solidFill>
              </a:rPr>
              <a:t>Взбитый белок с     </a:t>
            </a:r>
          </a:p>
          <a:p>
            <a:pPr algn="just">
              <a:buClr>
                <a:schemeClr val="accent4">
                  <a:lumMod val="60000"/>
                  <a:lumOff val="40000"/>
                </a:schemeClr>
              </a:buClr>
            </a:pPr>
            <a:r>
              <a:rPr lang="ru-RU" sz="2000" dirty="0" smtClean="0">
                <a:solidFill>
                  <a:schemeClr val="bg1"/>
                </a:solidFill>
              </a:rPr>
              <a:t>    сахаром называется </a:t>
            </a:r>
            <a:r>
              <a:rPr lang="ru-RU" sz="20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суфле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pPr algn="just">
              <a:buClr>
                <a:schemeClr val="accent4">
                  <a:lumMod val="60000"/>
                  <a:lumOff val="40000"/>
                </a:schemeClr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Солят или маринуют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71472" y="-285776"/>
            <a:ext cx="8286808" cy="2044270"/>
          </a:xfrm>
        </p:spPr>
        <p:txBody>
          <a:bodyPr/>
          <a:lstStyle/>
          <a:p>
            <a:pPr algn="ctr"/>
            <a:r>
              <a:rPr lang="ru-RU" dirty="0" smtClean="0"/>
              <a:t>Яйца готовят следующими способами: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143000"/>
          </a:xfrm>
        </p:spPr>
        <p:txBody>
          <a:bodyPr/>
          <a:lstStyle/>
          <a:p>
            <a:pPr algn="ctr"/>
            <a:r>
              <a:rPr lang="ru-RU" dirty="0" smtClean="0"/>
              <a:t>Примерный вес яиц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4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ru-RU" dirty="0" smtClean="0"/>
              <a:t>Перепелиные 20 г</a:t>
            </a:r>
          </a:p>
          <a:p>
            <a:pPr>
              <a:buClr>
                <a:schemeClr val="accent4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ru-RU" dirty="0" smtClean="0"/>
              <a:t>Цесарки 25 г</a:t>
            </a:r>
          </a:p>
          <a:p>
            <a:pPr>
              <a:buClr>
                <a:schemeClr val="accent4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ru-RU" dirty="0" smtClean="0"/>
              <a:t>Куриные  </a:t>
            </a:r>
            <a:r>
              <a:rPr lang="ru-RU" dirty="0" smtClean="0"/>
              <a:t>55 г</a:t>
            </a:r>
          </a:p>
          <a:p>
            <a:pPr>
              <a:buClr>
                <a:schemeClr val="accent4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ru-RU" dirty="0" smtClean="0"/>
              <a:t>Индюшачьи 75 г</a:t>
            </a:r>
          </a:p>
          <a:p>
            <a:pPr>
              <a:buClr>
                <a:schemeClr val="accent4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ru-RU" dirty="0" smtClean="0"/>
              <a:t>Утиные </a:t>
            </a:r>
            <a:r>
              <a:rPr lang="ru-RU" dirty="0" smtClean="0"/>
              <a:t>90 г</a:t>
            </a:r>
          </a:p>
          <a:p>
            <a:pPr>
              <a:buClr>
                <a:schemeClr val="accent4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ru-RU" dirty="0" smtClean="0"/>
              <a:t>Гусиные 200 г</a:t>
            </a:r>
          </a:p>
          <a:p>
            <a:pPr>
              <a:buClr>
                <a:schemeClr val="accent4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ru-RU" dirty="0" smtClean="0"/>
              <a:t>Эму  380 г</a:t>
            </a:r>
          </a:p>
          <a:p>
            <a:pPr>
              <a:buClr>
                <a:schemeClr val="accent4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ru-RU" dirty="0" smtClean="0"/>
              <a:t>Страусиные </a:t>
            </a:r>
            <a:r>
              <a:rPr lang="ru-RU" dirty="0" smtClean="0"/>
              <a:t>450 </a:t>
            </a:r>
            <a:r>
              <a:rPr lang="ru-RU" dirty="0" smtClean="0"/>
              <a:t>г</a:t>
            </a:r>
            <a:endParaRPr lang="ru-RU" dirty="0" smtClean="0"/>
          </a:p>
        </p:txBody>
      </p:sp>
      <p:pic>
        <p:nvPicPr>
          <p:cNvPr id="2050" name="Picture 2" descr="я ч 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500174"/>
            <a:ext cx="2071690" cy="169426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1" name="Picture 3" descr="черн ч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429000"/>
            <a:ext cx="2053842" cy="12858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2" name="Picture 4" descr="крокод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4929198"/>
            <a:ext cx="2071702" cy="16381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3" name="Picture 5" descr="eggsoneope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5328194" y="2744244"/>
            <a:ext cx="4410069" cy="192192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1000108"/>
          <a:ext cx="7143768" cy="5357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72066" y="714356"/>
            <a:ext cx="35004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Раньше выпускались специальные будильники, которые заводились в зависимости от требования: варка яиц «всмятку», «в мешочек» или «вкрутую».</a:t>
            </a:r>
            <a:endParaRPr lang="ru-RU" sz="2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6500858" cy="18573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приспособления для взбивания яиц?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357694"/>
            <a:ext cx="1214446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143380"/>
            <a:ext cx="1214446" cy="19961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572008"/>
            <a:ext cx="1777202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10" name="Схема 9"/>
          <p:cNvGraphicFramePr/>
          <p:nvPr/>
        </p:nvGraphicFramePr>
        <p:xfrm>
          <a:off x="1142976" y="1500174"/>
          <a:ext cx="5953124" cy="3071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0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8143900" cy="1428736"/>
          </a:xfrm>
        </p:spPr>
        <p:txBody>
          <a:bodyPr/>
          <a:lstStyle/>
          <a:p>
            <a:pPr algn="ctr"/>
            <a:r>
              <a:rPr lang="ru-RU" dirty="0" smtClean="0"/>
              <a:t>Любопытные факты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928670"/>
            <a:ext cx="83582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Существовали довольно интересные способы приготовления яиц. Древние египтяне, например, просто заворачивали яйцо в пращу и быстро ее вертели. Яйцо согревалось и считалось, что оно сварено всмятку. Пытались когда-то варить яйца не только в кипящей воде, но и в горячем воздухе. В Париже был сконструирован снабженный часовым механизмом автомат «Фаворит», который через определенное время извлекал из кипящей воды корзиночку со сваренными яйцами. 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143248"/>
            <a:ext cx="8572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Легенда о конкурсе на замещение придворного повара</a:t>
            </a:r>
            <a:endParaRPr lang="ru-RU" sz="2400" i="1" dirty="0">
              <a:solidFill>
                <a:schemeClr val="accent3">
                  <a:lumMod val="75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714752"/>
            <a:ext cx="82153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/>
              <a:t>В некотором царстве умер придворный повар. Всем желающим занять его место было предложено приготовить блюдо, состоящее из 1 кг любого продукта, 1 л воды и 1 кг соли, причем ни в коем случае оно не должно быть пересолено.  </a:t>
            </a:r>
            <a:br>
              <a:rPr lang="ru-RU" b="1" i="1" dirty="0" smtClean="0"/>
            </a:br>
            <a:r>
              <a:rPr lang="ru-RU" b="1" i="1" dirty="0" smtClean="0"/>
              <a:t>Большинство претендентов отказалось от участия в таком трудном конкурсе.  </a:t>
            </a:r>
            <a:endParaRPr lang="ru-RU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429264"/>
            <a:ext cx="81439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/>
              <a:t>Однако нашелся смелый и сообразительный повар, который в литр воды добавил 1 кг соли и сварил 1 кг... яиц, разумеется, в скорлупе.</a:t>
            </a:r>
            <a:endParaRPr lang="ru-RU" sz="2000" b="1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40"/>
                            </p:stCondLst>
                            <p:childTnLst>
                              <p:par>
                                <p:cTn id="11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640"/>
                            </p:stCondLst>
                            <p:childTnLst>
                              <p:par>
                                <p:cTn id="15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640"/>
                            </p:stCondLst>
                            <p:childTnLst>
                              <p:par>
                                <p:cTn id="19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640"/>
                            </p:stCondLst>
                            <p:childTnLst>
                              <p:par>
                                <p:cTn id="23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142984"/>
          </a:xfrm>
        </p:spPr>
        <p:txBody>
          <a:bodyPr/>
          <a:lstStyle/>
          <a:p>
            <a:pPr algn="ctr"/>
            <a:r>
              <a:rPr lang="ru-RU" dirty="0" smtClean="0"/>
              <a:t>блюда из яиц!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9" name="Picture 5" descr="G:\Яйца\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500174"/>
            <a:ext cx="2581252" cy="1944543"/>
          </a:xfrm>
          <a:prstGeom prst="rect">
            <a:avLst/>
          </a:prstGeom>
          <a:noFill/>
        </p:spPr>
      </p:pic>
      <p:pic>
        <p:nvPicPr>
          <p:cNvPr id="1031" name="Picture 7" descr="http://im0-tub.mail.ru/i?id=58321581&amp;tov=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142984"/>
            <a:ext cx="3128984" cy="1643074"/>
          </a:xfrm>
          <a:prstGeom prst="rect">
            <a:avLst/>
          </a:prstGeom>
          <a:noFill/>
        </p:spPr>
      </p:pic>
      <p:pic>
        <p:nvPicPr>
          <p:cNvPr id="1033" name="Picture 9" descr="http://im8-tub.mail.ru/i?id=37698422&amp;tov=8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3000372"/>
            <a:ext cx="2500330" cy="1785430"/>
          </a:xfrm>
          <a:prstGeom prst="rect">
            <a:avLst/>
          </a:prstGeom>
          <a:noFill/>
        </p:spPr>
      </p:pic>
      <p:pic>
        <p:nvPicPr>
          <p:cNvPr id="1035" name="Picture 11" descr="http://im0-tub.mail.ru/i?id=20745556&amp;tov=0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43702" y="4214818"/>
            <a:ext cx="2270368" cy="2109634"/>
          </a:xfrm>
          <a:prstGeom prst="rect">
            <a:avLst/>
          </a:prstGeom>
          <a:noFill/>
        </p:spPr>
      </p:pic>
      <p:sp>
        <p:nvSpPr>
          <p:cNvPr id="1039" name="AutoShape 15" descr="http://im2-tub.mail.ru/i?id=5623422&amp;tov=2">
            <a:hlinkClick r:id="rId9"/>
          </p:cNvPr>
          <p:cNvSpPr>
            <a:spLocks noChangeAspect="1" noChangeArrowheads="1"/>
          </p:cNvSpPr>
          <p:nvPr/>
        </p:nvSpPr>
        <p:spPr bwMode="auto">
          <a:xfrm>
            <a:off x="261938" y="-3651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Picture 2" descr="G:\Яйца\i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643306" y="1500174"/>
            <a:ext cx="2428893" cy="1932074"/>
          </a:xfrm>
          <a:prstGeom prst="rect">
            <a:avLst/>
          </a:prstGeom>
          <a:noFill/>
        </p:spPr>
      </p:pic>
      <p:pic>
        <p:nvPicPr>
          <p:cNvPr id="13" name="Picture 13" descr="http://im3-tub.mail.ru/i?id=88899543&amp;tov=3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071934" y="3571876"/>
            <a:ext cx="2071702" cy="3107553"/>
          </a:xfrm>
          <a:prstGeom prst="rect">
            <a:avLst/>
          </a:prstGeom>
          <a:noFill/>
        </p:spPr>
      </p:pic>
      <p:pic>
        <p:nvPicPr>
          <p:cNvPr id="14" name="Picture 16" descr="G:\Яйца\GI5OFQCAG3COFICA9VY7U6CAK2Z52SCAXA2UPKCAASQ8N5CA94XGXUCAVGWJ7FCAZZULCRCAOFD54JCATD91KMCAGLAB95CA35IAV1CAAKRU2DCAUSFAMQCA2NYJ1CCASGGFZGCAT5NTG9CA9NMBQU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0034" y="4929198"/>
            <a:ext cx="3106085" cy="164307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285728"/>
            <a:ext cx="5105400" cy="829824"/>
          </a:xfrm>
        </p:spPr>
        <p:txBody>
          <a:bodyPr/>
          <a:lstStyle/>
          <a:p>
            <a:pPr algn="ctr"/>
            <a:r>
              <a:rPr lang="ru-RU" dirty="0" smtClean="0"/>
              <a:t>Вопросы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subTitle" idx="1"/>
          </p:nvPr>
        </p:nvSpPr>
        <p:spPr>
          <a:xfrm>
            <a:off x="285720" y="1285860"/>
            <a:ext cx="8715436" cy="4857784"/>
          </a:xfr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используются яйца в пищу?</a:t>
            </a:r>
            <a:endParaRPr lang="ru-RU" u="sng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определить свежесть яйца?</a:t>
            </a:r>
          </a:p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Маркировка яиц.</a:t>
            </a:r>
          </a:p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Какие приспособления используются при приготовлении яиц?</a:t>
            </a:r>
          </a:p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Виды тепловой обработки, которые используют при   </a:t>
            </a:r>
          </a:p>
          <a:p>
            <a:pPr algn="l">
              <a:buClr>
                <a:srgbClr val="FFFF00"/>
              </a:buClr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приготовлении яиц.</a:t>
            </a:r>
          </a:p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Как хранить яйца?</a:t>
            </a:r>
          </a:p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Почему белок и желток в яйце не смешиваются?</a:t>
            </a:r>
          </a:p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чем различие между омлетом, яичницей и глазуньей?</a:t>
            </a:r>
          </a:p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Какая разница в приготовлении яиц «всмятку»,«в мешочек»,   </a:t>
            </a:r>
          </a:p>
          <a:p>
            <a:pPr algn="l">
              <a:buClr>
                <a:srgbClr val="FFFF00"/>
              </a:buClr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«вкрутую»?</a:t>
            </a:r>
          </a:p>
          <a:p>
            <a:pPr algn="l">
              <a:buClr>
                <a:srgbClr val="FFFF00"/>
              </a:buClr>
            </a:pPr>
            <a:endParaRPr lang="ru-RU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Clr>
                <a:srgbClr val="FFFF00"/>
              </a:buClr>
            </a:pP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857232"/>
            <a:ext cx="3429000" cy="1071554"/>
          </a:xfrm>
        </p:spPr>
        <p:txBody>
          <a:bodyPr/>
          <a:lstStyle/>
          <a:p>
            <a:r>
              <a:rPr lang="ru-RU" dirty="0" smtClean="0"/>
              <a:t>Строение яйца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14942" y="2428868"/>
            <a:ext cx="3929058" cy="41434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Скорлупа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2, 3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Подскорлуповая оболочка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4, 13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Канатик (халазы)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5, 6, 12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Белок 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Желточная оболочка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8, 10, 11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Желток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Зародышевый диск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Воздушная камера (пуга)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Кутикула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600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C:\Users\Владелец\Desktop\Яйца\170px-Ei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4572032" cy="59407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85728"/>
            <a:ext cx="3754902" cy="1128730"/>
          </a:xfrm>
        </p:spPr>
        <p:txBody>
          <a:bodyPr/>
          <a:lstStyle/>
          <a:p>
            <a:pPr algn="ctr"/>
            <a:r>
              <a:rPr lang="ru-RU" dirty="0" smtClean="0"/>
              <a:t>характеристика яиц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86380" y="1857364"/>
            <a:ext cx="3571900" cy="3214710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Яйца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питательный пищевой продукт, обладающий нежным и приятным вкусом. </a:t>
            </a:r>
          </a:p>
          <a:p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Яйцо состоит из белка и желтка. </a:t>
            </a:r>
          </a:p>
          <a:p>
            <a:endParaRPr lang="ru-RU" sz="1800" i="1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800" i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Желток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содержит белки, а также полиненасыщенные (а потому безвредные) жиры и холестерин. </a:t>
            </a:r>
          </a:p>
          <a:p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1800" i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Белок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состоит на 90 % из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воды,на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13% из протеинов, на 0,7% из углеводов, на 10 % из белков, глюкозы, витамина В. </a:t>
            </a:r>
          </a:p>
          <a:p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содержит холестерина и практически не содержит жиров.</a:t>
            </a:r>
          </a:p>
          <a:p>
            <a:endParaRPr lang="ru-RU" sz="1800" i="1" dirty="0"/>
          </a:p>
        </p:txBody>
      </p:sp>
      <p:pic>
        <p:nvPicPr>
          <p:cNvPr id="1028" name="Picture 4" descr="C:\Users\Владелец\Desktop\Яйца\все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36358" r="3635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429256" y="857232"/>
            <a:ext cx="3429000" cy="1128706"/>
          </a:xfrm>
        </p:spPr>
        <p:txBody>
          <a:bodyPr/>
          <a:lstStyle/>
          <a:p>
            <a:r>
              <a:rPr lang="ru-RU" dirty="0" smtClean="0"/>
              <a:t>Состав яйца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body" sz="half" idx="2"/>
          </p:nvPr>
        </p:nvSpPr>
        <p:spPr>
          <a:xfrm>
            <a:off x="5143504" y="2214554"/>
            <a:ext cx="3786182" cy="3429024"/>
          </a:xfrm>
        </p:spPr>
        <p:txBody>
          <a:bodyPr>
            <a:no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400" dirty="0" smtClean="0"/>
              <a:t>Вода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400" dirty="0" smtClean="0"/>
              <a:t>Белки 13 г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400" dirty="0" smtClean="0"/>
              <a:t>Жиры  10 г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400" dirty="0" smtClean="0"/>
              <a:t>Углеводы  1 г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400" dirty="0" smtClean="0"/>
              <a:t>Минеральные вещества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400" dirty="0" smtClean="0"/>
              <a:t>Витамины групп А, В </a:t>
            </a:r>
            <a:endParaRPr lang="ru-RU" sz="2400" dirty="0"/>
          </a:p>
        </p:txBody>
      </p:sp>
      <p:pic>
        <p:nvPicPr>
          <p:cNvPr id="7" name="Содержимое 4" descr="DSC0061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506" r="12506"/>
          <a:stretch>
            <a:fillRect/>
          </a:stretch>
        </p:blipFill>
        <p:spPr/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-214338"/>
            <a:ext cx="3429000" cy="928694"/>
          </a:xfrm>
        </p:spPr>
        <p:txBody>
          <a:bodyPr>
            <a:normAutofit/>
          </a:bodyPr>
          <a:lstStyle/>
          <a:p>
            <a:r>
              <a:rPr lang="ru-RU" dirty="0" smtClean="0"/>
              <a:t>Куриные яйца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14942" y="1000108"/>
            <a:ext cx="3603156" cy="4572032"/>
          </a:xfrm>
        </p:spPr>
        <p:txBody>
          <a:bodyPr>
            <a:noAutofit/>
          </a:bodyPr>
          <a:lstStyle/>
          <a:p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Куриные яйца – это ценный пищевой продукт питания, по питательным свойствам не уступающий мясу.</a:t>
            </a:r>
          </a:p>
          <a:p>
            <a:endPara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Кулинарная история куриных яиц началась в Индии 2,5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тыс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лет назад (именно там приручили и одомашнили кур). У римлян было принято начинать завтрак именно с яиц. </a:t>
            </a:r>
          </a:p>
          <a:p>
            <a:endPara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Люди ценят куриные яйца как одну из основ кулинарии: их пекут и маринуют, делают из них гоголь-моголь, омлет, яичницу, яйца всмятку и пашот, добавляют в салаты, соусы, десерты, выпечку. </a:t>
            </a:r>
          </a:p>
          <a:p>
            <a:endParaRPr lang="ru-RU" sz="1800" dirty="0"/>
          </a:p>
        </p:txBody>
      </p:sp>
      <p:pic>
        <p:nvPicPr>
          <p:cNvPr id="5" name="Рисунок 4" descr="куриные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4115" r="4115"/>
          <a:stretch>
            <a:fillRect/>
          </a:stretch>
        </p:blipFill>
        <p:spPr>
          <a:xfrm>
            <a:off x="1214414" y="1428736"/>
            <a:ext cx="3245254" cy="324525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34" y="357166"/>
            <a:ext cx="3929066" cy="714380"/>
          </a:xfrm>
        </p:spPr>
        <p:txBody>
          <a:bodyPr/>
          <a:lstStyle/>
          <a:p>
            <a:r>
              <a:rPr lang="ru-RU" dirty="0" smtClean="0"/>
              <a:t>Яйца диких птиц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14942" y="1071546"/>
            <a:ext cx="3714776" cy="5286412"/>
          </a:xfrm>
        </p:spPr>
        <p:txBody>
          <a:bodyPr>
            <a:normAutofit/>
          </a:bodyPr>
          <a:lstStyle/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Яйца диких птиц первобытные люди собирали и ели задолго до того, как им удалось впервые одомашнить пернатых. </a:t>
            </a:r>
          </a:p>
          <a:p>
            <a:endParaRPr lang="ru-RU" sz="1600" dirty="0" smtClean="0"/>
          </a:p>
          <a:p>
            <a:r>
              <a:rPr lang="ru-RU" sz="1600" dirty="0" smtClean="0"/>
              <a:t>Сегодня во многих странах едят яйца </a:t>
            </a:r>
            <a:r>
              <a:rPr lang="ru-RU" sz="1600" b="1" i="1" dirty="0" smtClean="0"/>
              <a:t>дрозда, баклана, кайры, чайки, пингвина, куропатки, чибиса, зуйка, тупика, лебедя</a:t>
            </a:r>
            <a:r>
              <a:rPr lang="ru-RU" sz="1600" i="1" dirty="0" smtClean="0"/>
              <a:t>. </a:t>
            </a:r>
          </a:p>
          <a:p>
            <a:r>
              <a:rPr lang="ru-RU" sz="1600" dirty="0" smtClean="0"/>
              <a:t>В них чаще всего в избытке содержится селен, который, как говорят, омолаживает организм. </a:t>
            </a:r>
          </a:p>
          <a:p>
            <a:endParaRPr lang="ru-RU" sz="1600" dirty="0" smtClean="0"/>
          </a:p>
          <a:p>
            <a:r>
              <a:rPr lang="ru-RU" sz="1600" dirty="0" smtClean="0"/>
              <a:t>В Европе эти изыски можно отведать только в дорогих ресторанах.</a:t>
            </a:r>
          </a:p>
          <a:p>
            <a:r>
              <a:rPr lang="ru-RU" sz="1600" dirty="0" smtClean="0"/>
              <a:t>В некоторых государствах запрещено или ограничено употребление в пищу яиц диких птиц.</a:t>
            </a:r>
          </a:p>
        </p:txBody>
      </p:sp>
      <p:pic>
        <p:nvPicPr>
          <p:cNvPr id="5" name="Рисунок 4" descr="00015160[1]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768" r="5768"/>
          <a:stretch>
            <a:fillRect/>
          </a:stretch>
        </p:blipFill>
        <p:spPr>
          <a:xfrm>
            <a:off x="1071538" y="1500174"/>
            <a:ext cx="3429024" cy="342902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500042"/>
            <a:ext cx="3429000" cy="1142992"/>
          </a:xfrm>
        </p:spPr>
        <p:txBody>
          <a:bodyPr/>
          <a:lstStyle/>
          <a:p>
            <a:pPr algn="ctr"/>
            <a:r>
              <a:rPr lang="ru-RU" dirty="0" smtClean="0"/>
              <a:t>Голубиные яйца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57818" y="1928802"/>
            <a:ext cx="3429000" cy="3786214"/>
          </a:xfrm>
        </p:spPr>
        <p:txBody>
          <a:bodyPr>
            <a:noAutofit/>
          </a:bodyPr>
          <a:lstStyle/>
          <a:p>
            <a:r>
              <a:rPr lang="ru-RU" sz="2000" dirty="0" smtClean="0"/>
              <a:t>Голубиные яйца маленькие, с перламутровым отливом. Кулинары их ценят за тонкий вкус, однако они дорого стоят. Дело в том, что голубка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/>
              <a:t>откладывает яйца достаточно редко, причем, если забрать у неё все яйца, она может вообще перестать нестись. Обычно голубиные яйца варят вкрутую и включают в состав более сложных блюд.</a:t>
            </a:r>
            <a:endParaRPr lang="ru-RU" sz="2000" dirty="0"/>
          </a:p>
        </p:txBody>
      </p:sp>
      <p:pic>
        <p:nvPicPr>
          <p:cNvPr id="5" name="Рисунок 4" descr="голубиное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8170" r="18170"/>
          <a:stretch>
            <a:fillRect/>
          </a:stretch>
        </p:blipFill>
        <p:spPr>
          <a:xfrm>
            <a:off x="1071538" y="1428736"/>
            <a:ext cx="3429024" cy="342902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357166"/>
            <a:ext cx="3429000" cy="785802"/>
          </a:xfrm>
        </p:spPr>
        <p:txBody>
          <a:bodyPr/>
          <a:lstStyle/>
          <a:p>
            <a:r>
              <a:rPr lang="ru-RU" dirty="0" smtClean="0"/>
              <a:t>Гусиные яйца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86372" y="1428736"/>
            <a:ext cx="3857628" cy="471490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Скорлупа у гусиных яиц очень прочная, а весят они до 200 </a:t>
            </a:r>
            <a:r>
              <a:rPr lang="ru-RU" sz="1800" dirty="0" err="1" smtClean="0"/>
              <a:t>гр</a:t>
            </a:r>
            <a:r>
              <a:rPr lang="ru-RU" sz="1800" dirty="0" smtClean="0"/>
              <a:t> – примерно в 3-4 раза больше куриных. Несутся гуси гораздо реже, чем курицы.</a:t>
            </a:r>
          </a:p>
          <a:p>
            <a:endParaRPr lang="ru-RU" sz="1800" dirty="0" smtClean="0"/>
          </a:p>
          <a:p>
            <a:r>
              <a:rPr lang="ru-RU" sz="1800" dirty="0" smtClean="0"/>
              <a:t>У гусиных яиц специфический запах и привкус, поэтому в кулинарии их используют осторожно.</a:t>
            </a:r>
          </a:p>
          <a:p>
            <a:endParaRPr lang="ru-RU" sz="1800" dirty="0" smtClean="0"/>
          </a:p>
          <a:p>
            <a:r>
              <a:rPr lang="ru-RU" sz="1800" dirty="0" smtClean="0"/>
              <a:t>Следует помнить, что гуси не слишком чистоплотны и их яйца могут быть заражены сальмонеллой, поэтому варить их надо не менее 15 минут, перед этим тщательно промыв. </a:t>
            </a:r>
          </a:p>
          <a:p>
            <a:endParaRPr lang="ru-RU" sz="1800" dirty="0"/>
          </a:p>
        </p:txBody>
      </p:sp>
      <p:pic>
        <p:nvPicPr>
          <p:cNvPr id="5" name="Рисунок 4" descr="гусиные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897" b="12897"/>
          <a:stretch>
            <a:fillRect/>
          </a:stretch>
        </p:blipFill>
        <p:spPr>
          <a:xfrm>
            <a:off x="1285852" y="1357298"/>
            <a:ext cx="3000396" cy="367388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1442</TotalTime>
  <Words>1610</Words>
  <Application>Microsoft Office PowerPoint</Application>
  <PresentationFormat>Экран (4:3)</PresentationFormat>
  <Paragraphs>190</Paragraphs>
  <Slides>24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Изящная</vt:lpstr>
      <vt:lpstr>ЯЙЦА</vt:lpstr>
      <vt:lpstr>Примерный вес яиц</vt:lpstr>
      <vt:lpstr>Строение яйца</vt:lpstr>
      <vt:lpstr>характеристика яиц</vt:lpstr>
      <vt:lpstr>Состав яйца</vt:lpstr>
      <vt:lpstr>Куриные яйца</vt:lpstr>
      <vt:lpstr>Яйца диких птиц</vt:lpstr>
      <vt:lpstr>Голубиные яйца</vt:lpstr>
      <vt:lpstr>Гусиные яйца</vt:lpstr>
      <vt:lpstr>Змеиные яйца</vt:lpstr>
      <vt:lpstr>Яйца индейки</vt:lpstr>
      <vt:lpstr>Перепелиное яйцо</vt:lpstr>
      <vt:lpstr>Страусиные яйца</vt:lpstr>
      <vt:lpstr>Это интересно</vt:lpstr>
      <vt:lpstr>Маркировка яиц</vt:lpstr>
      <vt:lpstr>Какие правила следует соблюдать при работе с яйцами?</vt:lpstr>
      <vt:lpstr>Как определить свежесть яйца?</vt:lpstr>
      <vt:lpstr>Как используются яйца  в пищу?</vt:lpstr>
      <vt:lpstr>Яйца готовят следующими способами:</vt:lpstr>
      <vt:lpstr>Слайд 20</vt:lpstr>
      <vt:lpstr>приспособления для взбивания яиц?</vt:lpstr>
      <vt:lpstr>Любопытные факты</vt:lpstr>
      <vt:lpstr>блюда из яиц!</vt:lpstr>
      <vt:lpstr>Вопросы </vt:lpstr>
    </vt:vector>
  </TitlesOfParts>
  <Company>Маленкова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ЯЙЦА</dc:title>
  <dc:creator>Анастасия</dc:creator>
  <cp:lastModifiedBy>computer</cp:lastModifiedBy>
  <cp:revision>81</cp:revision>
  <dcterms:created xsi:type="dcterms:W3CDTF">2009-05-03T01:44:32Z</dcterms:created>
  <dcterms:modified xsi:type="dcterms:W3CDTF">2010-01-13T04:50:47Z</dcterms:modified>
</cp:coreProperties>
</file>