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F85E-9AAE-425E-A391-8FE8CA18828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0174-EEFA-45D0-A13F-29E6C2199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068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F85E-9AAE-425E-A391-8FE8CA18828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0174-EEFA-45D0-A13F-29E6C2199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779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F85E-9AAE-425E-A391-8FE8CA18828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0174-EEFA-45D0-A13F-29E6C2199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340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F85E-9AAE-425E-A391-8FE8CA18828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0174-EEFA-45D0-A13F-29E6C2199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43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F85E-9AAE-425E-A391-8FE8CA18828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0174-EEFA-45D0-A13F-29E6C2199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541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F85E-9AAE-425E-A391-8FE8CA18828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0174-EEFA-45D0-A13F-29E6C2199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785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F85E-9AAE-425E-A391-8FE8CA18828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0174-EEFA-45D0-A13F-29E6C2199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932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F85E-9AAE-425E-A391-8FE8CA18828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0174-EEFA-45D0-A13F-29E6C2199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74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F85E-9AAE-425E-A391-8FE8CA18828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0174-EEFA-45D0-A13F-29E6C2199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556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F85E-9AAE-425E-A391-8FE8CA18828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0174-EEFA-45D0-A13F-29E6C2199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073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F85E-9AAE-425E-A391-8FE8CA18828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0174-EEFA-45D0-A13F-29E6C2199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776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DF85E-9AAE-425E-A391-8FE8CA18828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00174-EEFA-45D0-A13F-29E6C2199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653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Озоновые дыры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0" y="4183929"/>
            <a:ext cx="6220690" cy="1655762"/>
          </a:xfrm>
        </p:spPr>
        <p:txBody>
          <a:bodyPr/>
          <a:lstStyle/>
          <a:p>
            <a:r>
              <a:rPr lang="ru-RU" dirty="0" smtClean="0"/>
              <a:t>Выполнил</a:t>
            </a:r>
            <a:r>
              <a:rPr lang="ru-RU" dirty="0" smtClean="0"/>
              <a:t>а: учитель биологии</a:t>
            </a:r>
          </a:p>
          <a:p>
            <a:r>
              <a:rPr lang="ru-RU" dirty="0" smtClean="0"/>
              <a:t>Куприенко Д.А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514109" y="6328991"/>
            <a:ext cx="153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2021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9970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40727"/>
            <a:ext cx="11353800" cy="1325563"/>
          </a:xfrm>
        </p:spPr>
        <p:txBody>
          <a:bodyPr/>
          <a:lstStyle/>
          <a:p>
            <a:r>
              <a:rPr lang="ru-RU" dirty="0" smtClean="0"/>
              <a:t>Способы решения проблемы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295" y="657725"/>
            <a:ext cx="11855116" cy="6497053"/>
          </a:xfrm>
        </p:spPr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ru-RU" dirty="0" smtClean="0"/>
              <a:t>	Причины </a:t>
            </a:r>
            <a:r>
              <a:rPr lang="ru-RU" dirty="0"/>
              <a:t>появления озоновых дыр в атмосфере отличаются разнообразием, но сводятся к одному существенному факту: необдуманной деятельности человека и новым технологическим решениям. Фреоны, попадающие в атмосферу и уничтожающие её защитный слой, являются продуктом сгорания разнообразных химических веществ.</a:t>
            </a:r>
          </a:p>
          <a:p>
            <a:pPr marL="0" indent="0" fontAlgn="base">
              <a:buNone/>
            </a:pPr>
            <a:r>
              <a:rPr lang="ru-RU" dirty="0" smtClean="0"/>
              <a:t>	Чтобы </a:t>
            </a:r>
            <a:r>
              <a:rPr lang="ru-RU" dirty="0"/>
              <a:t>приостановить эти процессы, необходимы кардинально новые научные разработки, которые позволят производить, топить, вырабатывать и летать без применения азота, фтора и брома, а также их производных</a:t>
            </a:r>
            <a:r>
              <a:rPr lang="ru-RU" dirty="0" smtClean="0"/>
              <a:t>. </a:t>
            </a:r>
          </a:p>
          <a:p>
            <a:pPr marL="0" indent="0" fontAlgn="base">
              <a:buNone/>
            </a:pPr>
            <a:r>
              <a:rPr lang="ru-RU" dirty="0" smtClean="0"/>
              <a:t>Основные способы:</a:t>
            </a:r>
          </a:p>
          <a:p>
            <a:pPr fontAlgn="base"/>
            <a:r>
              <a:rPr lang="ru-RU" dirty="0" smtClean="0"/>
              <a:t>постепенный вывод фреонов из промышленного оборота;</a:t>
            </a:r>
          </a:p>
          <a:p>
            <a:pPr fontAlgn="base"/>
            <a:r>
              <a:rPr lang="ru-RU" dirty="0" smtClean="0"/>
              <a:t>запрет на наземные атомные взрывы;</a:t>
            </a:r>
          </a:p>
          <a:p>
            <a:pPr fontAlgn="base"/>
            <a:r>
              <a:rPr lang="ru-RU" dirty="0" smtClean="0"/>
              <a:t>уменьшение образования окислов азота в двигателях самолетов.</a:t>
            </a:r>
          </a:p>
          <a:p>
            <a:pPr fontAlgn="base"/>
            <a:r>
              <a:rPr lang="ru-RU" dirty="0" smtClean="0"/>
              <a:t> установка </a:t>
            </a:r>
            <a:r>
              <a:rPr lang="ru-RU" dirty="0"/>
              <a:t>очистительных сооружений на дымящие трубы;</a:t>
            </a:r>
          </a:p>
          <a:p>
            <a:pPr fontAlgn="base"/>
            <a:r>
              <a:rPr lang="ru-RU" dirty="0" smtClean="0"/>
              <a:t> замена </a:t>
            </a:r>
            <a:r>
              <a:rPr lang="ru-RU" dirty="0"/>
              <a:t>химических удобрений органическими;</a:t>
            </a:r>
          </a:p>
          <a:p>
            <a:pPr fontAlgn="base"/>
            <a:r>
              <a:rPr lang="ru-RU" dirty="0" smtClean="0"/>
              <a:t> переход </a:t>
            </a:r>
            <a:r>
              <a:rPr lang="ru-RU" dirty="0"/>
              <a:t>транспорта на электричество.</a:t>
            </a:r>
          </a:p>
          <a:p>
            <a:pPr marL="0" indent="0" fontAlgn="base">
              <a:buNone/>
            </a:pPr>
            <a:r>
              <a:rPr lang="ru-RU" dirty="0" smtClean="0"/>
              <a:t>	Последствия </a:t>
            </a:r>
            <a:r>
              <a:rPr lang="ru-RU" dirty="0"/>
              <a:t>халатного и невнимательного отношения к окружающей среде уже сейчас дают о себе знать. Чтобы не усугубить положение в ещё большей степени, необходимо заниматься решением проблемы на мировом уровне.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154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44475"/>
            <a:ext cx="12577011" cy="1325563"/>
          </a:xfrm>
        </p:spPr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379" y="914400"/>
            <a:ext cx="11209421" cy="52625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1. Акимова Т.А., </a:t>
            </a:r>
            <a:r>
              <a:rPr lang="ru-RU" dirty="0" err="1"/>
              <a:t>Хаскин</a:t>
            </a:r>
            <a:r>
              <a:rPr lang="ru-RU" dirty="0"/>
              <a:t> В.В. Экология. – М.: ЮНИТИ, 1998. – 455 с.</a:t>
            </a:r>
          </a:p>
          <a:p>
            <a:pPr marL="0" indent="0">
              <a:buNone/>
            </a:pPr>
            <a:r>
              <a:rPr lang="ru-RU" dirty="0"/>
              <a:t>2</a:t>
            </a:r>
            <a:r>
              <a:rPr lang="ru-RU" dirty="0" smtClean="0"/>
              <a:t>. Башарова Э.И., Веселова М.П., </a:t>
            </a:r>
            <a:r>
              <a:rPr lang="ru-RU" dirty="0" err="1" smtClean="0"/>
              <a:t>Дитц</a:t>
            </a:r>
            <a:r>
              <a:rPr lang="ru-RU" dirty="0" smtClean="0"/>
              <a:t> Д.А.- АКТУАЛЬНЫЕ ВОПРОСЫ РЕГУЛИРОВАНИЯ ОЗОНОВОГО СЛОЯ ПОСРЕДСТВОМ ПРИМЕНЕНИЯ ВЕНСКОЙ КОНВЕНЦИИ ОБ ОХРАНЕ ОЗОНОВОГО СЛОЯ И МОНРЕАЛЬСКОГО ПРОТОКОЛА ПО ВЕЩЕСТВАМ, РАЗРУШАЮЩИМ ОЗОНОВЫЙ СЛОЙ -2018. № 16. С. </a:t>
            </a:r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 err="1"/>
              <a:t>Кормилицин</a:t>
            </a:r>
            <a:r>
              <a:rPr lang="ru-RU" dirty="0"/>
              <a:t> З.И. Основы экологии. – М.: «</a:t>
            </a:r>
            <a:r>
              <a:rPr lang="ru-RU" dirty="0" err="1"/>
              <a:t>Интерстиль</a:t>
            </a:r>
            <a:r>
              <a:rPr lang="ru-RU" dirty="0"/>
              <a:t>», 1997. – 364 с.</a:t>
            </a:r>
          </a:p>
          <a:p>
            <a:pPr marL="0" indent="0">
              <a:buNone/>
            </a:pPr>
            <a:r>
              <a:rPr lang="ru-RU" dirty="0" smtClean="0"/>
              <a:t>4. </a:t>
            </a:r>
            <a:r>
              <a:rPr lang="ru-RU" dirty="0"/>
              <a:t>Общая экология: взаимодействие общества и природы. – СПб.: Химия, </a:t>
            </a:r>
            <a:r>
              <a:rPr lang="ru-RU" dirty="0" smtClean="0"/>
              <a:t>2005.- </a:t>
            </a:r>
            <a:r>
              <a:rPr lang="ru-RU" dirty="0"/>
              <a:t>352 с.</a:t>
            </a:r>
          </a:p>
          <a:p>
            <a:pPr marL="0" indent="0">
              <a:buNone/>
            </a:pPr>
            <a:r>
              <a:rPr lang="ru-RU" dirty="0"/>
              <a:t>5</a:t>
            </a:r>
            <a:r>
              <a:rPr lang="ru-RU" dirty="0" smtClean="0"/>
              <a:t>. </a:t>
            </a:r>
            <a:r>
              <a:rPr lang="ru-RU" dirty="0"/>
              <a:t>Сверлова Л.И., Воронина Н.В. Загрязнение природной среды и экологическая </a:t>
            </a:r>
            <a:r>
              <a:rPr lang="ru-RU" dirty="0" err="1"/>
              <a:t>потология</a:t>
            </a:r>
            <a:r>
              <a:rPr lang="ru-RU" dirty="0"/>
              <a:t> человека. – Хабаровск.: ХГАЭП, 1995. – 106-108 с.</a:t>
            </a:r>
          </a:p>
          <a:p>
            <a:pPr marL="0" indent="0">
              <a:buNone/>
            </a:pPr>
            <a:r>
              <a:rPr lang="ru-RU" dirty="0" smtClean="0"/>
              <a:t>6. 125-131.Князева Е.Н., </a:t>
            </a:r>
            <a:r>
              <a:rPr lang="ru-RU" dirty="0" err="1" smtClean="0"/>
              <a:t>Курдюмов</a:t>
            </a:r>
            <a:r>
              <a:rPr lang="ru-RU" dirty="0" smtClean="0"/>
              <a:t> С.П. законы эволюции и самоорганизации сложных систем. – М.: Наука, 1994. – 250 с.</a:t>
            </a:r>
          </a:p>
          <a:p>
            <a:pPr marL="0" indent="0">
              <a:buNone/>
            </a:pPr>
            <a:r>
              <a:rPr lang="ru-RU" dirty="0" smtClean="0"/>
              <a:t>7. </a:t>
            </a:r>
            <a:r>
              <a:rPr lang="ru-RU" dirty="0" err="1" smtClean="0"/>
              <a:t>Шыхмамедова</a:t>
            </a:r>
            <a:r>
              <a:rPr lang="ru-RU" dirty="0" smtClean="0"/>
              <a:t> Х.Х.-ПРОБЛЕМЫ СОВРЕМЕННОСТИ - ОЗОНОВЫЙ СЛОЙ, ПУТИ РЕШЕНИЯ-Актуальные направления научных исследований XXI века: теория и практика. 2015. Т. 3. № 8-3 (19-3). С. 460-463.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5032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1"/>
            <a:ext cx="12192000" cy="765208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400" b="1" i="1" u="sng" dirty="0" smtClean="0"/>
              <a:t>Озоновый слой</a:t>
            </a:r>
            <a:r>
              <a:rPr lang="ru-RU" sz="3400" dirty="0" smtClean="0"/>
              <a:t> — часть стратосферы на высоте от 12 до 50 км, в котором под воздействием ультрафиолетового излучения Солнца кислород  ионизируется, приобретая третий атом кислорода, и получается озон. Относительно высокая концентрация озона (около 8 мл/м³) поглощает опасные ультрафиолетовые лучи и защищает всё живущее на суше от губительного излучения. </a:t>
            </a:r>
          </a:p>
          <a:p>
            <a:pPr marL="0" indent="0">
              <a:buNone/>
            </a:pPr>
            <a:r>
              <a:rPr lang="ru-RU" sz="3400" dirty="0" smtClean="0"/>
              <a:t>Озоновый слой - уникальная </a:t>
            </a:r>
            <a:r>
              <a:rPr lang="ru-RU" sz="3400" dirty="0" err="1" smtClean="0"/>
              <a:t>самосбалансированная</a:t>
            </a:r>
            <a:r>
              <a:rPr lang="ru-RU" sz="3400" dirty="0" smtClean="0"/>
              <a:t> система. Чем больше УФ-излучения достигает поверхности земли - тем более интенсивно кислород превращается в озон. Чем больше озона в атмосфере - тем больше УФ излучения он поглощает.</a:t>
            </a:r>
          </a:p>
          <a:p>
            <a:pPr marL="0" indent="0">
              <a:buNone/>
            </a:pPr>
            <a:r>
              <a:rPr lang="ru-RU" sz="3400" dirty="0" smtClean="0"/>
              <a:t>	Наибольшая плотность озона встречается на высоте около 20-25 км, наибольшая часть в общем объёме — на высоте 40 км. </a:t>
            </a:r>
          </a:p>
          <a:p>
            <a:pPr marL="0" indent="0">
              <a:buNone/>
            </a:pPr>
            <a:r>
              <a:rPr lang="ru-RU" sz="3400" dirty="0" smtClean="0"/>
              <a:t>	Глобальное распределение  ОСО: минимальная  концентрация - над экваториальным поясом, она возрастает в направлении полюсов. </a:t>
            </a:r>
          </a:p>
          <a:p>
            <a:pPr marL="0" indent="0">
              <a:buNone/>
            </a:pPr>
            <a:r>
              <a:rPr lang="ru-RU" sz="3400" dirty="0" smtClean="0"/>
              <a:t>В стратосфере Северного полушария содержится больше озона, чем в стратосфере Южного полушария.  </a:t>
            </a:r>
          </a:p>
          <a:p>
            <a:pPr marL="0" indent="0">
              <a:buNone/>
            </a:pPr>
            <a:r>
              <a:rPr lang="ru-RU" sz="3400" dirty="0" smtClean="0"/>
              <a:t>	Если бы можно было извлечь весь озон, находящийся в атмосфере, и сжать под нормальным давлением, то в результате вышел бы слой, покрывающий поверхность Земли толщиной всего 3 мм (вся сжатая под нормальным давлением атмосфера - 8 км).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195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37310"/>
            <a:ext cx="12192000" cy="60682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56" y="0"/>
            <a:ext cx="105476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031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76560"/>
            <a:ext cx="12192000" cy="1325563"/>
          </a:xfrm>
        </p:spPr>
        <p:txBody>
          <a:bodyPr/>
          <a:lstStyle/>
          <a:p>
            <a:r>
              <a:rPr lang="ru-RU" b="1" dirty="0" smtClean="0"/>
              <a:t>История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5642"/>
            <a:ext cx="7491663" cy="6753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	Озоновая дыра диаметром свыше 1000 км впервые была обнаружена в 1985 году на Южном полушарии, над Антарктидой, группой британских учёных: Дж. </a:t>
            </a:r>
            <a:r>
              <a:rPr lang="ru-RU" b="0" i="0" dirty="0" err="1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Шанклин</a:t>
            </a:r>
            <a:r>
              <a:rPr lang="ru-RU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(англ.), Дж. </a:t>
            </a:r>
            <a:r>
              <a:rPr lang="ru-RU" b="0" i="0" dirty="0" err="1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Фармен</a:t>
            </a:r>
            <a:r>
              <a:rPr lang="ru-RU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(англ.), Б. </a:t>
            </a:r>
            <a:r>
              <a:rPr lang="ru-RU" b="0" i="0" dirty="0" err="1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Гардинер</a:t>
            </a:r>
            <a:r>
              <a:rPr lang="ru-RU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(англ.), опубликовавших соответствующую статью в журнале </a:t>
            </a:r>
            <a:r>
              <a:rPr lang="ru-RU" b="0" i="0" dirty="0" err="1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Nature</a:t>
            </a:r>
            <a:r>
              <a:rPr lang="ru-RU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r>
              <a:rPr lang="ru-RU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Каждый август она появлялась, а в декабре — январе прекращала своё существование. Над Северным полушарием в Арктике осенью и зимой существуют многочисленные озоновые мини-дыры. Площадь такой дыры не превышает 2 млн км², время её жизни — до 7 суток.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663" y="625641"/>
            <a:ext cx="4664071" cy="40746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92715" y="4700336"/>
            <a:ext cx="4664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Изображение антарктической озоновой дыры, сентябрь 2000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871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8337" y="-324685"/>
            <a:ext cx="11353800" cy="1325563"/>
          </a:xfrm>
        </p:spPr>
        <p:txBody>
          <a:bodyPr/>
          <a:lstStyle/>
          <a:p>
            <a:r>
              <a:rPr lang="ru-RU" dirty="0" smtClean="0"/>
              <a:t>Механизм образования и разрушения озона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875" y="737935"/>
            <a:ext cx="8934386" cy="5950441"/>
          </a:xfrm>
        </p:spPr>
      </p:pic>
    </p:spTree>
    <p:extLst>
      <p:ext uri="{BB962C8B-B14F-4D97-AF65-F5344CB8AC3E}">
        <p14:creationId xmlns:p14="http://schemas.microsoft.com/office/powerpoint/2010/main" val="1624788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0159" y="-340727"/>
            <a:ext cx="10515600" cy="1325563"/>
          </a:xfrm>
        </p:spPr>
        <p:txBody>
          <a:bodyPr/>
          <a:lstStyle/>
          <a:p>
            <a:r>
              <a:rPr lang="ru-RU" dirty="0" smtClean="0"/>
              <a:t>Причины возникновения озоновых дыр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47" y="673768"/>
            <a:ext cx="10876548" cy="618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229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1187116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Суть проблемы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70020"/>
            <a:ext cx="5630779" cy="6087979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dirty="0" smtClean="0"/>
              <a:t>	Озон </a:t>
            </a:r>
            <a:r>
              <a:rPr lang="ru-RU" dirty="0"/>
              <a:t>образуется из кислорода, на который воздействуют ультрафиолетовые лучи. Благодаря этой реакции, планета оказывается окутанной в слое газа, через который не может попасть радиация. Данная прослойка находится на высоте 25-50 километров над поверхностью. Толщина озона не очень большая, но её вполне достаточно, чтобы всё живое могло существовать на планете.</a:t>
            </a:r>
          </a:p>
          <a:p>
            <a:pPr marL="0" indent="0" fontAlgn="base"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312" y="0"/>
            <a:ext cx="6188688" cy="34811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312" y="3520865"/>
            <a:ext cx="6188688" cy="333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148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ru-RU" b="1" dirty="0"/>
              <a:t>Основные регионы возникновения</a:t>
            </a:r>
            <a:br>
              <a:rPr lang="ru-RU" b="1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0" y="705853"/>
            <a:ext cx="11353800" cy="5871410"/>
          </a:xfrm>
          <a:solidFill>
            <a:schemeClr val="bg1"/>
          </a:solidFill>
          <a:ln>
            <a:noFill/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	Самыми </a:t>
            </a:r>
            <a:r>
              <a:rPr lang="ru-RU" dirty="0"/>
              <a:t>большими признаны дыры </a:t>
            </a:r>
            <a:r>
              <a:rPr lang="ru-RU" b="1" dirty="0"/>
              <a:t>над Антарктидой и Арктикой</a:t>
            </a:r>
            <a:r>
              <a:rPr lang="ru-RU" dirty="0"/>
              <a:t>. Эти образования периодически достигают критических отметок по своей площади. Однако падение уровня озона отмечается в разных частях света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	Особого </a:t>
            </a:r>
            <a:r>
              <a:rPr lang="ru-RU" dirty="0"/>
              <a:t>внимания заслуживает озоновая дыра, образовавшаяся </a:t>
            </a:r>
            <a:r>
              <a:rPr lang="ru-RU" b="1" dirty="0"/>
              <a:t>над Китаем</a:t>
            </a:r>
            <a:r>
              <a:rPr lang="ru-RU" dirty="0"/>
              <a:t>. Ее расширение можно обусловливать вредными выбросами разрушающих озон компонентов. Несмотря на установленные стандарты и регулярный мониторинг экологических показателей, влажности, ситуация только ухудшается с каждым годом.</a:t>
            </a:r>
          </a:p>
          <a:p>
            <a:pPr marL="0" indent="0">
              <a:buNone/>
            </a:pPr>
            <a:r>
              <a:rPr lang="ru-RU" dirty="0" smtClean="0"/>
              <a:t>	Также </a:t>
            </a:r>
            <a:r>
              <a:rPr lang="ru-RU" dirty="0"/>
              <a:t>крупная озоновая дыра расположена </a:t>
            </a:r>
            <a:r>
              <a:rPr lang="ru-RU" b="1" dirty="0"/>
              <a:t>над Западной Сибирью</a:t>
            </a:r>
            <a:r>
              <a:rPr lang="ru-RU" dirty="0"/>
              <a:t>. На этом участке концентрация озона снижена примерно наполовину. Игнорирование проблемы приведет к пересыханию почвы, скоплению пыли и более серьезным последствиям для окружающей среды.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Важно</a:t>
            </a:r>
            <a:r>
              <a:rPr lang="ru-RU" dirty="0">
                <a:solidFill>
                  <a:srgbClr val="FF0000"/>
                </a:solidFill>
              </a:rPr>
              <a:t>! Озоновые дыры не локализуются постоянно в одних и тех же местах. Со временем они могут затягиваться и формироваться над другими территориями. Благодаря техническому прогрессу стало гораздо легче отслеживать их появление в окружающей среде.</a:t>
            </a:r>
          </a:p>
          <a:p>
            <a:pPr marL="0" indent="0">
              <a:buNone/>
            </a:pPr>
            <a:r>
              <a:rPr lang="ru-RU" dirty="0" smtClean="0"/>
              <a:t>	Карта </a:t>
            </a:r>
            <a:r>
              <a:rPr lang="ru-RU" dirty="0"/>
              <a:t>озоновых дыр меняется в зависимости от времени года. Как правило, они формируются в теплые периоды. Критические точки истончения слоя озона находятся на высоте 19 км от поверхности Земли.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427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65309"/>
            <a:ext cx="12192000" cy="1325563"/>
          </a:xfrm>
        </p:spPr>
        <p:txBody>
          <a:bodyPr/>
          <a:lstStyle/>
          <a:p>
            <a:pPr fontAlgn="ctr"/>
            <a:r>
              <a:rPr lang="ru-RU" dirty="0"/>
              <a:t>Карта озоновых аномалий на Земном шаре </a:t>
            </a:r>
            <a:r>
              <a:rPr lang="ru-RU" dirty="0" smtClean="0"/>
              <a:t>на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15 сентября 2019 года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409" y="1015874"/>
            <a:ext cx="9347399" cy="5842125"/>
          </a:xfrm>
        </p:spPr>
      </p:pic>
    </p:spTree>
    <p:extLst>
      <p:ext uri="{BB962C8B-B14F-4D97-AF65-F5344CB8AC3E}">
        <p14:creationId xmlns:p14="http://schemas.microsoft.com/office/powerpoint/2010/main" val="26015908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328</Words>
  <Application>Microsoft Office PowerPoint</Application>
  <PresentationFormat>Широкоэкранный</PresentationFormat>
  <Paragraphs>46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Озоновые дыры</vt:lpstr>
      <vt:lpstr>Презентация PowerPoint</vt:lpstr>
      <vt:lpstr>Презентация PowerPoint</vt:lpstr>
      <vt:lpstr>История</vt:lpstr>
      <vt:lpstr>Механизм образования и разрушения озона</vt:lpstr>
      <vt:lpstr>Причины возникновения озоновых дыр</vt:lpstr>
      <vt:lpstr>Суть проблемы </vt:lpstr>
      <vt:lpstr>Основные регионы возникновения </vt:lpstr>
      <vt:lpstr>Карта озоновых аномалий на Земном шаре на  15 сентября 2019 года</vt:lpstr>
      <vt:lpstr>Способы решения проблемы</vt:lpstr>
      <vt:lpstr>Источники информации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 ВИЧ-инфекции и СПИДа</dc:title>
  <dc:creator>Komp Tochka rosta 4</dc:creator>
  <cp:lastModifiedBy>Komp Tochka rosta 4</cp:lastModifiedBy>
  <cp:revision>19</cp:revision>
  <dcterms:created xsi:type="dcterms:W3CDTF">2021-03-18T06:41:50Z</dcterms:created>
  <dcterms:modified xsi:type="dcterms:W3CDTF">2022-11-17T15:27:55Z</dcterms:modified>
</cp:coreProperties>
</file>