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0"/>
  </p:notesMasterIdLst>
  <p:sldIdLst>
    <p:sldId id="256" r:id="rId2"/>
    <p:sldId id="278" r:id="rId3"/>
    <p:sldId id="288" r:id="rId4"/>
    <p:sldId id="289" r:id="rId5"/>
    <p:sldId id="290" r:id="rId6"/>
    <p:sldId id="291" r:id="rId7"/>
    <p:sldId id="263" r:id="rId8"/>
    <p:sldId id="280" r:id="rId9"/>
    <p:sldId id="277" r:id="rId10"/>
    <p:sldId id="268" r:id="rId11"/>
    <p:sldId id="276" r:id="rId12"/>
    <p:sldId id="272" r:id="rId13"/>
    <p:sldId id="273" r:id="rId14"/>
    <p:sldId id="286" r:id="rId15"/>
    <p:sldId id="281" r:id="rId16"/>
    <p:sldId id="282" r:id="rId17"/>
    <p:sldId id="284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0" autoAdjust="0"/>
    <p:restoredTop sz="94717" autoAdjust="0"/>
  </p:normalViewPr>
  <p:slideViewPr>
    <p:cSldViewPr>
      <p:cViewPr>
        <p:scale>
          <a:sx n="106" d="100"/>
          <a:sy n="106" d="100"/>
        </p:scale>
        <p:origin x="-312" y="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98A845-1E12-49FD-8CB1-F5BD501F4F40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F295AAA-8437-43B5-A9DD-72ED04F052B6}">
      <dgm:prSet phldrT="[Текст]" custT="1"/>
      <dgm:spPr/>
      <dgm:t>
        <a:bodyPr/>
        <a:lstStyle/>
        <a:p>
          <a:r>
            <a:rPr lang="ru-RU" sz="1600" b="1" i="1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Суперноваторы</a:t>
          </a:r>
          <a:endParaRPr lang="ru-RU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09F25F3-E325-42D3-B614-BA2AEE802823}" type="parTrans" cxnId="{382C147E-1873-46A3-8836-D77D34BEE093}">
      <dgm:prSet/>
      <dgm:spPr/>
      <dgm:t>
        <a:bodyPr/>
        <a:lstStyle/>
        <a:p>
          <a:endParaRPr lang="ru-RU"/>
        </a:p>
      </dgm:t>
    </dgm:pt>
    <dgm:pt modelId="{6CD80A54-7CFE-4D83-9E69-FD0CFE3ABFB3}" type="sibTrans" cxnId="{382C147E-1873-46A3-8836-D77D34BEE093}">
      <dgm:prSet/>
      <dgm:spPr/>
      <dgm:t>
        <a:bodyPr/>
        <a:lstStyle/>
        <a:p>
          <a:endParaRPr lang="ru-RU"/>
        </a:p>
      </dgm:t>
    </dgm:pt>
    <dgm:pt modelId="{D8BC0C69-23A7-41DF-AAF0-CD67F5A8690A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Новаторы</a:t>
          </a:r>
          <a:r>
            <a:rPr lang="ru-RU" sz="1400" i="1" dirty="0" smtClean="0"/>
            <a:t>  </a:t>
          </a:r>
          <a:endParaRPr lang="ru-RU" sz="1400" dirty="0"/>
        </a:p>
      </dgm:t>
    </dgm:pt>
    <dgm:pt modelId="{FAE0C4E0-54FF-4437-8256-9C350D1CFFBB}" type="parTrans" cxnId="{764AEEAD-B532-4038-8150-51426D599E28}">
      <dgm:prSet/>
      <dgm:spPr/>
      <dgm:t>
        <a:bodyPr/>
        <a:lstStyle/>
        <a:p>
          <a:endParaRPr lang="ru-RU"/>
        </a:p>
      </dgm:t>
    </dgm:pt>
    <dgm:pt modelId="{AFC2261C-3C6F-40A3-952B-B1CFB372AC14}" type="sibTrans" cxnId="{764AEEAD-B532-4038-8150-51426D599E28}">
      <dgm:prSet/>
      <dgm:spPr/>
      <dgm:t>
        <a:bodyPr/>
        <a:lstStyle/>
        <a:p>
          <a:endParaRPr lang="ru-RU"/>
        </a:p>
      </dgm:t>
    </dgm:pt>
    <dgm:pt modelId="{35F0F998-2586-4980-B836-313321AFB538}">
      <dgm:prSet phldrT="[Текст]" custT="1"/>
      <dgm:spPr/>
      <dgm:t>
        <a:bodyPr/>
        <a:lstStyle/>
        <a:p>
          <a:r>
            <a:rPr lang="ru-RU" sz="1600" i="1" dirty="0" smtClean="0"/>
            <a:t>состоятельные люди</a:t>
          </a:r>
          <a:endParaRPr lang="ru-RU" sz="1600" dirty="0"/>
        </a:p>
      </dgm:t>
    </dgm:pt>
    <dgm:pt modelId="{9016C94B-01BC-4D76-9539-298A1292F3CA}" type="parTrans" cxnId="{50D446CF-09E0-4F0F-98C6-7B2CD27599E7}">
      <dgm:prSet/>
      <dgm:spPr/>
      <dgm:t>
        <a:bodyPr/>
        <a:lstStyle/>
        <a:p>
          <a:endParaRPr lang="ru-RU"/>
        </a:p>
      </dgm:t>
    </dgm:pt>
    <dgm:pt modelId="{562324B8-5413-4D65-994A-84B9974F3AD9}" type="sibTrans" cxnId="{50D446CF-09E0-4F0F-98C6-7B2CD27599E7}">
      <dgm:prSet/>
      <dgm:spPr/>
      <dgm:t>
        <a:bodyPr/>
        <a:lstStyle/>
        <a:p>
          <a:endParaRPr lang="ru-RU"/>
        </a:p>
      </dgm:t>
    </dgm:pt>
    <dgm:pt modelId="{802453E2-CFF0-4B67-BC0F-8FE3E5E8E28E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Обыкновенные</a:t>
          </a:r>
          <a:r>
            <a: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    </a:t>
          </a:r>
          <a:endParaRPr lang="ru-RU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BD07B06-B215-4098-B114-174519959D6C}" type="parTrans" cxnId="{B2DCED35-5E4D-4FDF-8266-B8B15D256215}">
      <dgm:prSet/>
      <dgm:spPr/>
      <dgm:t>
        <a:bodyPr/>
        <a:lstStyle/>
        <a:p>
          <a:endParaRPr lang="ru-RU"/>
        </a:p>
      </dgm:t>
    </dgm:pt>
    <dgm:pt modelId="{E07DB856-02A4-4766-A648-A932FF40578C}" type="sibTrans" cxnId="{B2DCED35-5E4D-4FDF-8266-B8B15D256215}">
      <dgm:prSet/>
      <dgm:spPr/>
      <dgm:t>
        <a:bodyPr/>
        <a:lstStyle/>
        <a:p>
          <a:endParaRPr lang="ru-RU"/>
        </a:p>
      </dgm:t>
    </dgm:pt>
    <dgm:pt modelId="{C3C99970-DBFB-49CF-AC5F-43AA1ADA7DBD}">
      <dgm:prSet phldrT="[Текст]" custT="1"/>
      <dgm:spPr/>
      <dgm:t>
        <a:bodyPr/>
        <a:lstStyle/>
        <a:p>
          <a:r>
            <a:rPr lang="ru-RU" sz="1600" i="1" dirty="0" smtClean="0"/>
            <a:t> с меньшей склонностью к риску</a:t>
          </a:r>
          <a:endParaRPr lang="ru-RU" sz="1600" dirty="0"/>
        </a:p>
      </dgm:t>
    </dgm:pt>
    <dgm:pt modelId="{2BCC36E7-1639-4559-B09E-E72A2F7E1E0C}" type="parTrans" cxnId="{4CEF170B-8461-4244-AF6F-3A7CEC88AF00}">
      <dgm:prSet/>
      <dgm:spPr/>
      <dgm:t>
        <a:bodyPr/>
        <a:lstStyle/>
        <a:p>
          <a:endParaRPr lang="ru-RU"/>
        </a:p>
      </dgm:t>
    </dgm:pt>
    <dgm:pt modelId="{A06C68EC-6A3E-4156-B555-1A9A9242BAB7}" type="sibTrans" cxnId="{4CEF170B-8461-4244-AF6F-3A7CEC88AF00}">
      <dgm:prSet/>
      <dgm:spPr/>
      <dgm:t>
        <a:bodyPr/>
        <a:lstStyle/>
        <a:p>
          <a:endParaRPr lang="ru-RU"/>
        </a:p>
      </dgm:t>
    </dgm:pt>
    <dgm:pt modelId="{EED84FC5-0410-44DA-86D6-07D080A10E1D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Консерваторы</a:t>
          </a:r>
          <a:endParaRPr lang="ru-RU" sz="18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74B9F14-D20C-4539-8D40-7E6C5B618F0A}" type="parTrans" cxnId="{B20DAC65-3E2F-4084-8D4D-43380B6DF37B}">
      <dgm:prSet/>
      <dgm:spPr/>
      <dgm:t>
        <a:bodyPr/>
        <a:lstStyle/>
        <a:p>
          <a:endParaRPr lang="ru-RU"/>
        </a:p>
      </dgm:t>
    </dgm:pt>
    <dgm:pt modelId="{6CD2C201-5E61-472C-A66F-BAE0B1279516}" type="sibTrans" cxnId="{B20DAC65-3E2F-4084-8D4D-43380B6DF37B}">
      <dgm:prSet/>
      <dgm:spPr/>
      <dgm:t>
        <a:bodyPr/>
        <a:lstStyle/>
        <a:p>
          <a:endParaRPr lang="ru-RU"/>
        </a:p>
      </dgm:t>
    </dgm:pt>
    <dgm:pt modelId="{EC5F06CF-8F2D-4A0C-889D-1FA85FA5CCE0}">
      <dgm:prSet phldrT="[Текст]" custT="1"/>
      <dgm:spPr/>
      <dgm:t>
        <a:bodyPr/>
        <a:lstStyle/>
        <a:p>
          <a:r>
            <a:rPr lang="ru-RU" sz="1800" i="1" dirty="0" smtClean="0"/>
            <a:t> охотно покупают новые товары</a:t>
          </a:r>
          <a:endParaRPr lang="ru-RU" sz="1800" dirty="0"/>
        </a:p>
      </dgm:t>
    </dgm:pt>
    <dgm:pt modelId="{90A6905B-1777-41AF-A5FB-D671B665B435}" type="sibTrans" cxnId="{C4B11E0D-65EB-4410-ADB1-37642B0B0DD8}">
      <dgm:prSet/>
      <dgm:spPr/>
      <dgm:t>
        <a:bodyPr/>
        <a:lstStyle/>
        <a:p>
          <a:endParaRPr lang="ru-RU"/>
        </a:p>
      </dgm:t>
    </dgm:pt>
    <dgm:pt modelId="{2C4662A2-D302-432E-ADFA-192B0CCAB898}" type="parTrans" cxnId="{C4B11E0D-65EB-4410-ADB1-37642B0B0DD8}">
      <dgm:prSet/>
      <dgm:spPr/>
      <dgm:t>
        <a:bodyPr/>
        <a:lstStyle/>
        <a:p>
          <a:endParaRPr lang="ru-RU"/>
        </a:p>
      </dgm:t>
    </dgm:pt>
    <dgm:pt modelId="{4412D13E-F308-41C0-8D56-AF586A2B37F5}">
      <dgm:prSet phldrT="[Текст]" custT="1"/>
      <dgm:spPr/>
      <dgm:t>
        <a:bodyPr/>
        <a:lstStyle/>
        <a:p>
          <a:r>
            <a:rPr lang="ru-RU" sz="1800" i="1" dirty="0" smtClean="0"/>
            <a:t>высокий доход, живут в городах</a:t>
          </a:r>
          <a:endParaRPr lang="ru-RU" sz="1800" dirty="0"/>
        </a:p>
      </dgm:t>
    </dgm:pt>
    <dgm:pt modelId="{62037E6A-DCEF-4957-A834-89AE1F45735A}" type="sibTrans" cxnId="{92D54C00-030A-4D64-B9F9-558799B2923E}">
      <dgm:prSet/>
      <dgm:spPr/>
      <dgm:t>
        <a:bodyPr/>
        <a:lstStyle/>
        <a:p>
          <a:endParaRPr lang="ru-RU"/>
        </a:p>
      </dgm:t>
    </dgm:pt>
    <dgm:pt modelId="{7B7F42F2-CA6F-4EE5-BEE2-22DC6E0E6244}" type="parTrans" cxnId="{92D54C00-030A-4D64-B9F9-558799B2923E}">
      <dgm:prSet/>
      <dgm:spPr/>
      <dgm:t>
        <a:bodyPr/>
        <a:lstStyle/>
        <a:p>
          <a:endParaRPr lang="ru-RU"/>
        </a:p>
      </dgm:t>
    </dgm:pt>
    <dgm:pt modelId="{78EE3B82-61E5-4A2F-8A00-9F58C481B5D8}">
      <dgm:prSet phldrT="[Текст]" custT="1"/>
      <dgm:spPr/>
      <dgm:t>
        <a:bodyPr/>
        <a:lstStyle/>
        <a:p>
          <a:r>
            <a:rPr lang="ru-RU" sz="1600" i="1" dirty="0" smtClean="0"/>
            <a:t> живут в сельской местности</a:t>
          </a:r>
          <a:endParaRPr lang="ru-RU" sz="1600" dirty="0"/>
        </a:p>
      </dgm:t>
    </dgm:pt>
    <dgm:pt modelId="{BE14910F-6CB9-47BC-8C72-1F485A85E96C}" type="parTrans" cxnId="{6D65159E-9EDD-4FD3-BEEF-AA564A653240}">
      <dgm:prSet/>
      <dgm:spPr/>
      <dgm:t>
        <a:bodyPr/>
        <a:lstStyle/>
        <a:p>
          <a:endParaRPr lang="ru-RU"/>
        </a:p>
      </dgm:t>
    </dgm:pt>
    <dgm:pt modelId="{DBFA2DBD-D17C-4C97-8FC9-20D5BB7B5305}" type="sibTrans" cxnId="{6D65159E-9EDD-4FD3-BEEF-AA564A653240}">
      <dgm:prSet/>
      <dgm:spPr/>
      <dgm:t>
        <a:bodyPr/>
        <a:lstStyle/>
        <a:p>
          <a:endParaRPr lang="ru-RU"/>
        </a:p>
      </dgm:t>
    </dgm:pt>
    <dgm:pt modelId="{680C43EC-80C6-470B-B6F3-D3D92DADE371}">
      <dgm:prSet phldrT="[Текст]" custT="1"/>
      <dgm:spPr/>
      <dgm:t>
        <a:bodyPr/>
        <a:lstStyle/>
        <a:p>
          <a:r>
            <a:rPr lang="ru-RU" sz="1600" i="1" dirty="0" smtClean="0"/>
            <a:t>стараются не рисковать</a:t>
          </a:r>
          <a:endParaRPr lang="ru-RU" sz="1600" dirty="0"/>
        </a:p>
      </dgm:t>
    </dgm:pt>
    <dgm:pt modelId="{0FACF425-FABB-481C-8DF5-9A4B2F47E8FF}" type="parTrans" cxnId="{4AEA6456-9422-45D1-A272-FDDE5EE68524}">
      <dgm:prSet/>
      <dgm:spPr/>
      <dgm:t>
        <a:bodyPr/>
        <a:lstStyle/>
        <a:p>
          <a:endParaRPr lang="ru-RU"/>
        </a:p>
      </dgm:t>
    </dgm:pt>
    <dgm:pt modelId="{2425D2E6-3B93-464A-8AD7-4ABB725D876E}" type="sibTrans" cxnId="{4AEA6456-9422-45D1-A272-FDDE5EE68524}">
      <dgm:prSet/>
      <dgm:spPr/>
      <dgm:t>
        <a:bodyPr/>
        <a:lstStyle/>
        <a:p>
          <a:endParaRPr lang="ru-RU"/>
        </a:p>
      </dgm:t>
    </dgm:pt>
    <dgm:pt modelId="{B07BD4BB-8C54-455D-8AB2-815440C0B7F5}">
      <dgm:prSet/>
      <dgm:spPr/>
      <dgm:t>
        <a:bodyPr/>
        <a:lstStyle/>
        <a:p>
          <a:endParaRPr lang="ru-RU" sz="500" dirty="0"/>
        </a:p>
      </dgm:t>
    </dgm:pt>
    <dgm:pt modelId="{0B363457-2E75-4473-A2D4-41A6A8739156}" type="parTrans" cxnId="{B8B72DFC-C236-47F4-BF3D-ABD71A77D8E8}">
      <dgm:prSet/>
      <dgm:spPr/>
      <dgm:t>
        <a:bodyPr/>
        <a:lstStyle/>
        <a:p>
          <a:endParaRPr lang="ru-RU"/>
        </a:p>
      </dgm:t>
    </dgm:pt>
    <dgm:pt modelId="{2C7AFC20-5D86-4675-8BEE-6C972E5BC0EA}" type="sibTrans" cxnId="{B8B72DFC-C236-47F4-BF3D-ABD71A77D8E8}">
      <dgm:prSet/>
      <dgm:spPr/>
      <dgm:t>
        <a:bodyPr/>
        <a:lstStyle/>
        <a:p>
          <a:endParaRPr lang="ru-RU"/>
        </a:p>
      </dgm:t>
    </dgm:pt>
    <dgm:pt modelId="{D6C3628D-B525-4C06-B873-E4FF033BB8C7}">
      <dgm:prSet phldrT="[Текст]" custT="1"/>
      <dgm:spPr/>
      <dgm:t>
        <a:bodyPr/>
        <a:lstStyle/>
        <a:p>
          <a:r>
            <a:rPr lang="ru-RU" sz="1800" i="1" dirty="0" smtClean="0"/>
            <a:t>не одобряют </a:t>
          </a:r>
          <a:r>
            <a:rPr lang="ru-RU" sz="1800" i="1" dirty="0" err="1" smtClean="0"/>
            <a:t>суперноваторов</a:t>
          </a:r>
          <a:r>
            <a:rPr lang="ru-RU" sz="1800" i="1" dirty="0" smtClean="0"/>
            <a:t> и новаторов, охотно подражают обыкновенным.</a:t>
          </a:r>
          <a:endParaRPr lang="ru-RU" sz="1800" dirty="0"/>
        </a:p>
      </dgm:t>
    </dgm:pt>
    <dgm:pt modelId="{17924602-6828-4FC3-82E4-46BB09C18054}" type="parTrans" cxnId="{0A451562-9467-4CDD-9087-AB73FEE616D5}">
      <dgm:prSet/>
      <dgm:spPr/>
      <dgm:t>
        <a:bodyPr/>
        <a:lstStyle/>
        <a:p>
          <a:endParaRPr lang="ru-RU"/>
        </a:p>
      </dgm:t>
    </dgm:pt>
    <dgm:pt modelId="{49817E69-84A9-4C6A-840E-B5AD453ED065}" type="sibTrans" cxnId="{0A451562-9467-4CDD-9087-AB73FEE616D5}">
      <dgm:prSet/>
      <dgm:spPr/>
      <dgm:t>
        <a:bodyPr/>
        <a:lstStyle/>
        <a:p>
          <a:endParaRPr lang="ru-RU"/>
        </a:p>
      </dgm:t>
    </dgm:pt>
    <dgm:pt modelId="{5BEFB696-1C8B-43EA-A706-A65A804B1895}">
      <dgm:prSet phldrT="[Текст]" custT="1"/>
      <dgm:spPr/>
      <dgm:t>
        <a:bodyPr/>
        <a:lstStyle/>
        <a:p>
          <a:r>
            <a:rPr lang="ru-RU" sz="1800" i="1" dirty="0" smtClean="0"/>
            <a:t>пожилые люди, лица с невысоким доходом и </a:t>
          </a:r>
          <a:r>
            <a:rPr lang="ru-RU" sz="1800" i="1" dirty="0" err="1" smtClean="0"/>
            <a:t>непрестижной</a:t>
          </a:r>
          <a:r>
            <a:rPr lang="ru-RU" sz="1800" i="1" dirty="0" smtClean="0"/>
            <a:t> работой</a:t>
          </a:r>
          <a:endParaRPr lang="ru-RU" sz="1800" dirty="0"/>
        </a:p>
      </dgm:t>
    </dgm:pt>
    <dgm:pt modelId="{76702401-8E61-4741-8983-1058A0D7EAF5}" type="parTrans" cxnId="{F4E2E58A-DAD4-4311-823F-2F448090800A}">
      <dgm:prSet/>
      <dgm:spPr/>
      <dgm:t>
        <a:bodyPr/>
        <a:lstStyle/>
        <a:p>
          <a:endParaRPr lang="ru-RU"/>
        </a:p>
      </dgm:t>
    </dgm:pt>
    <dgm:pt modelId="{4060F1A3-94DC-4A02-A42F-AF279D9519BA}" type="sibTrans" cxnId="{F4E2E58A-DAD4-4311-823F-2F448090800A}">
      <dgm:prSet/>
      <dgm:spPr/>
      <dgm:t>
        <a:bodyPr/>
        <a:lstStyle/>
        <a:p>
          <a:endParaRPr lang="ru-RU"/>
        </a:p>
      </dgm:t>
    </dgm:pt>
    <dgm:pt modelId="{3054C057-4BDF-40BE-84C6-1DA88C003B03}" type="pres">
      <dgm:prSet presAssocID="{6E98A845-1E12-49FD-8CB1-F5BD501F4F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9ADE1D-6D9E-4BD2-943B-191B3A4CD73E}" type="pres">
      <dgm:prSet presAssocID="{1F295AAA-8437-43B5-A9DD-72ED04F052B6}" presName="composite" presStyleCnt="0"/>
      <dgm:spPr/>
    </dgm:pt>
    <dgm:pt modelId="{80CF7E65-8062-47A4-86D4-38E58F76B74F}" type="pres">
      <dgm:prSet presAssocID="{1F295AAA-8437-43B5-A9DD-72ED04F052B6}" presName="parTx" presStyleLbl="alignNode1" presStyleIdx="0" presStyleCnt="4" custScaleX="1260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A5ABE-4997-4E19-BE43-5C99A6A479FA}" type="pres">
      <dgm:prSet presAssocID="{1F295AAA-8437-43B5-A9DD-72ED04F052B6}" presName="desTx" presStyleLbl="alignAccFollowNode1" presStyleIdx="0" presStyleCnt="4" custScaleX="119735" custLinFactNeighborX="-180" custLinFactNeighborY="1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F5E05-6AD4-478A-BCCE-861C16EBBBF9}" type="pres">
      <dgm:prSet presAssocID="{6CD80A54-7CFE-4D83-9E69-FD0CFE3ABFB3}" presName="space" presStyleCnt="0"/>
      <dgm:spPr/>
    </dgm:pt>
    <dgm:pt modelId="{552F0D02-1D03-43B1-85C9-1398D39263CB}" type="pres">
      <dgm:prSet presAssocID="{D8BC0C69-23A7-41DF-AAF0-CD67F5A8690A}" presName="composite" presStyleCnt="0"/>
      <dgm:spPr/>
    </dgm:pt>
    <dgm:pt modelId="{A99A64FE-0619-40CF-B1FD-EDBDFE1419A0}" type="pres">
      <dgm:prSet presAssocID="{D8BC0C69-23A7-41DF-AAF0-CD67F5A8690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427CEC-9A80-49D3-A591-0C42CC8AF486}" type="pres">
      <dgm:prSet presAssocID="{D8BC0C69-23A7-41DF-AAF0-CD67F5A8690A}" presName="desTx" presStyleLbl="alignAccFollowNode1" presStyleIdx="1" presStyleCnt="4" custScaleX="135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2A3A1-345B-49E7-9BC3-7ACFFE983912}" type="pres">
      <dgm:prSet presAssocID="{AFC2261C-3C6F-40A3-952B-B1CFB372AC14}" presName="space" presStyleCnt="0"/>
      <dgm:spPr/>
    </dgm:pt>
    <dgm:pt modelId="{356856EB-89AD-42BC-9970-E3139E8636DE}" type="pres">
      <dgm:prSet presAssocID="{802453E2-CFF0-4B67-BC0F-8FE3E5E8E28E}" presName="composite" presStyleCnt="0"/>
      <dgm:spPr/>
    </dgm:pt>
    <dgm:pt modelId="{E5364C4F-365A-4496-A187-270367926D8C}" type="pres">
      <dgm:prSet presAssocID="{802453E2-CFF0-4B67-BC0F-8FE3E5E8E28E}" presName="parTx" presStyleLbl="alignNode1" presStyleIdx="2" presStyleCnt="4" custScaleX="1308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2F15F-4CB4-4825-A775-7F7C5FD5C801}" type="pres">
      <dgm:prSet presAssocID="{802453E2-CFF0-4B67-BC0F-8FE3E5E8E28E}" presName="desTx" presStyleLbl="alignAccFollowNode1" presStyleIdx="2" presStyleCnt="4" custScaleX="112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34912-83CE-4A29-90FF-D78B61832E72}" type="pres">
      <dgm:prSet presAssocID="{E07DB856-02A4-4766-A648-A932FF40578C}" presName="space" presStyleCnt="0"/>
      <dgm:spPr/>
    </dgm:pt>
    <dgm:pt modelId="{E2D81915-4E86-4DA8-8495-03B9043144C9}" type="pres">
      <dgm:prSet presAssocID="{EED84FC5-0410-44DA-86D6-07D080A10E1D}" presName="composite" presStyleCnt="0"/>
      <dgm:spPr/>
    </dgm:pt>
    <dgm:pt modelId="{FA06361C-ABC9-49CD-A22B-F65865098059}" type="pres">
      <dgm:prSet presAssocID="{EED84FC5-0410-44DA-86D6-07D080A10E1D}" presName="parTx" presStyleLbl="alignNode1" presStyleIdx="3" presStyleCnt="4" custScaleX="1200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F37BA8-675E-4FA4-B999-972D5386CD6F}" type="pres">
      <dgm:prSet presAssocID="{EED84FC5-0410-44DA-86D6-07D080A10E1D}" presName="desTx" presStyleLbl="alignAccFollowNode1" presStyleIdx="3" presStyleCnt="4" custScaleX="146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54C00-030A-4D64-B9F9-558799B2923E}" srcId="{1F295AAA-8437-43B5-A9DD-72ED04F052B6}" destId="{4412D13E-F308-41C0-8D56-AF586A2B37F5}" srcOrd="0" destOrd="0" parTransId="{7B7F42F2-CA6F-4EE5-BEE2-22DC6E0E6244}" sibTransId="{62037E6A-DCEF-4957-A834-89AE1F45735A}"/>
    <dgm:cxn modelId="{C556B066-E7A3-4F28-A687-640864B7EFCC}" type="presOf" srcId="{680C43EC-80C6-470B-B6F3-D3D92DADE371}" destId="{CAF2F15F-4CB4-4825-A775-7F7C5FD5C801}" srcOrd="0" destOrd="1" presId="urn:microsoft.com/office/officeart/2005/8/layout/hList1"/>
    <dgm:cxn modelId="{A27EABC5-7119-4A20-B076-295A84555630}" type="presOf" srcId="{D6C3628D-B525-4C06-B873-E4FF033BB8C7}" destId="{ECF37BA8-675E-4FA4-B999-972D5386CD6F}" srcOrd="0" destOrd="1" presId="urn:microsoft.com/office/officeart/2005/8/layout/hList1"/>
    <dgm:cxn modelId="{4AEA6456-9422-45D1-A272-FDDE5EE68524}" srcId="{802453E2-CFF0-4B67-BC0F-8FE3E5E8E28E}" destId="{680C43EC-80C6-470B-B6F3-D3D92DADE371}" srcOrd="1" destOrd="0" parTransId="{0FACF425-FABB-481C-8DF5-9A4B2F47E8FF}" sibTransId="{2425D2E6-3B93-464A-8AD7-4ABB725D876E}"/>
    <dgm:cxn modelId="{382C147E-1873-46A3-8836-D77D34BEE093}" srcId="{6E98A845-1E12-49FD-8CB1-F5BD501F4F40}" destId="{1F295AAA-8437-43B5-A9DD-72ED04F052B6}" srcOrd="0" destOrd="0" parTransId="{609F25F3-E325-42D3-B614-BA2AEE802823}" sibTransId="{6CD80A54-7CFE-4D83-9E69-FD0CFE3ABFB3}"/>
    <dgm:cxn modelId="{B2DCED35-5E4D-4FDF-8266-B8B15D256215}" srcId="{6E98A845-1E12-49FD-8CB1-F5BD501F4F40}" destId="{802453E2-CFF0-4B67-BC0F-8FE3E5E8E28E}" srcOrd="2" destOrd="0" parTransId="{3BD07B06-B215-4098-B114-174519959D6C}" sibTransId="{E07DB856-02A4-4766-A648-A932FF40578C}"/>
    <dgm:cxn modelId="{897FD5A4-3B2D-42A9-86C8-155347F133E5}" type="presOf" srcId="{78EE3B82-61E5-4A2F-8A00-9F58C481B5D8}" destId="{CAF2F15F-4CB4-4825-A775-7F7C5FD5C801}" srcOrd="0" destOrd="0" presId="urn:microsoft.com/office/officeart/2005/8/layout/hList1"/>
    <dgm:cxn modelId="{04C45E45-35C1-4CC9-BB44-AF7DE69DDB78}" type="presOf" srcId="{4412D13E-F308-41C0-8D56-AF586A2B37F5}" destId="{3EDA5ABE-4997-4E19-BE43-5C99A6A479FA}" srcOrd="0" destOrd="0" presId="urn:microsoft.com/office/officeart/2005/8/layout/hList1"/>
    <dgm:cxn modelId="{B8B72DFC-C236-47F4-BF3D-ABD71A77D8E8}" srcId="{EED84FC5-0410-44DA-86D6-07D080A10E1D}" destId="{B07BD4BB-8C54-455D-8AB2-815440C0B7F5}" srcOrd="0" destOrd="0" parTransId="{0B363457-2E75-4473-A2D4-41A6A8739156}" sibTransId="{2C7AFC20-5D86-4675-8BEE-6C972E5BC0EA}"/>
    <dgm:cxn modelId="{828C891F-6279-4B1A-B270-0A01017AFC7A}" type="presOf" srcId="{802453E2-CFF0-4B67-BC0F-8FE3E5E8E28E}" destId="{E5364C4F-365A-4496-A187-270367926D8C}" srcOrd="0" destOrd="0" presId="urn:microsoft.com/office/officeart/2005/8/layout/hList1"/>
    <dgm:cxn modelId="{50D446CF-09E0-4F0F-98C6-7B2CD27599E7}" srcId="{D8BC0C69-23A7-41DF-AAF0-CD67F5A8690A}" destId="{35F0F998-2586-4980-B836-313321AFB538}" srcOrd="0" destOrd="0" parTransId="{9016C94B-01BC-4D76-9539-298A1292F3CA}" sibTransId="{562324B8-5413-4D65-994A-84B9974F3AD9}"/>
    <dgm:cxn modelId="{72CC3750-5133-4EC6-8B49-D6E8E7CA1DFC}" type="presOf" srcId="{B07BD4BB-8C54-455D-8AB2-815440C0B7F5}" destId="{ECF37BA8-675E-4FA4-B999-972D5386CD6F}" srcOrd="0" destOrd="0" presId="urn:microsoft.com/office/officeart/2005/8/layout/hList1"/>
    <dgm:cxn modelId="{DA844CC7-1501-42FE-B14D-3DAF504F8182}" type="presOf" srcId="{C3C99970-DBFB-49CF-AC5F-43AA1ADA7DBD}" destId="{50427CEC-9A80-49D3-A591-0C42CC8AF486}" srcOrd="0" destOrd="1" presId="urn:microsoft.com/office/officeart/2005/8/layout/hList1"/>
    <dgm:cxn modelId="{4CEF170B-8461-4244-AF6F-3A7CEC88AF00}" srcId="{D8BC0C69-23A7-41DF-AAF0-CD67F5A8690A}" destId="{C3C99970-DBFB-49CF-AC5F-43AA1ADA7DBD}" srcOrd="1" destOrd="0" parTransId="{2BCC36E7-1639-4559-B09E-E72A2F7E1E0C}" sibTransId="{A06C68EC-6A3E-4156-B555-1A9A9242BAB7}"/>
    <dgm:cxn modelId="{A2059A15-636B-487A-91EE-AB35C916236A}" type="presOf" srcId="{D8BC0C69-23A7-41DF-AAF0-CD67F5A8690A}" destId="{A99A64FE-0619-40CF-B1FD-EDBDFE1419A0}" srcOrd="0" destOrd="0" presId="urn:microsoft.com/office/officeart/2005/8/layout/hList1"/>
    <dgm:cxn modelId="{283B3CDB-C844-44D4-B2AA-6D24C56B8574}" type="presOf" srcId="{1F295AAA-8437-43B5-A9DD-72ED04F052B6}" destId="{80CF7E65-8062-47A4-86D4-38E58F76B74F}" srcOrd="0" destOrd="0" presId="urn:microsoft.com/office/officeart/2005/8/layout/hList1"/>
    <dgm:cxn modelId="{36849C66-7128-49E3-A0BC-954C1A769FA5}" type="presOf" srcId="{EED84FC5-0410-44DA-86D6-07D080A10E1D}" destId="{FA06361C-ABC9-49CD-A22B-F65865098059}" srcOrd="0" destOrd="0" presId="urn:microsoft.com/office/officeart/2005/8/layout/hList1"/>
    <dgm:cxn modelId="{B20DAC65-3E2F-4084-8D4D-43380B6DF37B}" srcId="{6E98A845-1E12-49FD-8CB1-F5BD501F4F40}" destId="{EED84FC5-0410-44DA-86D6-07D080A10E1D}" srcOrd="3" destOrd="0" parTransId="{274B9F14-D20C-4539-8D40-7E6C5B618F0A}" sibTransId="{6CD2C201-5E61-472C-A66F-BAE0B1279516}"/>
    <dgm:cxn modelId="{5DE49F8E-57FD-499F-9544-78A499346982}" type="presOf" srcId="{6E98A845-1E12-49FD-8CB1-F5BD501F4F40}" destId="{3054C057-4BDF-40BE-84C6-1DA88C003B03}" srcOrd="0" destOrd="0" presId="urn:microsoft.com/office/officeart/2005/8/layout/hList1"/>
    <dgm:cxn modelId="{F4E2E58A-DAD4-4311-823F-2F448090800A}" srcId="{EED84FC5-0410-44DA-86D6-07D080A10E1D}" destId="{5BEFB696-1C8B-43EA-A706-A65A804B1895}" srcOrd="2" destOrd="0" parTransId="{76702401-8E61-4741-8983-1058A0D7EAF5}" sibTransId="{4060F1A3-94DC-4A02-A42F-AF279D9519BA}"/>
    <dgm:cxn modelId="{0A451562-9467-4CDD-9087-AB73FEE616D5}" srcId="{EED84FC5-0410-44DA-86D6-07D080A10E1D}" destId="{D6C3628D-B525-4C06-B873-E4FF033BB8C7}" srcOrd="1" destOrd="0" parTransId="{17924602-6828-4FC3-82E4-46BB09C18054}" sibTransId="{49817E69-84A9-4C6A-840E-B5AD453ED065}"/>
    <dgm:cxn modelId="{764AEEAD-B532-4038-8150-51426D599E28}" srcId="{6E98A845-1E12-49FD-8CB1-F5BD501F4F40}" destId="{D8BC0C69-23A7-41DF-AAF0-CD67F5A8690A}" srcOrd="1" destOrd="0" parTransId="{FAE0C4E0-54FF-4437-8256-9C350D1CFFBB}" sibTransId="{AFC2261C-3C6F-40A3-952B-B1CFB372AC14}"/>
    <dgm:cxn modelId="{1348F8B1-D5F5-4733-9EC5-3BA130F5CCFC}" type="presOf" srcId="{5BEFB696-1C8B-43EA-A706-A65A804B1895}" destId="{ECF37BA8-675E-4FA4-B999-972D5386CD6F}" srcOrd="0" destOrd="2" presId="urn:microsoft.com/office/officeart/2005/8/layout/hList1"/>
    <dgm:cxn modelId="{431B1264-AA99-4BD5-9081-CB718DF6B5F5}" type="presOf" srcId="{EC5F06CF-8F2D-4A0C-889D-1FA85FA5CCE0}" destId="{3EDA5ABE-4997-4E19-BE43-5C99A6A479FA}" srcOrd="0" destOrd="1" presId="urn:microsoft.com/office/officeart/2005/8/layout/hList1"/>
    <dgm:cxn modelId="{C4B11E0D-65EB-4410-ADB1-37642B0B0DD8}" srcId="{1F295AAA-8437-43B5-A9DD-72ED04F052B6}" destId="{EC5F06CF-8F2D-4A0C-889D-1FA85FA5CCE0}" srcOrd="1" destOrd="0" parTransId="{2C4662A2-D302-432E-ADFA-192B0CCAB898}" sibTransId="{90A6905B-1777-41AF-A5FB-D671B665B435}"/>
    <dgm:cxn modelId="{6D65159E-9EDD-4FD3-BEEF-AA564A653240}" srcId="{802453E2-CFF0-4B67-BC0F-8FE3E5E8E28E}" destId="{78EE3B82-61E5-4A2F-8A00-9F58C481B5D8}" srcOrd="0" destOrd="0" parTransId="{BE14910F-6CB9-47BC-8C72-1F485A85E96C}" sibTransId="{DBFA2DBD-D17C-4C97-8FC9-20D5BB7B5305}"/>
    <dgm:cxn modelId="{4C2308A2-CB32-41CC-9E6B-BAADCB77B4D5}" type="presOf" srcId="{35F0F998-2586-4980-B836-313321AFB538}" destId="{50427CEC-9A80-49D3-A591-0C42CC8AF486}" srcOrd="0" destOrd="0" presId="urn:microsoft.com/office/officeart/2005/8/layout/hList1"/>
    <dgm:cxn modelId="{E125B31F-2AF8-418A-821C-BDD34B78F8C6}" type="presParOf" srcId="{3054C057-4BDF-40BE-84C6-1DA88C003B03}" destId="{BD9ADE1D-6D9E-4BD2-943B-191B3A4CD73E}" srcOrd="0" destOrd="0" presId="urn:microsoft.com/office/officeart/2005/8/layout/hList1"/>
    <dgm:cxn modelId="{0A912CED-8681-4721-ABEA-D1EB8EFFE225}" type="presParOf" srcId="{BD9ADE1D-6D9E-4BD2-943B-191B3A4CD73E}" destId="{80CF7E65-8062-47A4-86D4-38E58F76B74F}" srcOrd="0" destOrd="0" presId="urn:microsoft.com/office/officeart/2005/8/layout/hList1"/>
    <dgm:cxn modelId="{973EF96C-A22C-4EE2-A15E-26EC227DB690}" type="presParOf" srcId="{BD9ADE1D-6D9E-4BD2-943B-191B3A4CD73E}" destId="{3EDA5ABE-4997-4E19-BE43-5C99A6A479FA}" srcOrd="1" destOrd="0" presId="urn:microsoft.com/office/officeart/2005/8/layout/hList1"/>
    <dgm:cxn modelId="{912AFB63-9803-4D41-B796-E0499EABA25B}" type="presParOf" srcId="{3054C057-4BDF-40BE-84C6-1DA88C003B03}" destId="{446F5E05-6AD4-478A-BCCE-861C16EBBBF9}" srcOrd="1" destOrd="0" presId="urn:microsoft.com/office/officeart/2005/8/layout/hList1"/>
    <dgm:cxn modelId="{802C0688-EDC5-4351-ADEC-2DFD68D76D1B}" type="presParOf" srcId="{3054C057-4BDF-40BE-84C6-1DA88C003B03}" destId="{552F0D02-1D03-43B1-85C9-1398D39263CB}" srcOrd="2" destOrd="0" presId="urn:microsoft.com/office/officeart/2005/8/layout/hList1"/>
    <dgm:cxn modelId="{C6243DF3-AFED-4E05-A04A-4127F7768790}" type="presParOf" srcId="{552F0D02-1D03-43B1-85C9-1398D39263CB}" destId="{A99A64FE-0619-40CF-B1FD-EDBDFE1419A0}" srcOrd="0" destOrd="0" presId="urn:microsoft.com/office/officeart/2005/8/layout/hList1"/>
    <dgm:cxn modelId="{DEAF8791-7AD3-4256-97D8-3585B324124F}" type="presParOf" srcId="{552F0D02-1D03-43B1-85C9-1398D39263CB}" destId="{50427CEC-9A80-49D3-A591-0C42CC8AF486}" srcOrd="1" destOrd="0" presId="urn:microsoft.com/office/officeart/2005/8/layout/hList1"/>
    <dgm:cxn modelId="{50245D0A-CAB5-4912-A6D6-8EE7D77892AF}" type="presParOf" srcId="{3054C057-4BDF-40BE-84C6-1DA88C003B03}" destId="{4FE2A3A1-345B-49E7-9BC3-7ACFFE983912}" srcOrd="3" destOrd="0" presId="urn:microsoft.com/office/officeart/2005/8/layout/hList1"/>
    <dgm:cxn modelId="{F0501AD5-9F0B-4720-9A5D-010E4FF40DA7}" type="presParOf" srcId="{3054C057-4BDF-40BE-84C6-1DA88C003B03}" destId="{356856EB-89AD-42BC-9970-E3139E8636DE}" srcOrd="4" destOrd="0" presId="urn:microsoft.com/office/officeart/2005/8/layout/hList1"/>
    <dgm:cxn modelId="{2EACA3EE-9173-43ED-8FF7-F563F89E8B68}" type="presParOf" srcId="{356856EB-89AD-42BC-9970-E3139E8636DE}" destId="{E5364C4F-365A-4496-A187-270367926D8C}" srcOrd="0" destOrd="0" presId="urn:microsoft.com/office/officeart/2005/8/layout/hList1"/>
    <dgm:cxn modelId="{76E6BB2B-796E-4D11-9F41-8E430179A280}" type="presParOf" srcId="{356856EB-89AD-42BC-9970-E3139E8636DE}" destId="{CAF2F15F-4CB4-4825-A775-7F7C5FD5C801}" srcOrd="1" destOrd="0" presId="urn:microsoft.com/office/officeart/2005/8/layout/hList1"/>
    <dgm:cxn modelId="{C1F674A4-3871-4100-80E4-5E34FF4A8024}" type="presParOf" srcId="{3054C057-4BDF-40BE-84C6-1DA88C003B03}" destId="{2D934912-83CE-4A29-90FF-D78B61832E72}" srcOrd="5" destOrd="0" presId="urn:microsoft.com/office/officeart/2005/8/layout/hList1"/>
    <dgm:cxn modelId="{C1765919-4813-4BCF-95F3-7E33939AC82E}" type="presParOf" srcId="{3054C057-4BDF-40BE-84C6-1DA88C003B03}" destId="{E2D81915-4E86-4DA8-8495-03B9043144C9}" srcOrd="6" destOrd="0" presId="urn:microsoft.com/office/officeart/2005/8/layout/hList1"/>
    <dgm:cxn modelId="{FB439A8B-A4FE-4D59-8110-70390B31FFF7}" type="presParOf" srcId="{E2D81915-4E86-4DA8-8495-03B9043144C9}" destId="{FA06361C-ABC9-49CD-A22B-F65865098059}" srcOrd="0" destOrd="0" presId="urn:microsoft.com/office/officeart/2005/8/layout/hList1"/>
    <dgm:cxn modelId="{074D2DEF-4D65-4B09-A3CE-C45DBEA92057}" type="presParOf" srcId="{E2D81915-4E86-4DA8-8495-03B9043144C9}" destId="{ECF37BA8-675E-4FA4-B999-972D5386CD6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C68C4-3D5F-416F-B198-CC4D84BD0D9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B0CBCFF4-A2DF-41CA-A013-2C06FD05672F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>
          <a:scene3d>
            <a:camera prst="orthographicFront"/>
            <a:lightRig rig="threePt" dir="t"/>
          </a:scene3d>
          <a:sp3d extrusionH="57150">
            <a:extrusionClr>
              <a:schemeClr val="accent2">
                <a:lumMod val="60000"/>
                <a:lumOff val="40000"/>
              </a:schemeClr>
            </a:extrusionClr>
          </a:sp3d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(по цели)</a:t>
          </a:r>
        </a:p>
      </dgm:t>
    </dgm:pt>
    <dgm:pt modelId="{0E56D381-95F1-42D1-BF64-D5BD59BE578C}" type="parTrans" cxnId="{BCEC7101-F27A-440E-A649-28E7D456A0D9}">
      <dgm:prSet/>
      <dgm:spPr/>
      <dgm:t>
        <a:bodyPr/>
        <a:lstStyle/>
        <a:p>
          <a:endParaRPr lang="ru-RU"/>
        </a:p>
      </dgm:t>
    </dgm:pt>
    <dgm:pt modelId="{2C7FD221-FFF5-48C1-89DE-0D0B7D983E7C}" type="sibTrans" cxnId="{BCEC7101-F27A-440E-A649-28E7D456A0D9}">
      <dgm:prSet/>
      <dgm:spPr/>
      <dgm:t>
        <a:bodyPr/>
        <a:lstStyle/>
        <a:p>
          <a:endParaRPr lang="ru-RU"/>
        </a:p>
      </dgm:t>
    </dgm:pt>
    <dgm:pt modelId="{78CC47FB-192C-43F1-A552-B66B9A9B2C64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Убеждающая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(навязывающая)</a:t>
          </a:r>
        </a:p>
      </dgm:t>
    </dgm:pt>
    <dgm:pt modelId="{A11F0DC7-16A4-444D-A58C-D77FD79B3E58}" type="parTrans" cxnId="{AD5B313B-9386-4D2B-9311-6FFCBEF816EE}">
      <dgm:prSet/>
      <dgm:spPr/>
      <dgm:t>
        <a:bodyPr/>
        <a:lstStyle/>
        <a:p>
          <a:endParaRPr lang="ru-RU"/>
        </a:p>
      </dgm:t>
    </dgm:pt>
    <dgm:pt modelId="{B5CCA372-8AFF-4F81-AB3B-6C60602B18B7}" type="sibTrans" cxnId="{AD5B313B-9386-4D2B-9311-6FFCBEF816EE}">
      <dgm:prSet/>
      <dgm:spPr/>
      <dgm:t>
        <a:bodyPr/>
        <a:lstStyle/>
        <a:p>
          <a:endParaRPr lang="ru-RU"/>
        </a:p>
      </dgm:t>
    </dgm:pt>
    <dgm:pt modelId="{E2B83614-86B9-4D5F-9A65-4CC45209040F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напоминающая</a:t>
          </a:r>
        </a:p>
      </dgm:t>
    </dgm:pt>
    <dgm:pt modelId="{4D5CD16D-E653-49A4-9593-F65E20733EF0}" type="parTrans" cxnId="{CA48DDD8-6AF5-41B2-9CB5-A08AF95B90EC}">
      <dgm:prSet/>
      <dgm:spPr/>
      <dgm:t>
        <a:bodyPr/>
        <a:lstStyle/>
        <a:p>
          <a:endParaRPr lang="ru-RU"/>
        </a:p>
      </dgm:t>
    </dgm:pt>
    <dgm:pt modelId="{47415861-7E15-4039-BE85-74D3FBCFE950}" type="sibTrans" cxnId="{CA48DDD8-6AF5-41B2-9CB5-A08AF95B90EC}">
      <dgm:prSet/>
      <dgm:spPr/>
      <dgm:t>
        <a:bodyPr/>
        <a:lstStyle/>
        <a:p>
          <a:endParaRPr lang="ru-RU"/>
        </a:p>
      </dgm:t>
    </dgm:pt>
    <dgm:pt modelId="{50DA1DD0-058F-467B-86E8-3590965C4D4E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информационная</a:t>
          </a:r>
        </a:p>
      </dgm:t>
    </dgm:pt>
    <dgm:pt modelId="{E141FAE4-D10B-4845-B855-4DBDDFE4F9D2}" type="parTrans" cxnId="{DA0D2D22-4B32-43B1-8A47-80E19C462FF4}">
      <dgm:prSet/>
      <dgm:spPr/>
      <dgm:t>
        <a:bodyPr/>
        <a:lstStyle/>
        <a:p>
          <a:endParaRPr lang="ru-RU"/>
        </a:p>
      </dgm:t>
    </dgm:pt>
    <dgm:pt modelId="{8AE957DD-9434-423C-AE52-CD4558FCB181}" type="sibTrans" cxnId="{DA0D2D22-4B32-43B1-8A47-80E19C462FF4}">
      <dgm:prSet/>
      <dgm:spPr/>
      <dgm:t>
        <a:bodyPr/>
        <a:lstStyle/>
        <a:p>
          <a:endParaRPr lang="ru-RU"/>
        </a:p>
      </dgm:t>
    </dgm:pt>
    <dgm:pt modelId="{21B7C953-2521-433A-9B86-4E5CCF12529C}" type="pres">
      <dgm:prSet presAssocID="{188C68C4-3D5F-416F-B198-CC4D84BD0D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86D9C3-E873-49C2-B29D-DF3A53DC888B}" type="pres">
      <dgm:prSet presAssocID="{B0CBCFF4-A2DF-41CA-A013-2C06FD05672F}" presName="hierRoot1" presStyleCnt="0">
        <dgm:presLayoutVars>
          <dgm:hierBranch/>
        </dgm:presLayoutVars>
      </dgm:prSet>
      <dgm:spPr/>
    </dgm:pt>
    <dgm:pt modelId="{193FB3B2-0293-4CBB-A210-3A7F13781D03}" type="pres">
      <dgm:prSet presAssocID="{B0CBCFF4-A2DF-41CA-A013-2C06FD05672F}" presName="rootComposite1" presStyleCnt="0"/>
      <dgm:spPr/>
    </dgm:pt>
    <dgm:pt modelId="{EBB1304F-571A-4A24-9AFF-B1043783C61A}" type="pres">
      <dgm:prSet presAssocID="{B0CBCFF4-A2DF-41CA-A013-2C06FD05672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2E5186-36B7-4E13-A438-5C00E51A4F1A}" type="pres">
      <dgm:prSet presAssocID="{B0CBCFF4-A2DF-41CA-A013-2C06FD05672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FB22F24-325B-4F53-ADBF-2F0A1DEEE6D5}" type="pres">
      <dgm:prSet presAssocID="{B0CBCFF4-A2DF-41CA-A013-2C06FD05672F}" presName="hierChild2" presStyleCnt="0"/>
      <dgm:spPr/>
    </dgm:pt>
    <dgm:pt modelId="{57EF8C58-D0AF-4AB5-8B36-7759D0286788}" type="pres">
      <dgm:prSet presAssocID="{A11F0DC7-16A4-444D-A58C-D77FD79B3E58}" presName="Name35" presStyleLbl="parChTrans1D2" presStyleIdx="0" presStyleCnt="3"/>
      <dgm:spPr/>
      <dgm:t>
        <a:bodyPr/>
        <a:lstStyle/>
        <a:p>
          <a:endParaRPr lang="ru-RU"/>
        </a:p>
      </dgm:t>
    </dgm:pt>
    <dgm:pt modelId="{8A992811-4586-4ADF-8909-39F3C52C81A1}" type="pres">
      <dgm:prSet presAssocID="{78CC47FB-192C-43F1-A552-B66B9A9B2C64}" presName="hierRoot2" presStyleCnt="0">
        <dgm:presLayoutVars>
          <dgm:hierBranch/>
        </dgm:presLayoutVars>
      </dgm:prSet>
      <dgm:spPr/>
    </dgm:pt>
    <dgm:pt modelId="{B9F34869-8156-4C68-89D6-FD7DCE90098C}" type="pres">
      <dgm:prSet presAssocID="{78CC47FB-192C-43F1-A552-B66B9A9B2C64}" presName="rootComposite" presStyleCnt="0"/>
      <dgm:spPr/>
    </dgm:pt>
    <dgm:pt modelId="{8B3A03F4-0E2C-4A66-8992-711BC4C46752}" type="pres">
      <dgm:prSet presAssocID="{78CC47FB-192C-43F1-A552-B66B9A9B2C6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08E57A-5EC5-49DC-BDA4-D47F93BC55C3}" type="pres">
      <dgm:prSet presAssocID="{78CC47FB-192C-43F1-A552-B66B9A9B2C64}" presName="rootConnector" presStyleLbl="node2" presStyleIdx="0" presStyleCnt="3"/>
      <dgm:spPr/>
      <dgm:t>
        <a:bodyPr/>
        <a:lstStyle/>
        <a:p>
          <a:endParaRPr lang="ru-RU"/>
        </a:p>
      </dgm:t>
    </dgm:pt>
    <dgm:pt modelId="{8B9F773E-BA53-4521-9412-7F58E4D141C9}" type="pres">
      <dgm:prSet presAssocID="{78CC47FB-192C-43F1-A552-B66B9A9B2C64}" presName="hierChild4" presStyleCnt="0"/>
      <dgm:spPr/>
    </dgm:pt>
    <dgm:pt modelId="{9D3E3A30-BF26-41ED-83D7-F705C9E17981}" type="pres">
      <dgm:prSet presAssocID="{78CC47FB-192C-43F1-A552-B66B9A9B2C64}" presName="hierChild5" presStyleCnt="0"/>
      <dgm:spPr/>
    </dgm:pt>
    <dgm:pt modelId="{3DB2A4DE-80D4-4E8D-BA47-695E38EA569A}" type="pres">
      <dgm:prSet presAssocID="{4D5CD16D-E653-49A4-9593-F65E20733EF0}" presName="Name35" presStyleLbl="parChTrans1D2" presStyleIdx="1" presStyleCnt="3"/>
      <dgm:spPr/>
      <dgm:t>
        <a:bodyPr/>
        <a:lstStyle/>
        <a:p>
          <a:endParaRPr lang="ru-RU"/>
        </a:p>
      </dgm:t>
    </dgm:pt>
    <dgm:pt modelId="{22CF4447-B8B0-46BE-86C0-EEDFA92434BA}" type="pres">
      <dgm:prSet presAssocID="{E2B83614-86B9-4D5F-9A65-4CC45209040F}" presName="hierRoot2" presStyleCnt="0">
        <dgm:presLayoutVars>
          <dgm:hierBranch/>
        </dgm:presLayoutVars>
      </dgm:prSet>
      <dgm:spPr/>
    </dgm:pt>
    <dgm:pt modelId="{3D9EDC93-AA1A-4F7B-9EFE-61F18A663523}" type="pres">
      <dgm:prSet presAssocID="{E2B83614-86B9-4D5F-9A65-4CC45209040F}" presName="rootComposite" presStyleCnt="0"/>
      <dgm:spPr/>
    </dgm:pt>
    <dgm:pt modelId="{843F9D21-BD58-4B06-BBAA-98B77B057810}" type="pres">
      <dgm:prSet presAssocID="{E2B83614-86B9-4D5F-9A65-4CC45209040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F29D39-C58D-4B76-98DF-8BA5937EC505}" type="pres">
      <dgm:prSet presAssocID="{E2B83614-86B9-4D5F-9A65-4CC45209040F}" presName="rootConnector" presStyleLbl="node2" presStyleIdx="1" presStyleCnt="3"/>
      <dgm:spPr/>
      <dgm:t>
        <a:bodyPr/>
        <a:lstStyle/>
        <a:p>
          <a:endParaRPr lang="ru-RU"/>
        </a:p>
      </dgm:t>
    </dgm:pt>
    <dgm:pt modelId="{CC02708C-B23C-4919-AF96-AADC784ED16D}" type="pres">
      <dgm:prSet presAssocID="{E2B83614-86B9-4D5F-9A65-4CC45209040F}" presName="hierChild4" presStyleCnt="0"/>
      <dgm:spPr/>
    </dgm:pt>
    <dgm:pt modelId="{1B88F03A-4834-44E3-8035-EBAC060F0498}" type="pres">
      <dgm:prSet presAssocID="{E2B83614-86B9-4D5F-9A65-4CC45209040F}" presName="hierChild5" presStyleCnt="0"/>
      <dgm:spPr/>
    </dgm:pt>
    <dgm:pt modelId="{B878D66F-BB16-4D7D-8939-3FE751650273}" type="pres">
      <dgm:prSet presAssocID="{E141FAE4-D10B-4845-B855-4DBDDFE4F9D2}" presName="Name35" presStyleLbl="parChTrans1D2" presStyleIdx="2" presStyleCnt="3"/>
      <dgm:spPr/>
      <dgm:t>
        <a:bodyPr/>
        <a:lstStyle/>
        <a:p>
          <a:endParaRPr lang="ru-RU"/>
        </a:p>
      </dgm:t>
    </dgm:pt>
    <dgm:pt modelId="{3A430318-DEB7-4EF3-AD3A-6EC79B8EF171}" type="pres">
      <dgm:prSet presAssocID="{50DA1DD0-058F-467B-86E8-3590965C4D4E}" presName="hierRoot2" presStyleCnt="0">
        <dgm:presLayoutVars>
          <dgm:hierBranch/>
        </dgm:presLayoutVars>
      </dgm:prSet>
      <dgm:spPr/>
    </dgm:pt>
    <dgm:pt modelId="{D82BCE2D-D800-4E94-BBA3-1D0BB39CBC23}" type="pres">
      <dgm:prSet presAssocID="{50DA1DD0-058F-467B-86E8-3590965C4D4E}" presName="rootComposite" presStyleCnt="0"/>
      <dgm:spPr/>
    </dgm:pt>
    <dgm:pt modelId="{65CA0FF5-B59B-4E9D-B6EB-E24AAF5BEAD0}" type="pres">
      <dgm:prSet presAssocID="{50DA1DD0-058F-467B-86E8-3590965C4D4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84EA4F-10A7-45F4-9085-6678B6501EDA}" type="pres">
      <dgm:prSet presAssocID="{50DA1DD0-058F-467B-86E8-3590965C4D4E}" presName="rootConnector" presStyleLbl="node2" presStyleIdx="2" presStyleCnt="3"/>
      <dgm:spPr/>
      <dgm:t>
        <a:bodyPr/>
        <a:lstStyle/>
        <a:p>
          <a:endParaRPr lang="ru-RU"/>
        </a:p>
      </dgm:t>
    </dgm:pt>
    <dgm:pt modelId="{C23BD651-B076-48A6-88E1-9C385A84909C}" type="pres">
      <dgm:prSet presAssocID="{50DA1DD0-058F-467B-86E8-3590965C4D4E}" presName="hierChild4" presStyleCnt="0"/>
      <dgm:spPr/>
    </dgm:pt>
    <dgm:pt modelId="{856D53DB-EA1A-4910-8598-FBA572166389}" type="pres">
      <dgm:prSet presAssocID="{50DA1DD0-058F-467B-86E8-3590965C4D4E}" presName="hierChild5" presStyleCnt="0"/>
      <dgm:spPr/>
    </dgm:pt>
    <dgm:pt modelId="{6D5EA0B7-94A7-4BF7-86C3-596E3F4A0CE9}" type="pres">
      <dgm:prSet presAssocID="{B0CBCFF4-A2DF-41CA-A013-2C06FD05672F}" presName="hierChild3" presStyleCnt="0"/>
      <dgm:spPr/>
    </dgm:pt>
  </dgm:ptLst>
  <dgm:cxnLst>
    <dgm:cxn modelId="{7B3B4E61-AA4C-4692-B91D-5AE5A3D2E340}" type="presOf" srcId="{78CC47FB-192C-43F1-A552-B66B9A9B2C64}" destId="{8B3A03F4-0E2C-4A66-8992-711BC4C46752}" srcOrd="0" destOrd="0" presId="urn:microsoft.com/office/officeart/2005/8/layout/orgChart1"/>
    <dgm:cxn modelId="{0CBC0E65-5EA8-4547-A024-2EF9BB1152F3}" type="presOf" srcId="{E2B83614-86B9-4D5F-9A65-4CC45209040F}" destId="{843F9D21-BD58-4B06-BBAA-98B77B057810}" srcOrd="0" destOrd="0" presId="urn:microsoft.com/office/officeart/2005/8/layout/orgChart1"/>
    <dgm:cxn modelId="{AD5B313B-9386-4D2B-9311-6FFCBEF816EE}" srcId="{B0CBCFF4-A2DF-41CA-A013-2C06FD05672F}" destId="{78CC47FB-192C-43F1-A552-B66B9A9B2C64}" srcOrd="0" destOrd="0" parTransId="{A11F0DC7-16A4-444D-A58C-D77FD79B3E58}" sibTransId="{B5CCA372-8AFF-4F81-AB3B-6C60602B18B7}"/>
    <dgm:cxn modelId="{DA0D2D22-4B32-43B1-8A47-80E19C462FF4}" srcId="{B0CBCFF4-A2DF-41CA-A013-2C06FD05672F}" destId="{50DA1DD0-058F-467B-86E8-3590965C4D4E}" srcOrd="2" destOrd="0" parTransId="{E141FAE4-D10B-4845-B855-4DBDDFE4F9D2}" sibTransId="{8AE957DD-9434-423C-AE52-CD4558FCB181}"/>
    <dgm:cxn modelId="{B12E0BA3-2E74-4D96-AF05-A6A1F21E6A35}" type="presOf" srcId="{E2B83614-86B9-4D5F-9A65-4CC45209040F}" destId="{BBF29D39-C58D-4B76-98DF-8BA5937EC505}" srcOrd="1" destOrd="0" presId="urn:microsoft.com/office/officeart/2005/8/layout/orgChart1"/>
    <dgm:cxn modelId="{16665EB5-7642-4F71-BD8A-B1D5008C40E7}" type="presOf" srcId="{50DA1DD0-058F-467B-86E8-3590965C4D4E}" destId="{65CA0FF5-B59B-4E9D-B6EB-E24AAF5BEAD0}" srcOrd="0" destOrd="0" presId="urn:microsoft.com/office/officeart/2005/8/layout/orgChart1"/>
    <dgm:cxn modelId="{FE948B50-5993-469A-B219-E62F93F47672}" type="presOf" srcId="{B0CBCFF4-A2DF-41CA-A013-2C06FD05672F}" destId="{0F2E5186-36B7-4E13-A438-5C00E51A4F1A}" srcOrd="1" destOrd="0" presId="urn:microsoft.com/office/officeart/2005/8/layout/orgChart1"/>
    <dgm:cxn modelId="{CA48DDD8-6AF5-41B2-9CB5-A08AF95B90EC}" srcId="{B0CBCFF4-A2DF-41CA-A013-2C06FD05672F}" destId="{E2B83614-86B9-4D5F-9A65-4CC45209040F}" srcOrd="1" destOrd="0" parTransId="{4D5CD16D-E653-49A4-9593-F65E20733EF0}" sibTransId="{47415861-7E15-4039-BE85-74D3FBCFE950}"/>
    <dgm:cxn modelId="{DA4DC6F3-3BFD-4276-9E41-88D8B567EE8B}" type="presOf" srcId="{78CC47FB-192C-43F1-A552-B66B9A9B2C64}" destId="{DB08E57A-5EC5-49DC-BDA4-D47F93BC55C3}" srcOrd="1" destOrd="0" presId="urn:microsoft.com/office/officeart/2005/8/layout/orgChart1"/>
    <dgm:cxn modelId="{FDA8B583-4CF8-446C-8D7F-1E7622D907E8}" type="presOf" srcId="{188C68C4-3D5F-416F-B198-CC4D84BD0D9E}" destId="{21B7C953-2521-433A-9B86-4E5CCF12529C}" srcOrd="0" destOrd="0" presId="urn:microsoft.com/office/officeart/2005/8/layout/orgChart1"/>
    <dgm:cxn modelId="{54F39922-7F9D-483B-8B3E-3C05FF900FDD}" type="presOf" srcId="{A11F0DC7-16A4-444D-A58C-D77FD79B3E58}" destId="{57EF8C58-D0AF-4AB5-8B36-7759D0286788}" srcOrd="0" destOrd="0" presId="urn:microsoft.com/office/officeart/2005/8/layout/orgChart1"/>
    <dgm:cxn modelId="{14266752-F7FA-48B7-A2E9-D6B0F449E2C6}" type="presOf" srcId="{B0CBCFF4-A2DF-41CA-A013-2C06FD05672F}" destId="{EBB1304F-571A-4A24-9AFF-B1043783C61A}" srcOrd="0" destOrd="0" presId="urn:microsoft.com/office/officeart/2005/8/layout/orgChart1"/>
    <dgm:cxn modelId="{E6095BCF-F594-4B60-8822-44F81C6362D5}" type="presOf" srcId="{E141FAE4-D10B-4845-B855-4DBDDFE4F9D2}" destId="{B878D66F-BB16-4D7D-8939-3FE751650273}" srcOrd="0" destOrd="0" presId="urn:microsoft.com/office/officeart/2005/8/layout/orgChart1"/>
    <dgm:cxn modelId="{BCEC7101-F27A-440E-A649-28E7D456A0D9}" srcId="{188C68C4-3D5F-416F-B198-CC4D84BD0D9E}" destId="{B0CBCFF4-A2DF-41CA-A013-2C06FD05672F}" srcOrd="0" destOrd="0" parTransId="{0E56D381-95F1-42D1-BF64-D5BD59BE578C}" sibTransId="{2C7FD221-FFF5-48C1-89DE-0D0B7D983E7C}"/>
    <dgm:cxn modelId="{7AEC761D-F86C-42BF-9AC0-2A86E97211D8}" type="presOf" srcId="{4D5CD16D-E653-49A4-9593-F65E20733EF0}" destId="{3DB2A4DE-80D4-4E8D-BA47-695E38EA569A}" srcOrd="0" destOrd="0" presId="urn:microsoft.com/office/officeart/2005/8/layout/orgChart1"/>
    <dgm:cxn modelId="{86EDBE48-0B6F-432D-BC33-8FD175A742C8}" type="presOf" srcId="{50DA1DD0-058F-467B-86E8-3590965C4D4E}" destId="{0F84EA4F-10A7-45F4-9085-6678B6501EDA}" srcOrd="1" destOrd="0" presId="urn:microsoft.com/office/officeart/2005/8/layout/orgChart1"/>
    <dgm:cxn modelId="{B5BF1F4B-8722-42F3-932B-A42685EF50F0}" type="presParOf" srcId="{21B7C953-2521-433A-9B86-4E5CCF12529C}" destId="{1786D9C3-E873-49C2-B29D-DF3A53DC888B}" srcOrd="0" destOrd="0" presId="urn:microsoft.com/office/officeart/2005/8/layout/orgChart1"/>
    <dgm:cxn modelId="{FDD28685-6E77-42AD-B583-5E32BED9F89B}" type="presParOf" srcId="{1786D9C3-E873-49C2-B29D-DF3A53DC888B}" destId="{193FB3B2-0293-4CBB-A210-3A7F13781D03}" srcOrd="0" destOrd="0" presId="urn:microsoft.com/office/officeart/2005/8/layout/orgChart1"/>
    <dgm:cxn modelId="{E622171A-542E-4091-8720-C9C7E28F469D}" type="presParOf" srcId="{193FB3B2-0293-4CBB-A210-3A7F13781D03}" destId="{EBB1304F-571A-4A24-9AFF-B1043783C61A}" srcOrd="0" destOrd="0" presId="urn:microsoft.com/office/officeart/2005/8/layout/orgChart1"/>
    <dgm:cxn modelId="{6933052C-E625-4FED-AFB5-065917FA3FA3}" type="presParOf" srcId="{193FB3B2-0293-4CBB-A210-3A7F13781D03}" destId="{0F2E5186-36B7-4E13-A438-5C00E51A4F1A}" srcOrd="1" destOrd="0" presId="urn:microsoft.com/office/officeart/2005/8/layout/orgChart1"/>
    <dgm:cxn modelId="{178BD589-1D53-4938-8DAD-25D4D3317498}" type="presParOf" srcId="{1786D9C3-E873-49C2-B29D-DF3A53DC888B}" destId="{9FB22F24-325B-4F53-ADBF-2F0A1DEEE6D5}" srcOrd="1" destOrd="0" presId="urn:microsoft.com/office/officeart/2005/8/layout/orgChart1"/>
    <dgm:cxn modelId="{BFB0563F-3340-4F9B-95B7-01DF90C74370}" type="presParOf" srcId="{9FB22F24-325B-4F53-ADBF-2F0A1DEEE6D5}" destId="{57EF8C58-D0AF-4AB5-8B36-7759D0286788}" srcOrd="0" destOrd="0" presId="urn:microsoft.com/office/officeart/2005/8/layout/orgChart1"/>
    <dgm:cxn modelId="{6F40FD47-F117-4B63-8D48-DE454A4D84B2}" type="presParOf" srcId="{9FB22F24-325B-4F53-ADBF-2F0A1DEEE6D5}" destId="{8A992811-4586-4ADF-8909-39F3C52C81A1}" srcOrd="1" destOrd="0" presId="urn:microsoft.com/office/officeart/2005/8/layout/orgChart1"/>
    <dgm:cxn modelId="{E87A1BE4-73B6-4226-BE74-961CBB44FE2A}" type="presParOf" srcId="{8A992811-4586-4ADF-8909-39F3C52C81A1}" destId="{B9F34869-8156-4C68-89D6-FD7DCE90098C}" srcOrd="0" destOrd="0" presId="urn:microsoft.com/office/officeart/2005/8/layout/orgChart1"/>
    <dgm:cxn modelId="{847302C5-B397-45B2-96BE-E0F234210EF9}" type="presParOf" srcId="{B9F34869-8156-4C68-89D6-FD7DCE90098C}" destId="{8B3A03F4-0E2C-4A66-8992-711BC4C46752}" srcOrd="0" destOrd="0" presId="urn:microsoft.com/office/officeart/2005/8/layout/orgChart1"/>
    <dgm:cxn modelId="{CC11D3B1-5A31-44FD-A7F3-0C2AF0AA736A}" type="presParOf" srcId="{B9F34869-8156-4C68-89D6-FD7DCE90098C}" destId="{DB08E57A-5EC5-49DC-BDA4-D47F93BC55C3}" srcOrd="1" destOrd="0" presId="urn:microsoft.com/office/officeart/2005/8/layout/orgChart1"/>
    <dgm:cxn modelId="{19B38FEE-575D-4DAC-B05D-E55D5000CD42}" type="presParOf" srcId="{8A992811-4586-4ADF-8909-39F3C52C81A1}" destId="{8B9F773E-BA53-4521-9412-7F58E4D141C9}" srcOrd="1" destOrd="0" presId="urn:microsoft.com/office/officeart/2005/8/layout/orgChart1"/>
    <dgm:cxn modelId="{19CB4046-7431-4060-B83C-B233A5B9A9D8}" type="presParOf" srcId="{8A992811-4586-4ADF-8909-39F3C52C81A1}" destId="{9D3E3A30-BF26-41ED-83D7-F705C9E17981}" srcOrd="2" destOrd="0" presId="urn:microsoft.com/office/officeart/2005/8/layout/orgChart1"/>
    <dgm:cxn modelId="{B0E47A76-15FE-47A5-8509-DE1B74D40015}" type="presParOf" srcId="{9FB22F24-325B-4F53-ADBF-2F0A1DEEE6D5}" destId="{3DB2A4DE-80D4-4E8D-BA47-695E38EA569A}" srcOrd="2" destOrd="0" presId="urn:microsoft.com/office/officeart/2005/8/layout/orgChart1"/>
    <dgm:cxn modelId="{A8887706-DE5D-4B49-996F-EC24895F1245}" type="presParOf" srcId="{9FB22F24-325B-4F53-ADBF-2F0A1DEEE6D5}" destId="{22CF4447-B8B0-46BE-86C0-EEDFA92434BA}" srcOrd="3" destOrd="0" presId="urn:microsoft.com/office/officeart/2005/8/layout/orgChart1"/>
    <dgm:cxn modelId="{A1B6DDDC-87C4-4045-9D46-6162C387EAC2}" type="presParOf" srcId="{22CF4447-B8B0-46BE-86C0-EEDFA92434BA}" destId="{3D9EDC93-AA1A-4F7B-9EFE-61F18A663523}" srcOrd="0" destOrd="0" presId="urn:microsoft.com/office/officeart/2005/8/layout/orgChart1"/>
    <dgm:cxn modelId="{5815E8D5-2755-4423-A0A2-49B3EC6AD187}" type="presParOf" srcId="{3D9EDC93-AA1A-4F7B-9EFE-61F18A663523}" destId="{843F9D21-BD58-4B06-BBAA-98B77B057810}" srcOrd="0" destOrd="0" presId="urn:microsoft.com/office/officeart/2005/8/layout/orgChart1"/>
    <dgm:cxn modelId="{C4F3D462-25A4-46D5-B9C5-7E46DF76A8C8}" type="presParOf" srcId="{3D9EDC93-AA1A-4F7B-9EFE-61F18A663523}" destId="{BBF29D39-C58D-4B76-98DF-8BA5937EC505}" srcOrd="1" destOrd="0" presId="urn:microsoft.com/office/officeart/2005/8/layout/orgChart1"/>
    <dgm:cxn modelId="{EBF580DA-8243-4D44-BD49-DBC96BDAC560}" type="presParOf" srcId="{22CF4447-B8B0-46BE-86C0-EEDFA92434BA}" destId="{CC02708C-B23C-4919-AF96-AADC784ED16D}" srcOrd="1" destOrd="0" presId="urn:microsoft.com/office/officeart/2005/8/layout/orgChart1"/>
    <dgm:cxn modelId="{1A3B3C47-DFE0-404B-B953-EAB1062B2BFB}" type="presParOf" srcId="{22CF4447-B8B0-46BE-86C0-EEDFA92434BA}" destId="{1B88F03A-4834-44E3-8035-EBAC060F0498}" srcOrd="2" destOrd="0" presId="urn:microsoft.com/office/officeart/2005/8/layout/orgChart1"/>
    <dgm:cxn modelId="{8F002A25-EAF4-4CA5-9149-DE62793DD105}" type="presParOf" srcId="{9FB22F24-325B-4F53-ADBF-2F0A1DEEE6D5}" destId="{B878D66F-BB16-4D7D-8939-3FE751650273}" srcOrd="4" destOrd="0" presId="urn:microsoft.com/office/officeart/2005/8/layout/orgChart1"/>
    <dgm:cxn modelId="{B5E7AA74-5F96-463B-AD0A-1ACACAE5C83D}" type="presParOf" srcId="{9FB22F24-325B-4F53-ADBF-2F0A1DEEE6D5}" destId="{3A430318-DEB7-4EF3-AD3A-6EC79B8EF171}" srcOrd="5" destOrd="0" presId="urn:microsoft.com/office/officeart/2005/8/layout/orgChart1"/>
    <dgm:cxn modelId="{2F1E11D0-8375-4AA5-A772-9095C1C300DB}" type="presParOf" srcId="{3A430318-DEB7-4EF3-AD3A-6EC79B8EF171}" destId="{D82BCE2D-D800-4E94-BBA3-1D0BB39CBC23}" srcOrd="0" destOrd="0" presId="urn:microsoft.com/office/officeart/2005/8/layout/orgChart1"/>
    <dgm:cxn modelId="{EA7E3E1E-A7C9-4EA5-B960-4ABC2F9FE6CD}" type="presParOf" srcId="{D82BCE2D-D800-4E94-BBA3-1D0BB39CBC23}" destId="{65CA0FF5-B59B-4E9D-B6EB-E24AAF5BEAD0}" srcOrd="0" destOrd="0" presId="urn:microsoft.com/office/officeart/2005/8/layout/orgChart1"/>
    <dgm:cxn modelId="{A42EE2BE-B204-428B-B7EC-8C9902D1FB4D}" type="presParOf" srcId="{D82BCE2D-D800-4E94-BBA3-1D0BB39CBC23}" destId="{0F84EA4F-10A7-45F4-9085-6678B6501EDA}" srcOrd="1" destOrd="0" presId="urn:microsoft.com/office/officeart/2005/8/layout/orgChart1"/>
    <dgm:cxn modelId="{6E46BFEB-4E7A-4CA8-9A31-1C70899C9331}" type="presParOf" srcId="{3A430318-DEB7-4EF3-AD3A-6EC79B8EF171}" destId="{C23BD651-B076-48A6-88E1-9C385A84909C}" srcOrd="1" destOrd="0" presId="urn:microsoft.com/office/officeart/2005/8/layout/orgChart1"/>
    <dgm:cxn modelId="{4F6B92E2-58AC-430C-B5B2-6EB729563708}" type="presParOf" srcId="{3A430318-DEB7-4EF3-AD3A-6EC79B8EF171}" destId="{856D53DB-EA1A-4910-8598-FBA572166389}" srcOrd="2" destOrd="0" presId="urn:microsoft.com/office/officeart/2005/8/layout/orgChart1"/>
    <dgm:cxn modelId="{6F13FE72-79B8-4725-BB56-DED760F0BDB0}" type="presParOf" srcId="{1786D9C3-E873-49C2-B29D-DF3A53DC888B}" destId="{6D5EA0B7-94A7-4BF7-86C3-596E3F4A0C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53EF31-1017-4AF0-AAEE-56B3605CE09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44E2E99A-C457-4519-8D36-D7461B05A19D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Виды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рекламы</a:t>
          </a:r>
        </a:p>
      </dgm:t>
    </dgm:pt>
    <dgm:pt modelId="{3D5F0C0E-1CF8-4940-8AEA-99E28917C100}" type="parTrans" cxnId="{5588B6F1-B7A6-4B1F-BAAD-4F06101C44E6}">
      <dgm:prSet/>
      <dgm:spPr/>
      <dgm:t>
        <a:bodyPr/>
        <a:lstStyle/>
        <a:p>
          <a:endParaRPr lang="ru-RU"/>
        </a:p>
      </dgm:t>
    </dgm:pt>
    <dgm:pt modelId="{273EBBB2-D0A7-4C80-B029-9EA8704D17BD}" type="sibTrans" cxnId="{5588B6F1-B7A6-4B1F-BAAD-4F06101C44E6}">
      <dgm:prSet/>
      <dgm:spPr/>
      <dgm:t>
        <a:bodyPr/>
        <a:lstStyle/>
        <a:p>
          <a:endParaRPr lang="ru-RU"/>
        </a:p>
      </dgm:t>
    </dgm:pt>
    <dgm:pt modelId="{61FC866D-59DF-49A0-A53C-84A4AECD5A98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Наружная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89810A74-D8AC-4E09-A02B-703273BAAC60}" type="parTrans" cxnId="{30FB7273-593F-4D2A-90C6-7B89E554B0EB}">
      <dgm:prSet/>
      <dgm:spPr/>
      <dgm:t>
        <a:bodyPr/>
        <a:lstStyle/>
        <a:p>
          <a:endParaRPr lang="ru-RU"/>
        </a:p>
      </dgm:t>
    </dgm:pt>
    <dgm:pt modelId="{CD30A795-ED27-46FF-A7BB-C5C50CCE8B8F}" type="sibTrans" cxnId="{30FB7273-593F-4D2A-90C6-7B89E554B0EB}">
      <dgm:prSet/>
      <dgm:spPr/>
      <dgm:t>
        <a:bodyPr/>
        <a:lstStyle/>
        <a:p>
          <a:endParaRPr lang="ru-RU"/>
        </a:p>
      </dgm:t>
    </dgm:pt>
    <dgm:pt modelId="{EAE58508-2A72-41C3-A2E8-8CDE3D740A33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Печатная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E6C02CF0-C4F2-4673-839C-283EC18DFB5B}" type="parTrans" cxnId="{F3F8548A-16EC-4F2D-B410-6BA16F2284E3}">
      <dgm:prSet/>
      <dgm:spPr/>
      <dgm:t>
        <a:bodyPr/>
        <a:lstStyle/>
        <a:p>
          <a:endParaRPr lang="ru-RU"/>
        </a:p>
      </dgm:t>
    </dgm:pt>
    <dgm:pt modelId="{1A820E86-DC9D-4375-A934-35B3B27E8CD2}" type="sibTrans" cxnId="{F3F8548A-16EC-4F2D-B410-6BA16F2284E3}">
      <dgm:prSet/>
      <dgm:spPr/>
      <dgm:t>
        <a:bodyPr/>
        <a:lstStyle/>
        <a:p>
          <a:endParaRPr lang="ru-RU"/>
        </a:p>
      </dgm:t>
    </dgm:pt>
    <dgm:pt modelId="{647000F1-67E7-4CE5-B4F2-AF7E144A5BF6}">
      <dgm:prSet/>
      <dgm:spPr>
        <a:solidFill>
          <a:schemeClr val="accent2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Упаковка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товаров</a:t>
          </a:r>
        </a:p>
      </dgm:t>
    </dgm:pt>
    <dgm:pt modelId="{B975B27D-C5FC-49C3-BE18-4719676008DA}" type="parTrans" cxnId="{E754070A-EB04-4107-AD8E-3D94923A8D81}">
      <dgm:prSet/>
      <dgm:spPr/>
      <dgm:t>
        <a:bodyPr/>
        <a:lstStyle/>
        <a:p>
          <a:endParaRPr lang="ru-RU"/>
        </a:p>
      </dgm:t>
    </dgm:pt>
    <dgm:pt modelId="{69D4B5C0-8403-4E0D-8E40-F029132FE055}" type="sibTrans" cxnId="{E754070A-EB04-4107-AD8E-3D94923A8D81}">
      <dgm:prSet/>
      <dgm:spPr/>
      <dgm:t>
        <a:bodyPr/>
        <a:lstStyle/>
        <a:p>
          <a:endParaRPr lang="ru-RU"/>
        </a:p>
      </dgm:t>
    </dgm:pt>
    <dgm:pt modelId="{C092944B-A2E0-4394-A323-20C20387426D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Выставки-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продажи</a:t>
          </a:r>
        </a:p>
      </dgm:t>
    </dgm:pt>
    <dgm:pt modelId="{D1148EF6-AE3F-4109-ABAB-56CDA22A6814}" type="parTrans" cxnId="{E54F66BF-217E-4422-BDE7-C716FE8C954D}">
      <dgm:prSet/>
      <dgm:spPr/>
      <dgm:t>
        <a:bodyPr/>
        <a:lstStyle/>
        <a:p>
          <a:endParaRPr lang="ru-RU"/>
        </a:p>
      </dgm:t>
    </dgm:pt>
    <dgm:pt modelId="{41765ECC-8D1C-4BD9-B8A1-B45957493965}" type="sibTrans" cxnId="{E54F66BF-217E-4422-BDE7-C716FE8C954D}">
      <dgm:prSet/>
      <dgm:spPr/>
      <dgm:t>
        <a:bodyPr/>
        <a:lstStyle/>
        <a:p>
          <a:endParaRPr lang="ru-RU"/>
        </a:p>
      </dgm:t>
    </dgm:pt>
    <dgm:pt modelId="{8AA22E2D-5805-4422-B391-2CC3C154E115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Бесплатная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доставка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 почтовые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ящики</a:t>
          </a:r>
        </a:p>
      </dgm:t>
    </dgm:pt>
    <dgm:pt modelId="{70123616-3504-44EB-934F-597FBAF20677}" type="parTrans" cxnId="{E1F40B1A-CF75-4227-AA77-3D8AB54B32B5}">
      <dgm:prSet/>
      <dgm:spPr/>
      <dgm:t>
        <a:bodyPr/>
        <a:lstStyle/>
        <a:p>
          <a:endParaRPr lang="ru-RU"/>
        </a:p>
      </dgm:t>
    </dgm:pt>
    <dgm:pt modelId="{34967297-8545-4247-A3DC-485D4737DEE1}" type="sibTrans" cxnId="{E1F40B1A-CF75-4227-AA77-3D8AB54B32B5}">
      <dgm:prSet/>
      <dgm:spPr/>
      <dgm:t>
        <a:bodyPr/>
        <a:lstStyle/>
        <a:p>
          <a:endParaRPr lang="ru-RU"/>
        </a:p>
      </dgm:t>
    </dgm:pt>
    <dgm:pt modelId="{4F532DD1-136F-4223-8A94-7AECD960654B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58FB84FE-3730-4686-AF25-5C5B206EE330}" type="parTrans" cxnId="{8D344DB3-A0ED-4219-B502-083F321A8774}">
      <dgm:prSet/>
      <dgm:spPr/>
      <dgm:t>
        <a:bodyPr/>
        <a:lstStyle/>
        <a:p>
          <a:endParaRPr lang="ru-RU"/>
        </a:p>
      </dgm:t>
    </dgm:pt>
    <dgm:pt modelId="{463502BC-42BE-441A-AE50-7B1E18EC5AA5}" type="sibTrans" cxnId="{8D344DB3-A0ED-4219-B502-083F321A8774}">
      <dgm:prSet/>
      <dgm:spPr/>
      <dgm:t>
        <a:bodyPr/>
        <a:lstStyle/>
        <a:p>
          <a:endParaRPr lang="ru-RU"/>
        </a:p>
      </dgm:t>
    </dgm:pt>
    <dgm:pt modelId="{42D08CBD-9189-4F81-8ED5-A0DC086477BB}" type="pres">
      <dgm:prSet presAssocID="{A853EF31-1017-4AF0-AAEE-56B3605CE09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1770613-4B0C-4881-AB50-A43410FB0BC1}" type="pres">
      <dgm:prSet presAssocID="{44E2E99A-C457-4519-8D36-D7461B05A19D}" presName="centerShape" presStyleLbl="node0" presStyleIdx="0" presStyleCnt="1"/>
      <dgm:spPr/>
      <dgm:t>
        <a:bodyPr/>
        <a:lstStyle/>
        <a:p>
          <a:endParaRPr lang="ru-RU"/>
        </a:p>
      </dgm:t>
    </dgm:pt>
    <dgm:pt modelId="{DA48AECE-28F6-410A-B8D4-3D4DF45AB2A6}" type="pres">
      <dgm:prSet presAssocID="{89810A74-D8AC-4E09-A02B-703273BAAC60}" presName="Name9" presStyleLbl="parChTrans1D2" presStyleIdx="0" presStyleCnt="6"/>
      <dgm:spPr/>
      <dgm:t>
        <a:bodyPr/>
        <a:lstStyle/>
        <a:p>
          <a:endParaRPr lang="ru-RU"/>
        </a:p>
      </dgm:t>
    </dgm:pt>
    <dgm:pt modelId="{2372E6D7-E542-4F2E-9B70-C8912C92891B}" type="pres">
      <dgm:prSet presAssocID="{89810A74-D8AC-4E09-A02B-703273BAAC60}" presName="connTx" presStyleLbl="parChTrans1D2" presStyleIdx="0" presStyleCnt="6"/>
      <dgm:spPr/>
      <dgm:t>
        <a:bodyPr/>
        <a:lstStyle/>
        <a:p>
          <a:endParaRPr lang="ru-RU"/>
        </a:p>
      </dgm:t>
    </dgm:pt>
    <dgm:pt modelId="{CAE799DF-0CDF-402F-941E-22A7048C3870}" type="pres">
      <dgm:prSet presAssocID="{61FC866D-59DF-49A0-A53C-84A4AECD5A9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B6AAD-8069-42B2-96D1-CAD81F71E641}" type="pres">
      <dgm:prSet presAssocID="{E6C02CF0-C4F2-4673-839C-283EC18DFB5B}" presName="Name9" presStyleLbl="parChTrans1D2" presStyleIdx="1" presStyleCnt="6"/>
      <dgm:spPr/>
      <dgm:t>
        <a:bodyPr/>
        <a:lstStyle/>
        <a:p>
          <a:endParaRPr lang="ru-RU"/>
        </a:p>
      </dgm:t>
    </dgm:pt>
    <dgm:pt modelId="{B569D768-42D5-48C5-B35A-E54FAB1F2BE5}" type="pres">
      <dgm:prSet presAssocID="{E6C02CF0-C4F2-4673-839C-283EC18DFB5B}" presName="connTx" presStyleLbl="parChTrans1D2" presStyleIdx="1" presStyleCnt="6"/>
      <dgm:spPr/>
      <dgm:t>
        <a:bodyPr/>
        <a:lstStyle/>
        <a:p>
          <a:endParaRPr lang="ru-RU"/>
        </a:p>
      </dgm:t>
    </dgm:pt>
    <dgm:pt modelId="{0C812E19-6549-4127-8DDB-37022323D5EC}" type="pres">
      <dgm:prSet presAssocID="{EAE58508-2A72-41C3-A2E8-8CDE3D740A3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0C865-7741-4AB3-8A63-4F69C9139091}" type="pres">
      <dgm:prSet presAssocID="{B975B27D-C5FC-49C3-BE18-4719676008DA}" presName="Name9" presStyleLbl="parChTrans1D2" presStyleIdx="2" presStyleCnt="6"/>
      <dgm:spPr/>
      <dgm:t>
        <a:bodyPr/>
        <a:lstStyle/>
        <a:p>
          <a:endParaRPr lang="ru-RU"/>
        </a:p>
      </dgm:t>
    </dgm:pt>
    <dgm:pt modelId="{20A9C1DC-20D2-4228-970C-89423E965337}" type="pres">
      <dgm:prSet presAssocID="{B975B27D-C5FC-49C3-BE18-4719676008DA}" presName="connTx" presStyleLbl="parChTrans1D2" presStyleIdx="2" presStyleCnt="6"/>
      <dgm:spPr/>
      <dgm:t>
        <a:bodyPr/>
        <a:lstStyle/>
        <a:p>
          <a:endParaRPr lang="ru-RU"/>
        </a:p>
      </dgm:t>
    </dgm:pt>
    <dgm:pt modelId="{2A8EE662-299C-42B3-B529-BD34828601F2}" type="pres">
      <dgm:prSet presAssocID="{647000F1-67E7-4CE5-B4F2-AF7E144A5BF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D2B0F-D3F1-4BE8-BA65-A83888BD218D}" type="pres">
      <dgm:prSet presAssocID="{D1148EF6-AE3F-4109-ABAB-56CDA22A6814}" presName="Name9" presStyleLbl="parChTrans1D2" presStyleIdx="3" presStyleCnt="6"/>
      <dgm:spPr/>
      <dgm:t>
        <a:bodyPr/>
        <a:lstStyle/>
        <a:p>
          <a:endParaRPr lang="ru-RU"/>
        </a:p>
      </dgm:t>
    </dgm:pt>
    <dgm:pt modelId="{80D979EB-A762-4150-BDBF-19C92440E742}" type="pres">
      <dgm:prSet presAssocID="{D1148EF6-AE3F-4109-ABAB-56CDA22A6814}" presName="connTx" presStyleLbl="parChTrans1D2" presStyleIdx="3" presStyleCnt="6"/>
      <dgm:spPr/>
      <dgm:t>
        <a:bodyPr/>
        <a:lstStyle/>
        <a:p>
          <a:endParaRPr lang="ru-RU"/>
        </a:p>
      </dgm:t>
    </dgm:pt>
    <dgm:pt modelId="{0594ADF2-7421-4D78-AD84-E487AEBE8191}" type="pres">
      <dgm:prSet presAssocID="{C092944B-A2E0-4394-A323-20C20387426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041B3-671C-4138-92ED-049FDD9C28B2}" type="pres">
      <dgm:prSet presAssocID="{70123616-3504-44EB-934F-597FBAF20677}" presName="Name9" presStyleLbl="parChTrans1D2" presStyleIdx="4" presStyleCnt="6"/>
      <dgm:spPr/>
      <dgm:t>
        <a:bodyPr/>
        <a:lstStyle/>
        <a:p>
          <a:endParaRPr lang="ru-RU"/>
        </a:p>
      </dgm:t>
    </dgm:pt>
    <dgm:pt modelId="{4547A031-410D-4526-A5DB-25C28B4324CB}" type="pres">
      <dgm:prSet presAssocID="{70123616-3504-44EB-934F-597FBAF20677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98290F4-281A-435A-A003-EAFFCD3AA6B6}" type="pres">
      <dgm:prSet presAssocID="{8AA22E2D-5805-4422-B391-2CC3C154E11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4B1A1-FCF3-48C5-9DDF-66742917D5A7}" type="pres">
      <dgm:prSet presAssocID="{58FB84FE-3730-4686-AF25-5C5B206EE330}" presName="Name9" presStyleLbl="parChTrans1D2" presStyleIdx="5" presStyleCnt="6"/>
      <dgm:spPr/>
      <dgm:t>
        <a:bodyPr/>
        <a:lstStyle/>
        <a:p>
          <a:endParaRPr lang="ru-RU"/>
        </a:p>
      </dgm:t>
    </dgm:pt>
    <dgm:pt modelId="{E104138F-46DE-41A5-8E2C-D380395F674F}" type="pres">
      <dgm:prSet presAssocID="{58FB84FE-3730-4686-AF25-5C5B206EE33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B03BCBCF-4CD5-402C-9762-41367F05D43E}" type="pres">
      <dgm:prSet presAssocID="{4F532DD1-136F-4223-8A94-7AECD960654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344DB3-A0ED-4219-B502-083F321A8774}" srcId="{44E2E99A-C457-4519-8D36-D7461B05A19D}" destId="{4F532DD1-136F-4223-8A94-7AECD960654B}" srcOrd="5" destOrd="0" parTransId="{58FB84FE-3730-4686-AF25-5C5B206EE330}" sibTransId="{463502BC-42BE-441A-AE50-7B1E18EC5AA5}"/>
    <dgm:cxn modelId="{5A19B292-D1E0-4C3E-98F0-F302EA0C8BF7}" type="presOf" srcId="{D1148EF6-AE3F-4109-ABAB-56CDA22A6814}" destId="{80D979EB-A762-4150-BDBF-19C92440E742}" srcOrd="1" destOrd="0" presId="urn:microsoft.com/office/officeart/2005/8/layout/radial1"/>
    <dgm:cxn modelId="{C03A363E-F795-4FA6-9BF0-D124092A45A2}" type="presOf" srcId="{70123616-3504-44EB-934F-597FBAF20677}" destId="{734041B3-671C-4138-92ED-049FDD9C28B2}" srcOrd="0" destOrd="0" presId="urn:microsoft.com/office/officeart/2005/8/layout/radial1"/>
    <dgm:cxn modelId="{A6CD108C-3DCA-45C0-A349-8A670E431FC4}" type="presOf" srcId="{8AA22E2D-5805-4422-B391-2CC3C154E115}" destId="{A98290F4-281A-435A-A003-EAFFCD3AA6B6}" srcOrd="0" destOrd="0" presId="urn:microsoft.com/office/officeart/2005/8/layout/radial1"/>
    <dgm:cxn modelId="{5588B6F1-B7A6-4B1F-BAAD-4F06101C44E6}" srcId="{A853EF31-1017-4AF0-AAEE-56B3605CE09F}" destId="{44E2E99A-C457-4519-8D36-D7461B05A19D}" srcOrd="0" destOrd="0" parTransId="{3D5F0C0E-1CF8-4940-8AEA-99E28917C100}" sibTransId="{273EBBB2-D0A7-4C80-B029-9EA8704D17BD}"/>
    <dgm:cxn modelId="{50ED4E9E-37DD-46E7-B172-9AA62BD52B1F}" type="presOf" srcId="{B975B27D-C5FC-49C3-BE18-4719676008DA}" destId="{E110C865-7741-4AB3-8A63-4F69C9139091}" srcOrd="0" destOrd="0" presId="urn:microsoft.com/office/officeart/2005/8/layout/radial1"/>
    <dgm:cxn modelId="{3F145249-778A-467D-BD6F-CE2182B2278A}" type="presOf" srcId="{89810A74-D8AC-4E09-A02B-703273BAAC60}" destId="{2372E6D7-E542-4F2E-9B70-C8912C92891B}" srcOrd="1" destOrd="0" presId="urn:microsoft.com/office/officeart/2005/8/layout/radial1"/>
    <dgm:cxn modelId="{A8A273B7-599A-4E37-8FA7-81EA7B1A49D4}" type="presOf" srcId="{E6C02CF0-C4F2-4673-839C-283EC18DFB5B}" destId="{2F4B6AAD-8069-42B2-96D1-CAD81F71E641}" srcOrd="0" destOrd="0" presId="urn:microsoft.com/office/officeart/2005/8/layout/radial1"/>
    <dgm:cxn modelId="{B77795FF-15BB-4FFC-9F8A-F0A85EC2C228}" type="presOf" srcId="{D1148EF6-AE3F-4109-ABAB-56CDA22A6814}" destId="{A70D2B0F-D3F1-4BE8-BA65-A83888BD218D}" srcOrd="0" destOrd="0" presId="urn:microsoft.com/office/officeart/2005/8/layout/radial1"/>
    <dgm:cxn modelId="{E1F40B1A-CF75-4227-AA77-3D8AB54B32B5}" srcId="{44E2E99A-C457-4519-8D36-D7461B05A19D}" destId="{8AA22E2D-5805-4422-B391-2CC3C154E115}" srcOrd="4" destOrd="0" parTransId="{70123616-3504-44EB-934F-597FBAF20677}" sibTransId="{34967297-8545-4247-A3DC-485D4737DEE1}"/>
    <dgm:cxn modelId="{0B36593F-90FC-4C3F-8A66-9C1D34F5A27D}" type="presOf" srcId="{EAE58508-2A72-41C3-A2E8-8CDE3D740A33}" destId="{0C812E19-6549-4127-8DDB-37022323D5EC}" srcOrd="0" destOrd="0" presId="urn:microsoft.com/office/officeart/2005/8/layout/radial1"/>
    <dgm:cxn modelId="{0DA29786-FD6F-4EDF-B886-740BDA231A84}" type="presOf" srcId="{647000F1-67E7-4CE5-B4F2-AF7E144A5BF6}" destId="{2A8EE662-299C-42B3-B529-BD34828601F2}" srcOrd="0" destOrd="0" presId="urn:microsoft.com/office/officeart/2005/8/layout/radial1"/>
    <dgm:cxn modelId="{6160EADD-511A-467C-B256-08CA7C89F2CC}" type="presOf" srcId="{58FB84FE-3730-4686-AF25-5C5B206EE330}" destId="{E104138F-46DE-41A5-8E2C-D380395F674F}" srcOrd="1" destOrd="0" presId="urn:microsoft.com/office/officeart/2005/8/layout/radial1"/>
    <dgm:cxn modelId="{1C44104B-070A-467F-A9B3-42E7C43712E9}" type="presOf" srcId="{4F532DD1-136F-4223-8A94-7AECD960654B}" destId="{B03BCBCF-4CD5-402C-9762-41367F05D43E}" srcOrd="0" destOrd="0" presId="urn:microsoft.com/office/officeart/2005/8/layout/radial1"/>
    <dgm:cxn modelId="{30FB7273-593F-4D2A-90C6-7B89E554B0EB}" srcId="{44E2E99A-C457-4519-8D36-D7461B05A19D}" destId="{61FC866D-59DF-49A0-A53C-84A4AECD5A98}" srcOrd="0" destOrd="0" parTransId="{89810A74-D8AC-4E09-A02B-703273BAAC60}" sibTransId="{CD30A795-ED27-46FF-A7BB-C5C50CCE8B8F}"/>
    <dgm:cxn modelId="{F3F8548A-16EC-4F2D-B410-6BA16F2284E3}" srcId="{44E2E99A-C457-4519-8D36-D7461B05A19D}" destId="{EAE58508-2A72-41C3-A2E8-8CDE3D740A33}" srcOrd="1" destOrd="0" parTransId="{E6C02CF0-C4F2-4673-839C-283EC18DFB5B}" sibTransId="{1A820E86-DC9D-4375-A934-35B3B27E8CD2}"/>
    <dgm:cxn modelId="{E54F66BF-217E-4422-BDE7-C716FE8C954D}" srcId="{44E2E99A-C457-4519-8D36-D7461B05A19D}" destId="{C092944B-A2E0-4394-A323-20C20387426D}" srcOrd="3" destOrd="0" parTransId="{D1148EF6-AE3F-4109-ABAB-56CDA22A6814}" sibTransId="{41765ECC-8D1C-4BD9-B8A1-B45957493965}"/>
    <dgm:cxn modelId="{C2754428-8E72-461C-A589-6008E5FD51B1}" type="presOf" srcId="{44E2E99A-C457-4519-8D36-D7461B05A19D}" destId="{31770613-4B0C-4881-AB50-A43410FB0BC1}" srcOrd="0" destOrd="0" presId="urn:microsoft.com/office/officeart/2005/8/layout/radial1"/>
    <dgm:cxn modelId="{F1EC178F-0ABE-4BA1-8C4F-7171D4B5CA2F}" type="presOf" srcId="{58FB84FE-3730-4686-AF25-5C5B206EE330}" destId="{7C74B1A1-FCF3-48C5-9DDF-66742917D5A7}" srcOrd="0" destOrd="0" presId="urn:microsoft.com/office/officeart/2005/8/layout/radial1"/>
    <dgm:cxn modelId="{7553211A-A4C3-4047-AD3F-EAB6334A2AD1}" type="presOf" srcId="{89810A74-D8AC-4E09-A02B-703273BAAC60}" destId="{DA48AECE-28F6-410A-B8D4-3D4DF45AB2A6}" srcOrd="0" destOrd="0" presId="urn:microsoft.com/office/officeart/2005/8/layout/radial1"/>
    <dgm:cxn modelId="{EAEE5585-4F76-4D10-90DA-E7C3C7D40FCA}" type="presOf" srcId="{61FC866D-59DF-49A0-A53C-84A4AECD5A98}" destId="{CAE799DF-0CDF-402F-941E-22A7048C3870}" srcOrd="0" destOrd="0" presId="urn:microsoft.com/office/officeart/2005/8/layout/radial1"/>
    <dgm:cxn modelId="{F5F3FF36-C3C5-46FC-B3E9-C5CE644F406E}" type="presOf" srcId="{A853EF31-1017-4AF0-AAEE-56B3605CE09F}" destId="{42D08CBD-9189-4F81-8ED5-A0DC086477BB}" srcOrd="0" destOrd="0" presId="urn:microsoft.com/office/officeart/2005/8/layout/radial1"/>
    <dgm:cxn modelId="{3307DFE0-BB36-4F5C-9AE3-C9CBEEFBFA2D}" type="presOf" srcId="{C092944B-A2E0-4394-A323-20C20387426D}" destId="{0594ADF2-7421-4D78-AD84-E487AEBE8191}" srcOrd="0" destOrd="0" presId="urn:microsoft.com/office/officeart/2005/8/layout/radial1"/>
    <dgm:cxn modelId="{AAA9FA5F-525D-438D-93EC-5CAFE2596563}" type="presOf" srcId="{B975B27D-C5FC-49C3-BE18-4719676008DA}" destId="{20A9C1DC-20D2-4228-970C-89423E965337}" srcOrd="1" destOrd="0" presId="urn:microsoft.com/office/officeart/2005/8/layout/radial1"/>
    <dgm:cxn modelId="{9A8DD61C-55FC-40A4-B141-AF9843ED857B}" type="presOf" srcId="{70123616-3504-44EB-934F-597FBAF20677}" destId="{4547A031-410D-4526-A5DB-25C28B4324CB}" srcOrd="1" destOrd="0" presId="urn:microsoft.com/office/officeart/2005/8/layout/radial1"/>
    <dgm:cxn modelId="{E754070A-EB04-4107-AD8E-3D94923A8D81}" srcId="{44E2E99A-C457-4519-8D36-D7461B05A19D}" destId="{647000F1-67E7-4CE5-B4F2-AF7E144A5BF6}" srcOrd="2" destOrd="0" parTransId="{B975B27D-C5FC-49C3-BE18-4719676008DA}" sibTransId="{69D4B5C0-8403-4E0D-8E40-F029132FE055}"/>
    <dgm:cxn modelId="{39726086-A152-45AC-B0B7-AEFC4A4C6729}" type="presOf" srcId="{E6C02CF0-C4F2-4673-839C-283EC18DFB5B}" destId="{B569D768-42D5-48C5-B35A-E54FAB1F2BE5}" srcOrd="1" destOrd="0" presId="urn:microsoft.com/office/officeart/2005/8/layout/radial1"/>
    <dgm:cxn modelId="{90483E44-0E42-4B6D-8E3B-8281D8F0FFB9}" type="presParOf" srcId="{42D08CBD-9189-4F81-8ED5-A0DC086477BB}" destId="{31770613-4B0C-4881-AB50-A43410FB0BC1}" srcOrd="0" destOrd="0" presId="urn:microsoft.com/office/officeart/2005/8/layout/radial1"/>
    <dgm:cxn modelId="{C35C09E1-8B13-4A2E-903F-477300AC9ADE}" type="presParOf" srcId="{42D08CBD-9189-4F81-8ED5-A0DC086477BB}" destId="{DA48AECE-28F6-410A-B8D4-3D4DF45AB2A6}" srcOrd="1" destOrd="0" presId="urn:microsoft.com/office/officeart/2005/8/layout/radial1"/>
    <dgm:cxn modelId="{5FA04BE2-57A7-4F85-82C9-BA5C1D079691}" type="presParOf" srcId="{DA48AECE-28F6-410A-B8D4-3D4DF45AB2A6}" destId="{2372E6D7-E542-4F2E-9B70-C8912C92891B}" srcOrd="0" destOrd="0" presId="urn:microsoft.com/office/officeart/2005/8/layout/radial1"/>
    <dgm:cxn modelId="{45F8F9C8-FCA0-44C0-BE98-C3E2B150659D}" type="presParOf" srcId="{42D08CBD-9189-4F81-8ED5-A0DC086477BB}" destId="{CAE799DF-0CDF-402F-941E-22A7048C3870}" srcOrd="2" destOrd="0" presId="urn:microsoft.com/office/officeart/2005/8/layout/radial1"/>
    <dgm:cxn modelId="{EBC20BC6-8DFE-488A-B8B9-F2D6F6C5144F}" type="presParOf" srcId="{42D08CBD-9189-4F81-8ED5-A0DC086477BB}" destId="{2F4B6AAD-8069-42B2-96D1-CAD81F71E641}" srcOrd="3" destOrd="0" presId="urn:microsoft.com/office/officeart/2005/8/layout/radial1"/>
    <dgm:cxn modelId="{3F32B4B8-CFDB-4057-9476-DE05FE0AC64C}" type="presParOf" srcId="{2F4B6AAD-8069-42B2-96D1-CAD81F71E641}" destId="{B569D768-42D5-48C5-B35A-E54FAB1F2BE5}" srcOrd="0" destOrd="0" presId="urn:microsoft.com/office/officeart/2005/8/layout/radial1"/>
    <dgm:cxn modelId="{72A9C927-5107-4CDC-85B4-737179B04168}" type="presParOf" srcId="{42D08CBD-9189-4F81-8ED5-A0DC086477BB}" destId="{0C812E19-6549-4127-8DDB-37022323D5EC}" srcOrd="4" destOrd="0" presId="urn:microsoft.com/office/officeart/2005/8/layout/radial1"/>
    <dgm:cxn modelId="{BE9EE61C-1FD5-4A9F-B54E-311236860371}" type="presParOf" srcId="{42D08CBD-9189-4F81-8ED5-A0DC086477BB}" destId="{E110C865-7741-4AB3-8A63-4F69C9139091}" srcOrd="5" destOrd="0" presId="urn:microsoft.com/office/officeart/2005/8/layout/radial1"/>
    <dgm:cxn modelId="{CB61D11F-FC17-4BA0-9F11-835ECC3FA3A4}" type="presParOf" srcId="{E110C865-7741-4AB3-8A63-4F69C9139091}" destId="{20A9C1DC-20D2-4228-970C-89423E965337}" srcOrd="0" destOrd="0" presId="urn:microsoft.com/office/officeart/2005/8/layout/radial1"/>
    <dgm:cxn modelId="{39373365-AD2D-45B0-A516-6EEAA86528B3}" type="presParOf" srcId="{42D08CBD-9189-4F81-8ED5-A0DC086477BB}" destId="{2A8EE662-299C-42B3-B529-BD34828601F2}" srcOrd="6" destOrd="0" presId="urn:microsoft.com/office/officeart/2005/8/layout/radial1"/>
    <dgm:cxn modelId="{6EB0F7C9-CF0B-4B03-B673-28AA84DF13ED}" type="presParOf" srcId="{42D08CBD-9189-4F81-8ED5-A0DC086477BB}" destId="{A70D2B0F-D3F1-4BE8-BA65-A83888BD218D}" srcOrd="7" destOrd="0" presId="urn:microsoft.com/office/officeart/2005/8/layout/radial1"/>
    <dgm:cxn modelId="{17EE9222-9C2E-4F66-9D34-B6198A75BAEB}" type="presParOf" srcId="{A70D2B0F-D3F1-4BE8-BA65-A83888BD218D}" destId="{80D979EB-A762-4150-BDBF-19C92440E742}" srcOrd="0" destOrd="0" presId="urn:microsoft.com/office/officeart/2005/8/layout/radial1"/>
    <dgm:cxn modelId="{416F31A8-09E4-4011-A2F0-050C9DD31F91}" type="presParOf" srcId="{42D08CBD-9189-4F81-8ED5-A0DC086477BB}" destId="{0594ADF2-7421-4D78-AD84-E487AEBE8191}" srcOrd="8" destOrd="0" presId="urn:microsoft.com/office/officeart/2005/8/layout/radial1"/>
    <dgm:cxn modelId="{6E8166D9-5306-4CB7-A92B-356F321B8C73}" type="presParOf" srcId="{42D08CBD-9189-4F81-8ED5-A0DC086477BB}" destId="{734041B3-671C-4138-92ED-049FDD9C28B2}" srcOrd="9" destOrd="0" presId="urn:microsoft.com/office/officeart/2005/8/layout/radial1"/>
    <dgm:cxn modelId="{75125EBB-D177-4E57-8EAF-4919CC7F1C14}" type="presParOf" srcId="{734041B3-671C-4138-92ED-049FDD9C28B2}" destId="{4547A031-410D-4526-A5DB-25C28B4324CB}" srcOrd="0" destOrd="0" presId="urn:microsoft.com/office/officeart/2005/8/layout/radial1"/>
    <dgm:cxn modelId="{961EA072-175F-4352-9626-3CAD39AA9322}" type="presParOf" srcId="{42D08CBD-9189-4F81-8ED5-A0DC086477BB}" destId="{A98290F4-281A-435A-A003-EAFFCD3AA6B6}" srcOrd="10" destOrd="0" presId="urn:microsoft.com/office/officeart/2005/8/layout/radial1"/>
    <dgm:cxn modelId="{7CAE9AE8-A1F1-4074-A5C0-E9CF180522C8}" type="presParOf" srcId="{42D08CBD-9189-4F81-8ED5-A0DC086477BB}" destId="{7C74B1A1-FCF3-48C5-9DDF-66742917D5A7}" srcOrd="11" destOrd="0" presId="urn:microsoft.com/office/officeart/2005/8/layout/radial1"/>
    <dgm:cxn modelId="{E6BD2775-D80A-4C5E-942B-396868480BEA}" type="presParOf" srcId="{7C74B1A1-FCF3-48C5-9DDF-66742917D5A7}" destId="{E104138F-46DE-41A5-8E2C-D380395F674F}" srcOrd="0" destOrd="0" presId="urn:microsoft.com/office/officeart/2005/8/layout/radial1"/>
    <dgm:cxn modelId="{0313B7CC-F217-4621-9856-D85191B52413}" type="presParOf" srcId="{42D08CBD-9189-4F81-8ED5-A0DC086477BB}" destId="{B03BCBCF-4CD5-402C-9762-41367F05D43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F7E65-8062-47A4-86D4-38E58F76B74F}">
      <dsp:nvSpPr>
        <dsp:cNvPr id="0" name=""/>
        <dsp:cNvSpPr/>
      </dsp:nvSpPr>
      <dsp:spPr>
        <a:xfrm>
          <a:off x="5957" y="-309551"/>
          <a:ext cx="1951692" cy="6191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Суперноваторы</a:t>
          </a:r>
          <a:endParaRPr lang="ru-RU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957" y="-309551"/>
        <a:ext cx="1951692" cy="619103"/>
      </dsp:txXfrm>
    </dsp:sp>
    <dsp:sp modelId="{3EDA5ABE-4997-4E19-BE43-5C99A6A479FA}">
      <dsp:nvSpPr>
        <dsp:cNvPr id="0" name=""/>
        <dsp:cNvSpPr/>
      </dsp:nvSpPr>
      <dsp:spPr>
        <a:xfrm>
          <a:off x="52413" y="309551"/>
          <a:ext cx="1853208" cy="29289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высокий доход, живут в городах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 охотно покупают новые товары</a:t>
          </a:r>
          <a:endParaRPr lang="ru-RU" sz="1800" kern="1200" dirty="0"/>
        </a:p>
      </dsp:txBody>
      <dsp:txXfrm>
        <a:off x="52413" y="309551"/>
        <a:ext cx="1853208" cy="2928958"/>
      </dsp:txXfrm>
    </dsp:sp>
    <dsp:sp modelId="{A99A64FE-0619-40CF-B1FD-EDBDFE1419A0}">
      <dsp:nvSpPr>
        <dsp:cNvPr id="0" name=""/>
        <dsp:cNvSpPr/>
      </dsp:nvSpPr>
      <dsp:spPr>
        <a:xfrm>
          <a:off x="2445632" y="-309551"/>
          <a:ext cx="1547758" cy="6191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Новаторы</a:t>
          </a:r>
          <a:r>
            <a:rPr lang="ru-RU" sz="1400" i="1" kern="1200" dirty="0" smtClean="0"/>
            <a:t>  </a:t>
          </a:r>
          <a:endParaRPr lang="ru-RU" sz="1400" kern="1200" dirty="0"/>
        </a:p>
      </dsp:txBody>
      <dsp:txXfrm>
        <a:off x="2445632" y="-309551"/>
        <a:ext cx="1547758" cy="619103"/>
      </dsp:txXfrm>
    </dsp:sp>
    <dsp:sp modelId="{50427CEC-9A80-49D3-A591-0C42CC8AF486}">
      <dsp:nvSpPr>
        <dsp:cNvPr id="0" name=""/>
        <dsp:cNvSpPr/>
      </dsp:nvSpPr>
      <dsp:spPr>
        <a:xfrm>
          <a:off x="2174124" y="309551"/>
          <a:ext cx="2090773" cy="292895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состоятельные люди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 с меньшей склонностью к риску</a:t>
          </a:r>
          <a:endParaRPr lang="ru-RU" sz="1600" kern="1200" dirty="0"/>
        </a:p>
      </dsp:txBody>
      <dsp:txXfrm>
        <a:off x="2174124" y="309551"/>
        <a:ext cx="2090773" cy="2928958"/>
      </dsp:txXfrm>
    </dsp:sp>
    <dsp:sp modelId="{E5364C4F-365A-4496-A187-270367926D8C}">
      <dsp:nvSpPr>
        <dsp:cNvPr id="0" name=""/>
        <dsp:cNvSpPr/>
      </dsp:nvSpPr>
      <dsp:spPr>
        <a:xfrm>
          <a:off x="4481372" y="-309551"/>
          <a:ext cx="2025411" cy="6191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Обыкновенные</a:t>
          </a:r>
          <a:r>
            <a:rPr lang="ru-RU" sz="16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   </a:t>
          </a:r>
          <a:endParaRPr lang="ru-RU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481372" y="-309551"/>
        <a:ext cx="2025411" cy="619103"/>
      </dsp:txXfrm>
    </dsp:sp>
    <dsp:sp modelId="{CAF2F15F-4CB4-4825-A775-7F7C5FD5C801}">
      <dsp:nvSpPr>
        <dsp:cNvPr id="0" name=""/>
        <dsp:cNvSpPr/>
      </dsp:nvSpPr>
      <dsp:spPr>
        <a:xfrm>
          <a:off x="4624873" y="309551"/>
          <a:ext cx="1738411" cy="292895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 живут в сельской местности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стараются не рисковать</a:t>
          </a:r>
          <a:endParaRPr lang="ru-RU" sz="1600" kern="1200" dirty="0"/>
        </a:p>
      </dsp:txBody>
      <dsp:txXfrm>
        <a:off x="4624873" y="309551"/>
        <a:ext cx="1738411" cy="2928958"/>
      </dsp:txXfrm>
    </dsp:sp>
    <dsp:sp modelId="{FA06361C-ABC9-49CD-A22B-F65865098059}">
      <dsp:nvSpPr>
        <dsp:cNvPr id="0" name=""/>
        <dsp:cNvSpPr/>
      </dsp:nvSpPr>
      <dsp:spPr>
        <a:xfrm>
          <a:off x="6930511" y="-309551"/>
          <a:ext cx="1857433" cy="6191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Консерваторы</a:t>
          </a:r>
          <a:endParaRPr lang="ru-RU" sz="18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930511" y="-309551"/>
        <a:ext cx="1857433" cy="619103"/>
      </dsp:txXfrm>
    </dsp:sp>
    <dsp:sp modelId="{ECF37BA8-675E-4FA4-B999-972D5386CD6F}">
      <dsp:nvSpPr>
        <dsp:cNvPr id="0" name=""/>
        <dsp:cNvSpPr/>
      </dsp:nvSpPr>
      <dsp:spPr>
        <a:xfrm>
          <a:off x="6723259" y="309551"/>
          <a:ext cx="2271938" cy="292895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не одобряют </a:t>
          </a:r>
          <a:r>
            <a:rPr lang="ru-RU" sz="1800" i="1" kern="1200" dirty="0" err="1" smtClean="0"/>
            <a:t>суперноваторов</a:t>
          </a:r>
          <a:r>
            <a:rPr lang="ru-RU" sz="1800" i="1" kern="1200" dirty="0" smtClean="0"/>
            <a:t> и новаторов, охотно подражают обыкновенным.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пожилые люди, лица с невысоким доходом и </a:t>
          </a:r>
          <a:r>
            <a:rPr lang="ru-RU" sz="1800" i="1" kern="1200" dirty="0" err="1" smtClean="0"/>
            <a:t>непрестижной</a:t>
          </a:r>
          <a:r>
            <a:rPr lang="ru-RU" sz="1800" i="1" kern="1200" dirty="0" smtClean="0"/>
            <a:t> работой</a:t>
          </a:r>
          <a:endParaRPr lang="ru-RU" sz="1800" kern="1200" dirty="0"/>
        </a:p>
      </dsp:txBody>
      <dsp:txXfrm>
        <a:off x="6723259" y="309551"/>
        <a:ext cx="2271938" cy="2928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8D66F-BB16-4D7D-8939-3FE751650273}">
      <dsp:nvSpPr>
        <dsp:cNvPr id="0" name=""/>
        <dsp:cNvSpPr/>
      </dsp:nvSpPr>
      <dsp:spPr>
        <a:xfrm>
          <a:off x="3852068" y="1645482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98"/>
              </a:lnTo>
              <a:lnTo>
                <a:pt x="2725366" y="236498"/>
              </a:lnTo>
              <a:lnTo>
                <a:pt x="2725366" y="47299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B2A4DE-80D4-4E8D-BA47-695E38EA569A}">
      <dsp:nvSpPr>
        <dsp:cNvPr id="0" name=""/>
        <dsp:cNvSpPr/>
      </dsp:nvSpPr>
      <dsp:spPr>
        <a:xfrm>
          <a:off x="3806348" y="1645482"/>
          <a:ext cx="91440" cy="472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99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F8C58-D0AF-4AB5-8B36-7759D0286788}">
      <dsp:nvSpPr>
        <dsp:cNvPr id="0" name=""/>
        <dsp:cNvSpPr/>
      </dsp:nvSpPr>
      <dsp:spPr>
        <a:xfrm>
          <a:off x="1126701" y="1645482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2725366" y="0"/>
              </a:moveTo>
              <a:lnTo>
                <a:pt x="2725366" y="236498"/>
              </a:lnTo>
              <a:lnTo>
                <a:pt x="0" y="236498"/>
              </a:lnTo>
              <a:lnTo>
                <a:pt x="0" y="47299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B1304F-571A-4A24-9AFF-B1043783C61A}">
      <dsp:nvSpPr>
        <dsp:cNvPr id="0" name=""/>
        <dsp:cNvSpPr/>
      </dsp:nvSpPr>
      <dsp:spPr>
        <a:xfrm>
          <a:off x="2725883" y="519297"/>
          <a:ext cx="2252369" cy="112618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  <a:scene3d>
            <a:camera prst="orthographicFront"/>
            <a:lightRig rig="threePt" dir="t"/>
          </a:scene3d>
          <a:sp3d extrusionH="57150">
            <a:extrusionClr>
              <a:schemeClr val="accent2">
                <a:lumMod val="60000"/>
                <a:lumOff val="40000"/>
              </a:schemeClr>
            </a:extrusionClr>
          </a:sp3d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(по цели)</a:t>
          </a:r>
        </a:p>
      </dsp:txBody>
      <dsp:txXfrm>
        <a:off x="2725883" y="519297"/>
        <a:ext cx="2252369" cy="1126184"/>
      </dsp:txXfrm>
    </dsp:sp>
    <dsp:sp modelId="{8B3A03F4-0E2C-4A66-8992-711BC4C46752}">
      <dsp:nvSpPr>
        <dsp:cNvPr id="0" name=""/>
        <dsp:cNvSpPr/>
      </dsp:nvSpPr>
      <dsp:spPr>
        <a:xfrm>
          <a:off x="517" y="2118479"/>
          <a:ext cx="2252369" cy="112618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Убеждающая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(навязывающая)</a:t>
          </a:r>
        </a:p>
      </dsp:txBody>
      <dsp:txXfrm>
        <a:off x="517" y="2118479"/>
        <a:ext cx="2252369" cy="1126184"/>
      </dsp:txXfrm>
    </dsp:sp>
    <dsp:sp modelId="{843F9D21-BD58-4B06-BBAA-98B77B057810}">
      <dsp:nvSpPr>
        <dsp:cNvPr id="0" name=""/>
        <dsp:cNvSpPr/>
      </dsp:nvSpPr>
      <dsp:spPr>
        <a:xfrm>
          <a:off x="2725883" y="2118479"/>
          <a:ext cx="2252369" cy="112618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напоминающая</a:t>
          </a:r>
        </a:p>
      </dsp:txBody>
      <dsp:txXfrm>
        <a:off x="2725883" y="2118479"/>
        <a:ext cx="2252369" cy="1126184"/>
      </dsp:txXfrm>
    </dsp:sp>
    <dsp:sp modelId="{65CA0FF5-B59B-4E9D-B6EB-E24AAF5BEAD0}">
      <dsp:nvSpPr>
        <dsp:cNvPr id="0" name=""/>
        <dsp:cNvSpPr/>
      </dsp:nvSpPr>
      <dsp:spPr>
        <a:xfrm>
          <a:off x="5451250" y="2118479"/>
          <a:ext cx="2252369" cy="112618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информационная</a:t>
          </a:r>
        </a:p>
      </dsp:txBody>
      <dsp:txXfrm>
        <a:off x="5451250" y="2118479"/>
        <a:ext cx="2252369" cy="11261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70613-4B0C-4881-AB50-A43410FB0BC1}">
      <dsp:nvSpPr>
        <dsp:cNvPr id="0" name=""/>
        <dsp:cNvSpPr/>
      </dsp:nvSpPr>
      <dsp:spPr>
        <a:xfrm>
          <a:off x="3108829" y="2239672"/>
          <a:ext cx="1703966" cy="170396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Виды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рекламы</a:t>
          </a:r>
        </a:p>
      </dsp:txBody>
      <dsp:txXfrm>
        <a:off x="3358369" y="2489212"/>
        <a:ext cx="1204886" cy="1204886"/>
      </dsp:txXfrm>
    </dsp:sp>
    <dsp:sp modelId="{DA48AECE-28F6-410A-B8D4-3D4DF45AB2A6}">
      <dsp:nvSpPr>
        <dsp:cNvPr id="0" name=""/>
        <dsp:cNvSpPr/>
      </dsp:nvSpPr>
      <dsp:spPr>
        <a:xfrm rot="16200000">
          <a:off x="3703968" y="1963469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47970" y="1969986"/>
        <a:ext cx="25684" cy="25684"/>
      </dsp:txXfrm>
    </dsp:sp>
    <dsp:sp modelId="{CAE799DF-0CDF-402F-941E-22A7048C3870}">
      <dsp:nvSpPr>
        <dsp:cNvPr id="0" name=""/>
        <dsp:cNvSpPr/>
      </dsp:nvSpPr>
      <dsp:spPr>
        <a:xfrm>
          <a:off x="3108829" y="22018"/>
          <a:ext cx="1703966" cy="170396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Наружная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3358369" y="271558"/>
        <a:ext cx="1204886" cy="1204886"/>
      </dsp:txXfrm>
    </dsp:sp>
    <dsp:sp modelId="{2F4B6AAD-8069-42B2-96D1-CAD81F71E641}">
      <dsp:nvSpPr>
        <dsp:cNvPr id="0" name=""/>
        <dsp:cNvSpPr/>
      </dsp:nvSpPr>
      <dsp:spPr>
        <a:xfrm rot="19800000">
          <a:off x="4664241" y="251788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08242" y="2524400"/>
        <a:ext cx="25684" cy="25684"/>
      </dsp:txXfrm>
    </dsp:sp>
    <dsp:sp modelId="{0C812E19-6549-4127-8DDB-37022323D5EC}">
      <dsp:nvSpPr>
        <dsp:cNvPr id="0" name=""/>
        <dsp:cNvSpPr/>
      </dsp:nvSpPr>
      <dsp:spPr>
        <a:xfrm>
          <a:off x="5029374" y="1130845"/>
          <a:ext cx="1703966" cy="1703966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Печатная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5278914" y="1380385"/>
        <a:ext cx="1204886" cy="1204886"/>
      </dsp:txXfrm>
    </dsp:sp>
    <dsp:sp modelId="{E110C865-7741-4AB3-8A63-4F69C9139091}">
      <dsp:nvSpPr>
        <dsp:cNvPr id="0" name=""/>
        <dsp:cNvSpPr/>
      </dsp:nvSpPr>
      <dsp:spPr>
        <a:xfrm rot="1800000">
          <a:off x="4664241" y="3626710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08242" y="3633227"/>
        <a:ext cx="25684" cy="25684"/>
      </dsp:txXfrm>
    </dsp:sp>
    <dsp:sp modelId="{2A8EE662-299C-42B3-B529-BD34828601F2}">
      <dsp:nvSpPr>
        <dsp:cNvPr id="0" name=""/>
        <dsp:cNvSpPr/>
      </dsp:nvSpPr>
      <dsp:spPr>
        <a:xfrm>
          <a:off x="5029374" y="3348499"/>
          <a:ext cx="1703966" cy="170396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Упаковка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товаров</a:t>
          </a:r>
        </a:p>
      </dsp:txBody>
      <dsp:txXfrm>
        <a:off x="5278914" y="3598039"/>
        <a:ext cx="1204886" cy="1204886"/>
      </dsp:txXfrm>
    </dsp:sp>
    <dsp:sp modelId="{A70D2B0F-D3F1-4BE8-BA65-A83888BD218D}">
      <dsp:nvSpPr>
        <dsp:cNvPr id="0" name=""/>
        <dsp:cNvSpPr/>
      </dsp:nvSpPr>
      <dsp:spPr>
        <a:xfrm rot="5400000">
          <a:off x="3703968" y="418112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47970" y="4187640"/>
        <a:ext cx="25684" cy="25684"/>
      </dsp:txXfrm>
    </dsp:sp>
    <dsp:sp modelId="{0594ADF2-7421-4D78-AD84-E487AEBE8191}">
      <dsp:nvSpPr>
        <dsp:cNvPr id="0" name=""/>
        <dsp:cNvSpPr/>
      </dsp:nvSpPr>
      <dsp:spPr>
        <a:xfrm>
          <a:off x="3108829" y="4457326"/>
          <a:ext cx="1703966" cy="1703966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Выставки-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продажи</a:t>
          </a:r>
        </a:p>
      </dsp:txBody>
      <dsp:txXfrm>
        <a:off x="3358369" y="4706866"/>
        <a:ext cx="1204886" cy="1204886"/>
      </dsp:txXfrm>
    </dsp:sp>
    <dsp:sp modelId="{734041B3-671C-4138-92ED-049FDD9C28B2}">
      <dsp:nvSpPr>
        <dsp:cNvPr id="0" name=""/>
        <dsp:cNvSpPr/>
      </dsp:nvSpPr>
      <dsp:spPr>
        <a:xfrm rot="9000000">
          <a:off x="2743696" y="3626710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87697" y="3633227"/>
        <a:ext cx="25684" cy="25684"/>
      </dsp:txXfrm>
    </dsp:sp>
    <dsp:sp modelId="{A98290F4-281A-435A-A003-EAFFCD3AA6B6}">
      <dsp:nvSpPr>
        <dsp:cNvPr id="0" name=""/>
        <dsp:cNvSpPr/>
      </dsp:nvSpPr>
      <dsp:spPr>
        <a:xfrm>
          <a:off x="1188284" y="3348499"/>
          <a:ext cx="1703966" cy="1703966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Бесплатная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доставка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 почтовые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ящики</a:t>
          </a:r>
        </a:p>
      </dsp:txBody>
      <dsp:txXfrm>
        <a:off x="1437824" y="3598039"/>
        <a:ext cx="1204886" cy="1204886"/>
      </dsp:txXfrm>
    </dsp:sp>
    <dsp:sp modelId="{7C74B1A1-FCF3-48C5-9DDF-66742917D5A7}">
      <dsp:nvSpPr>
        <dsp:cNvPr id="0" name=""/>
        <dsp:cNvSpPr/>
      </dsp:nvSpPr>
      <dsp:spPr>
        <a:xfrm rot="12600000">
          <a:off x="2743696" y="251788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87697" y="2524400"/>
        <a:ext cx="25684" cy="25684"/>
      </dsp:txXfrm>
    </dsp:sp>
    <dsp:sp modelId="{B03BCBCF-4CD5-402C-9762-41367F05D43E}">
      <dsp:nvSpPr>
        <dsp:cNvPr id="0" name=""/>
        <dsp:cNvSpPr/>
      </dsp:nvSpPr>
      <dsp:spPr>
        <a:xfrm>
          <a:off x="1188284" y="1130845"/>
          <a:ext cx="1703966" cy="170396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1437824" y="1380385"/>
        <a:ext cx="1204886" cy="1204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BF1C1-FE31-4BFB-89FF-B2E1E34376D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ACDDB-CD87-4898-AFE0-EB5C08D465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96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ACDDB-CD87-4898-AFE0-EB5C08D4651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374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ACDDB-CD87-4898-AFE0-EB5C08D4651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37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43000" y="228600"/>
            <a:ext cx="7924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A4ED8CC-1C35-4A73-8A10-EAA9F445B9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15437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A5B6CF-AFC1-46A6-A94A-50BC21B154BD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ED59F6-B583-40EB-A9F2-E152E5BF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124744"/>
            <a:ext cx="7406640" cy="277808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Слагаемые успеха в бизнесе</a:t>
            </a:r>
            <a:endParaRPr lang="ru-RU" sz="4400" b="1" i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920880" cy="52685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Основы маркетинга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28662" y="785794"/>
            <a:ext cx="8215338" cy="2357454"/>
          </a:xfrm>
        </p:spPr>
        <p:txBody>
          <a:bodyPr>
            <a:normAutofit fontScale="25000" lnSpcReduction="20000"/>
          </a:bodyPr>
          <a:lstStyle/>
          <a:p>
            <a:pPr marL="36000" indent="0">
              <a:buFont typeface="+mj-lt"/>
              <a:buAutoNum type="arabicPeriod"/>
            </a:pPr>
            <a:endParaRPr lang="ru-RU" dirty="0" smtClean="0"/>
          </a:p>
          <a:p>
            <a:pPr marL="36000" indent="0">
              <a:buFont typeface="+mj-lt"/>
              <a:buAutoNum type="arabicPeriod"/>
            </a:pPr>
            <a:r>
              <a:rPr lang="ru-RU" sz="7200" b="1" i="1" dirty="0" smtClean="0"/>
              <a:t>Географическая (</a:t>
            </a:r>
            <a:r>
              <a:rPr lang="ru-RU" sz="7200" i="1" dirty="0" smtClean="0"/>
              <a:t>климат, местность, природные ресурсы, плотность населения, наличия городов и сел ) </a:t>
            </a:r>
            <a:endParaRPr lang="ru-RU" sz="4000" i="1" dirty="0" smtClean="0"/>
          </a:p>
          <a:p>
            <a:pPr marL="36000" indent="0">
              <a:buFont typeface="+mj-lt"/>
              <a:buAutoNum type="arabicPeriod"/>
            </a:pPr>
            <a:r>
              <a:rPr lang="ru-RU" sz="7200" b="1" i="1" dirty="0" smtClean="0"/>
              <a:t>Демографическая</a:t>
            </a:r>
            <a:r>
              <a:rPr lang="ru-RU" sz="9600" b="1" i="1" dirty="0" smtClean="0"/>
              <a:t> </a:t>
            </a:r>
            <a:r>
              <a:rPr lang="ru-RU" sz="9600" i="1" dirty="0" smtClean="0"/>
              <a:t> </a:t>
            </a:r>
            <a:r>
              <a:rPr lang="ru-RU" sz="7200" i="1" dirty="0" smtClean="0"/>
              <a:t>(пол, возраст, размер семьи, уровень доходов, род занятий )</a:t>
            </a:r>
            <a:endParaRPr lang="ru-RU" sz="4000" i="1" dirty="0" smtClean="0"/>
          </a:p>
          <a:p>
            <a:pPr marL="36000" indent="0">
              <a:buFont typeface="+mj-lt"/>
              <a:buAutoNum type="arabicPeriod"/>
            </a:pPr>
            <a:r>
              <a:rPr lang="ru-RU" sz="7200" b="1" i="1" dirty="0" err="1" smtClean="0"/>
              <a:t>Психографическая</a:t>
            </a:r>
            <a:r>
              <a:rPr lang="ru-RU" sz="7200" b="1" i="1" dirty="0" smtClean="0"/>
              <a:t> </a:t>
            </a:r>
            <a:r>
              <a:rPr lang="ru-RU" sz="9600" i="1" dirty="0" smtClean="0"/>
              <a:t> </a:t>
            </a:r>
            <a:r>
              <a:rPr lang="ru-RU" sz="7200" i="1" dirty="0" smtClean="0"/>
              <a:t>(как стиль жизни, личные качества потребителей, их реакция на тот или иной товар)</a:t>
            </a:r>
          </a:p>
          <a:p>
            <a:pPr marL="36000" indent="0">
              <a:buFont typeface="+mj-lt"/>
              <a:buAutoNum type="arabicPeriod"/>
            </a:pPr>
            <a:r>
              <a:rPr lang="ru-RU" sz="7200" b="1" i="1" dirty="0" smtClean="0"/>
              <a:t>Поведенческая: </a:t>
            </a:r>
            <a:r>
              <a:rPr lang="ru-RU" sz="14400" i="1" dirty="0" smtClean="0"/>
              <a:t> </a:t>
            </a:r>
            <a:r>
              <a:rPr lang="ru-RU" sz="7200" i="1" dirty="0" smtClean="0"/>
              <a:t>категории покупателей :</a:t>
            </a:r>
            <a:endParaRPr lang="ru-RU" sz="6400" i="1" dirty="0" smtClean="0"/>
          </a:p>
          <a:p>
            <a:pPr marL="36000" indent="0">
              <a:buFont typeface="+mj-lt"/>
              <a:buAutoNum type="arabicPeriod"/>
            </a:pPr>
            <a:endParaRPr lang="ru-RU" sz="7200" i="1" dirty="0" smtClean="0"/>
          </a:p>
          <a:p>
            <a:pPr marL="36000" indent="0">
              <a:buFont typeface="+mj-lt"/>
              <a:buAutoNum type="arabicPeriod"/>
            </a:pPr>
            <a:endParaRPr lang="ru-RU" sz="7200" i="1" dirty="0" smtClean="0"/>
          </a:p>
          <a:p>
            <a:pPr marL="36000" indent="0">
              <a:buFont typeface="Arial" pitchFamily="34" charset="0"/>
              <a:buChar char="•"/>
            </a:pPr>
            <a:endParaRPr lang="ru-RU" sz="4000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71480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Метод изучения – сегментация рынка:</a:t>
            </a:r>
            <a:endParaRPr lang="ru-RU" sz="2400" b="1" i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337168799"/>
              </p:ext>
            </p:extLst>
          </p:nvPr>
        </p:nvGraphicFramePr>
        <p:xfrm>
          <a:off x="0" y="3571876"/>
          <a:ext cx="900115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1268760"/>
            <a:ext cx="7632848" cy="5256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2. </a:t>
            </a:r>
            <a:r>
              <a:rPr lang="ru-RU" b="1" dirty="0" smtClean="0">
                <a:solidFill>
                  <a:schemeClr val="tx1"/>
                </a:solidFill>
              </a:rPr>
              <a:t>ПРОНИКНОВЕНИЕ НА РЫНОК И РАЗРАБОТКА  СТРАТЕГИИ СБЫТА – (САМЫЙ  ВАЖНЫЙ) </a:t>
            </a:r>
          </a:p>
          <a:p>
            <a:pPr algn="ctr"/>
            <a:endParaRPr lang="ru-RU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ЭТО ПРИНЦИП «ЧЕТЫРЕХ  ПИ»: </a:t>
            </a:r>
          </a:p>
          <a:p>
            <a:pPr algn="ctr"/>
            <a:endParaRPr lang="ru-RU" b="1" dirty="0" smtClean="0">
              <a:solidFill>
                <a:sysClr val="windowText" lastClr="000000"/>
              </a:solidFill>
            </a:endParaRP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ПРОДУКТ                             - 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product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ЦЕНА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       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                           -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price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</a:t>
            </a:r>
            <a:endParaRPr lang="en-US" sz="2000" b="1" dirty="0" smtClean="0">
              <a:solidFill>
                <a:sysClr val="windowText" lastClr="000000"/>
              </a:solidFill>
            </a:endParaRP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МЕСТО СБЫТА                   - 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place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СТИМУЛИРОВАНИЕ   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  -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promotion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.</a:t>
            </a:r>
          </a:p>
          <a:p>
            <a:pPr algn="ctr"/>
            <a:endParaRPr lang="ru-RU" sz="24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 </a:t>
            </a:r>
            <a:r>
              <a:rPr lang="ru-RU" b="1" dirty="0" err="1" smtClean="0">
                <a:solidFill>
                  <a:sysClr val="windowText" lastClr="000000"/>
                </a:solidFill>
              </a:rPr>
              <a:t>product</a:t>
            </a:r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r>
              <a:rPr lang="ru-RU" b="1" dirty="0">
                <a:solidFill>
                  <a:sysClr val="windowText" lastClr="000000"/>
                </a:solidFill>
              </a:rPr>
              <a:t>— </a:t>
            </a:r>
            <a:r>
              <a:rPr lang="ru-RU" i="1" dirty="0">
                <a:solidFill>
                  <a:sysClr val="windowText" lastClr="000000"/>
                </a:solidFill>
              </a:rPr>
              <a:t>товар или услуга, ассортимент, качество, свойства товара, дизайн и </a:t>
            </a:r>
            <a:r>
              <a:rPr lang="ru-RU" i="1" dirty="0" smtClean="0">
                <a:solidFill>
                  <a:sysClr val="windowText" lastClr="000000"/>
                </a:solidFill>
              </a:rPr>
              <a:t>эргономика</a:t>
            </a:r>
            <a:r>
              <a:rPr lang="ru-RU" b="1" dirty="0" smtClean="0">
                <a:solidFill>
                  <a:sysClr val="windowText" lastClr="000000"/>
                </a:solidFill>
              </a:rPr>
              <a:t>;</a:t>
            </a:r>
          </a:p>
          <a:p>
            <a:r>
              <a:rPr lang="ru-RU" b="1" dirty="0" smtClean="0">
                <a:solidFill>
                  <a:sysClr val="windowText" lastClr="000000"/>
                </a:solidFill>
              </a:rPr>
              <a:t>    </a:t>
            </a:r>
            <a:r>
              <a:rPr lang="ru-RU" b="1" dirty="0" err="1" smtClean="0">
                <a:solidFill>
                  <a:sysClr val="windowText" lastClr="000000"/>
                </a:solidFill>
              </a:rPr>
              <a:t>price</a:t>
            </a:r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r>
              <a:rPr lang="ru-RU" b="1" dirty="0">
                <a:solidFill>
                  <a:sysClr val="windowText" lastClr="000000"/>
                </a:solidFill>
              </a:rPr>
              <a:t>— </a:t>
            </a:r>
            <a:r>
              <a:rPr lang="ru-RU" i="1" dirty="0">
                <a:solidFill>
                  <a:sysClr val="windowText" lastClr="000000"/>
                </a:solidFill>
              </a:rPr>
              <a:t>цена, наценки, скидки</a:t>
            </a:r>
            <a:r>
              <a:rPr lang="ru-RU" i="1" dirty="0" smtClean="0">
                <a:solidFill>
                  <a:sysClr val="windowText" lastClr="000000"/>
                </a:solidFill>
              </a:rPr>
              <a:t>;                </a:t>
            </a:r>
          </a:p>
          <a:p>
            <a:r>
              <a:rPr lang="ru-RU" b="1" dirty="0">
                <a:solidFill>
                  <a:sysClr val="windowText" lastClr="000000"/>
                </a:solidFill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</a:rPr>
              <a:t>   </a:t>
            </a:r>
            <a:r>
              <a:rPr lang="ru-RU" b="1" dirty="0" err="1" smtClean="0">
                <a:solidFill>
                  <a:sysClr val="windowText" lastClr="000000"/>
                </a:solidFill>
              </a:rPr>
              <a:t>promotion</a:t>
            </a:r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r>
              <a:rPr lang="ru-RU" b="1" dirty="0">
                <a:solidFill>
                  <a:sysClr val="windowText" lastClr="000000"/>
                </a:solidFill>
              </a:rPr>
              <a:t>— </a:t>
            </a:r>
            <a:r>
              <a:rPr lang="ru-RU" i="1" dirty="0">
                <a:solidFill>
                  <a:sysClr val="windowText" lastClr="000000"/>
                </a:solidFill>
              </a:rPr>
              <a:t>продвижение, реклама, пиар, стимулирование </a:t>
            </a:r>
            <a:r>
              <a:rPr lang="ru-RU" i="1" dirty="0" smtClean="0">
                <a:solidFill>
                  <a:sysClr val="windowText" lastClr="000000"/>
                </a:solidFill>
              </a:rPr>
              <a:t>сбыта;</a:t>
            </a:r>
          </a:p>
          <a:p>
            <a:pPr algn="ctr"/>
            <a:r>
              <a:rPr lang="ru-RU" b="1" dirty="0" err="1" smtClean="0">
                <a:solidFill>
                  <a:sysClr val="windowText" lastClr="000000"/>
                </a:solidFill>
              </a:rPr>
              <a:t>place</a:t>
            </a:r>
            <a:r>
              <a:rPr lang="ru-RU" b="1" dirty="0" smtClean="0">
                <a:solidFill>
                  <a:sysClr val="windowText" lastClr="000000"/>
                </a:solidFill>
              </a:rPr>
              <a:t> — </a:t>
            </a:r>
            <a:r>
              <a:rPr lang="ru-RU" i="1" dirty="0" smtClean="0">
                <a:solidFill>
                  <a:sysClr val="windowText" lastClr="000000"/>
                </a:solidFill>
              </a:rPr>
              <a:t>месторасположения торговой точки, каналы распределения, персонал продавца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ЦЕНА ДОЛЖНА УЧИТЫВАТЬ ЗАТРАТЫ НА ПРОИЗВОДСТВО , ПРИБЫЛЬ , А ТАКЖЕ УЧИТЫВАТЬ  СПРОС  И  ПРЕДЛОЖЕНИЕ.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53108" y="332656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</a:rPr>
              <a:t>Основы маркетинга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55388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1857364"/>
            <a:ext cx="2857520" cy="4143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«снятия сливок»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установление высокой цены на технически сложную наукоемкую продукцию)</a:t>
            </a:r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1857364"/>
            <a:ext cx="2643206" cy="4143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«цена  проникновения»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предусматривает первоначально низкую цену, чтобы завоевать рынок, а потом ее повышение. Низкие цены отпугнут потенциальных конкурентов и привлекут потребителей)</a:t>
            </a:r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57166"/>
            <a:ext cx="728667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Методы установление цен: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Двойная стрелка влево/вверх 10"/>
          <p:cNvSpPr/>
          <p:nvPr/>
        </p:nvSpPr>
        <p:spPr>
          <a:xfrm rot="13501112">
            <a:off x="4426701" y="1018189"/>
            <a:ext cx="1682196" cy="1678349"/>
          </a:xfrm>
          <a:prstGeom prst="leftUpArrow">
            <a:avLst>
              <a:gd name="adj1" fmla="val 19491"/>
              <a:gd name="adj2" fmla="val 28338"/>
              <a:gd name="adj3" fmla="val 2500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2833548" y="2204864"/>
            <a:ext cx="1092086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59632" y="3212976"/>
            <a:ext cx="2859800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через посредников</a:t>
            </a:r>
          </a:p>
          <a:p>
            <a:pPr algn="ctr"/>
            <a:r>
              <a:rPr lang="ru-RU" sz="2400" b="1" i="1" dirty="0" smtClean="0"/>
              <a:t>(начинающие предприниматели)</a:t>
            </a:r>
            <a:endParaRPr lang="ru-RU" sz="24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3212854"/>
            <a:ext cx="2786082" cy="1800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Имеют свою систему сбыта (крупные корпорации)</a:t>
            </a:r>
            <a:endParaRPr lang="ru-RU" sz="2400" b="1" i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580112" y="2204864"/>
            <a:ext cx="1049637" cy="9057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267744" y="908720"/>
            <a:ext cx="5525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распространение 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(place)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2800" i="1" dirty="0" smtClean="0"/>
              <a:t> каналы сбыта. </a:t>
            </a:r>
            <a:endParaRPr lang="en-US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/>
              <a:t/>
            </a:r>
            <a:br>
              <a:rPr lang="ru-RU" altLang="ru-RU" sz="2400" b="1" dirty="0"/>
            </a:br>
            <a:r>
              <a:rPr lang="ru-RU" altLang="ru-RU" sz="2400" b="1" dirty="0" smtClean="0"/>
              <a:t>Реклама </a:t>
            </a:r>
            <a:r>
              <a:rPr lang="ru-RU" altLang="ru-RU" sz="2400" b="1" dirty="0"/>
              <a:t>–</a:t>
            </a:r>
            <a:r>
              <a:rPr lang="ru-RU" altLang="ru-RU" sz="2400" dirty="0"/>
              <a:t> это обращение к потребителям с целью привлечь их внимание к поступившим в продажу товарам и услугам, чтобы поднять на них спрос.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832195434"/>
              </p:ext>
            </p:extLst>
          </p:nvPr>
        </p:nvGraphicFramePr>
        <p:xfrm>
          <a:off x="1293813" y="2205038"/>
          <a:ext cx="7704137" cy="3763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4900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571839747"/>
              </p:ext>
            </p:extLst>
          </p:nvPr>
        </p:nvGraphicFramePr>
        <p:xfrm>
          <a:off x="1109663" y="198438"/>
          <a:ext cx="7921625" cy="6183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97559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H="1">
            <a:off x="2771799" y="2886084"/>
            <a:ext cx="785818" cy="274135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23483" y="3356992"/>
            <a:ext cx="4739480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Реклама манипулирует потребителем,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Часто основана на недостоверных сведениях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Удорожает стоимость товара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Принуждает покупателей платить высокую цену за низкосортный товар. 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89001" y="3356992"/>
            <a:ext cx="4286248" cy="19442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Реклама дает полезную информацию о продукте и его цене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Помогает потребителю сделать рациональный выбор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Способствует продвижению новых товаров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707715" y="2886084"/>
            <a:ext cx="857256" cy="214314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584470" y="1171474"/>
            <a:ext cx="66090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endParaRPr lang="ru-RU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стимулирование сбыта 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(promotion)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связано с рекламой, но отношение к рекламе неоднозначно:</a:t>
            </a:r>
            <a:endParaRPr lang="en-US" sz="2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917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772400" cy="935038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>
                <a:solidFill>
                  <a:srgbClr val="C00000"/>
                </a:solidFill>
              </a:rPr>
              <a:t>1995г. Закон РФ «О рекламе»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900113" y="1557338"/>
            <a:ext cx="7772400" cy="4751387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altLang="ru-RU" dirty="0"/>
              <a:t>Реклама </a:t>
            </a:r>
            <a:r>
              <a:rPr lang="ru-RU" altLang="ru-RU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не должна</a:t>
            </a:r>
            <a:r>
              <a:rPr lang="ru-RU" altLang="ru-RU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609600" indent="-609600" algn="ctr">
              <a:buFontTx/>
              <a:buNone/>
            </a:pPr>
            <a:endParaRPr lang="ru-RU" altLang="ru-RU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/>
            <a:r>
              <a:rPr lang="ru-RU" altLang="ru-RU" dirty="0" smtClean="0"/>
              <a:t>Обманывать </a:t>
            </a:r>
            <a:r>
              <a:rPr lang="ru-RU" altLang="ru-RU" dirty="0"/>
              <a:t>покупателей, чрезмерно преувеличивая достоинства изделий, предлагаемых к продаже;</a:t>
            </a:r>
          </a:p>
          <a:p>
            <a:pPr marL="609600" indent="-609600"/>
            <a:r>
              <a:rPr lang="ru-RU" altLang="ru-RU" dirty="0"/>
              <a:t>Превозносить свойства своего товара, ругая при этом товары конкурентов</a:t>
            </a:r>
            <a:r>
              <a:rPr lang="ru-RU" altLang="ru-RU" dirty="0" smtClean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64107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-vl.ru/photo/20111014112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5715000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09766" y="5223012"/>
            <a:ext cx="4725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093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heofficeprofessional.com/system/files/%252Fshutterstock-confused-teaser.jpg?13251824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5544616" cy="454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Откуда взять деньги на развитие своего бизнеса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2765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финансирования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i="1" dirty="0"/>
              <a:t>Внутренние источники</a:t>
            </a:r>
            <a:r>
              <a:rPr lang="ru-RU" dirty="0"/>
              <a:t>-прибыль фирмы и амортизационные отчисления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i="1" dirty="0"/>
              <a:t>Внешние источники-</a:t>
            </a:r>
            <a:r>
              <a:rPr lang="ru-RU" dirty="0"/>
              <a:t>банковские кредиты, средства различных финансовых </a:t>
            </a:r>
            <a:r>
              <a:rPr lang="ru-RU" dirty="0" err="1"/>
              <a:t>учр</a:t>
            </a:r>
            <a:r>
              <a:rPr lang="ru-RU" dirty="0"/>
              <a:t>., </a:t>
            </a:r>
            <a:r>
              <a:rPr lang="ru-RU" dirty="0" smtClean="0"/>
              <a:t>государственные </a:t>
            </a:r>
            <a:r>
              <a:rPr lang="ru-RU" dirty="0"/>
              <a:t>и </a:t>
            </a:r>
            <a:r>
              <a:rPr lang="ru-RU" dirty="0" smtClean="0"/>
              <a:t>региональные </a:t>
            </a:r>
            <a:r>
              <a:rPr lang="ru-RU" dirty="0"/>
              <a:t>фонды поддержки малого бизнеса</a:t>
            </a:r>
          </a:p>
        </p:txBody>
      </p:sp>
    </p:spTree>
    <p:extLst>
      <p:ext uri="{BB962C8B-B14F-4D97-AF65-F5344CB8AC3E}">
        <p14:creationId xmlns:p14="http://schemas.microsoft.com/office/powerpoint/2010/main" xmlns="" val="4210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1008112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/>
              <a:t>Банковский кредит – денежная сумма выдаваемая банком на определенный срок на условиях возврата  и оплаты определенного процента.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2384" y="1094299"/>
            <a:ext cx="3346704" cy="2193425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Краткосрочные кредиты – выдаются на срок до 1 года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80112" y="1340768"/>
            <a:ext cx="3096344" cy="240944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Долгосрочные кредиты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выдаются на срок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свыше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года</a:t>
            </a:r>
          </a:p>
        </p:txBody>
      </p:sp>
      <p:pic>
        <p:nvPicPr>
          <p:cNvPr id="1026" name="Picture 2" descr="C:\Users\BOSS\Pictures\история 10\_14558069389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3312368" cy="26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OSS\Pictures\история 10\Business-process-engineering-1024x6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6610" y="3284984"/>
            <a:ext cx="3096344" cy="26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9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9289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/>
              <a:t>Менеджер</a:t>
            </a:r>
            <a:r>
              <a:rPr lang="ru-RU" sz="3200" dirty="0" smtClean="0"/>
              <a:t> – это специалист по управлению производством и обращению товаров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844824"/>
            <a:ext cx="7128792" cy="4680520"/>
          </a:xfrm>
        </p:spPr>
      </p:pic>
    </p:spTree>
    <p:extLst>
      <p:ext uri="{BB962C8B-B14F-4D97-AF65-F5344CB8AC3E}">
        <p14:creationId xmlns:p14="http://schemas.microsoft.com/office/powerpoint/2010/main" xmlns="" val="43547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Менеджмент</a:t>
            </a:r>
            <a:r>
              <a:rPr lang="ru-RU" sz="2800" dirty="0" smtClean="0"/>
              <a:t> – это деятельность по организации и координации работы предприятия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340768"/>
            <a:ext cx="5733256" cy="2865472"/>
          </a:xfrm>
        </p:spPr>
        <p:txBody>
          <a:bodyPr/>
          <a:lstStyle/>
          <a:p>
            <a:r>
              <a:rPr lang="ru-RU" dirty="0" smtClean="0"/>
              <a:t>Организация.</a:t>
            </a:r>
          </a:p>
          <a:p>
            <a:r>
              <a:rPr lang="ru-RU" dirty="0" smtClean="0"/>
              <a:t>Планирование</a:t>
            </a:r>
          </a:p>
          <a:p>
            <a:r>
              <a:rPr lang="ru-RU" dirty="0" smtClean="0"/>
              <a:t>Руководство</a:t>
            </a:r>
          </a:p>
          <a:p>
            <a:r>
              <a:rPr lang="ru-RU" dirty="0"/>
              <a:t>К</a:t>
            </a:r>
            <a:r>
              <a:rPr lang="ru-RU" dirty="0" smtClean="0"/>
              <a:t>онтроль</a:t>
            </a:r>
            <a:endParaRPr lang="ru-RU" dirty="0"/>
          </a:p>
        </p:txBody>
      </p:sp>
      <p:pic>
        <p:nvPicPr>
          <p:cNvPr id="3074" name="Picture 2" descr="C:\Users\BOSS\Pictures\история 10\150235014223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8337" y="2996952"/>
            <a:ext cx="5184576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095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43"/>
            <a:ext cx="8424936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Основы маркетинга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1000108"/>
            <a:ext cx="8536462" cy="43011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400" b="1" i="1" dirty="0" smtClean="0"/>
              <a:t>   Маркетинг</a:t>
            </a:r>
            <a:r>
              <a:rPr lang="ru-RU" sz="4400" i="1" dirty="0" smtClean="0"/>
              <a:t> — </a:t>
            </a:r>
            <a:r>
              <a:rPr lang="ru-RU" sz="3000" i="1" dirty="0" smtClean="0"/>
              <a:t>деятельность, направленная на формирование и удовлетворение потребностей человека путем обмена.</a:t>
            </a:r>
          </a:p>
          <a:p>
            <a:pPr marL="82296" indent="0" algn="ctr">
              <a:buNone/>
            </a:pPr>
            <a:endParaRPr lang="ru-RU" sz="4400" dirty="0" smtClean="0"/>
          </a:p>
          <a:p>
            <a:pPr marL="82296" indent="0" algn="ctr">
              <a:buNone/>
            </a:pPr>
            <a:r>
              <a:rPr lang="ru-RU" sz="4300" b="1" i="1" dirty="0" smtClean="0"/>
              <a:t>Функции маркетинга: </a:t>
            </a:r>
            <a:endParaRPr lang="ru-RU" sz="4300" b="1" i="1" dirty="0"/>
          </a:p>
          <a:p>
            <a:pPr lvl="0"/>
            <a:r>
              <a:rPr lang="ru-RU" sz="3300" i="1" dirty="0" smtClean="0">
                <a:latin typeface="+mj-lt"/>
              </a:rPr>
              <a:t>  изучает</a:t>
            </a:r>
            <a:r>
              <a:rPr lang="ru-RU" sz="3300" i="1" dirty="0">
                <a:latin typeface="+mj-lt"/>
              </a:rPr>
              <a:t>, формирует и стимулирует спрос; </a:t>
            </a:r>
          </a:p>
          <a:p>
            <a:pPr lvl="0"/>
            <a:r>
              <a:rPr lang="ru-RU" sz="3300" i="1" dirty="0" smtClean="0">
                <a:latin typeface="+mj-lt"/>
              </a:rPr>
              <a:t>  ориентирует </a:t>
            </a:r>
            <a:r>
              <a:rPr lang="ru-RU" sz="3300" i="1" dirty="0">
                <a:latin typeface="+mj-lt"/>
              </a:rPr>
              <a:t>производство на </a:t>
            </a:r>
            <a:r>
              <a:rPr lang="ru-RU" sz="3300" i="1" dirty="0" smtClean="0">
                <a:latin typeface="+mj-lt"/>
              </a:rPr>
              <a:t>         удовлетворение </a:t>
            </a:r>
            <a:r>
              <a:rPr lang="ru-RU" sz="3300" i="1" dirty="0">
                <a:latin typeface="+mj-lt"/>
              </a:rPr>
              <a:t>существующего и потенциального спроса</a:t>
            </a:r>
          </a:p>
          <a:p>
            <a:pPr algn="ctr">
              <a:buNone/>
            </a:pPr>
            <a:endParaRPr lang="ru-RU" sz="4400" i="1" u="sng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257014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400063" cy="25853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Aft>
                <a:spcPct val="0"/>
              </a:spcAft>
              <a:buClr>
                <a:srgbClr val="CC66FF"/>
              </a:buClr>
              <a:buSzTx/>
            </a:pPr>
            <a:r>
              <a:rPr lang="ru-RU" sz="3600" b="1" i="1" kern="0" dirty="0">
                <a:solidFill>
                  <a:srgbClr val="660066"/>
                </a:solidFill>
                <a:latin typeface="Arial"/>
              </a:rPr>
              <a:t>«Производить то, что можно продать, а не пытаться продать то, что можно произвести»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48971" y="385846"/>
            <a:ext cx="6367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Главная формула маркетинга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BOSS\Pictures\история 10\skidki-Kurgan-1480696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47146"/>
            <a:ext cx="273630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79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935" y="476672"/>
            <a:ext cx="75608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Принципы </a:t>
            </a:r>
            <a:r>
              <a:rPr lang="ru-RU" sz="2800" b="1" i="1" dirty="0">
                <a:solidFill>
                  <a:srgbClr val="C00000"/>
                </a:solidFill>
              </a:rPr>
              <a:t>маркетинга: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i="1" dirty="0"/>
              <a:t>изучение рынка.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i="1" dirty="0"/>
              <a:t> </a:t>
            </a:r>
            <a:r>
              <a:rPr lang="ru-RU" sz="2400" i="1" dirty="0"/>
              <a:t>проникновение на рынок и разработка стратегии сбыта.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i="1" dirty="0"/>
              <a:t>воздействие на рынок.</a:t>
            </a:r>
            <a:br>
              <a:rPr lang="ru-RU" sz="2400" i="1" dirty="0"/>
            </a:br>
            <a:endParaRPr lang="ru-RU" sz="2400" b="1" i="1" dirty="0"/>
          </a:p>
          <a:p>
            <a:r>
              <a:rPr lang="ru-RU" sz="2400" b="1" i="1" dirty="0" smtClean="0"/>
              <a:t>1.Изучение </a:t>
            </a:r>
            <a:r>
              <a:rPr lang="ru-RU" sz="2400" b="1" i="1" dirty="0"/>
              <a:t>рынка</a:t>
            </a:r>
            <a:r>
              <a:rPr lang="ru-RU" dirty="0"/>
              <a:t>— </a:t>
            </a:r>
            <a:r>
              <a:rPr lang="ru-RU" sz="2000" dirty="0"/>
              <a:t>отправная точка любых маркетинговых действий. </a:t>
            </a:r>
          </a:p>
          <a:p>
            <a:endParaRPr lang="ru-RU" sz="2000" dirty="0"/>
          </a:p>
          <a:p>
            <a:r>
              <a:rPr lang="ru-RU" sz="2000" dirty="0"/>
              <a:t>Предприниматель должен выяснить: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нужен ли этот товар потребителю;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есть ли он вообще на рынке, по какой цене продается;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сколько конкурентов его производят и насколько они сильны.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3713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605</TotalTime>
  <Words>520</Words>
  <Application>Microsoft Office PowerPoint</Application>
  <PresentationFormat>Экран (4:3)</PresentationFormat>
  <Paragraphs>118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Слагаемые успеха в бизнесе</vt:lpstr>
      <vt:lpstr>Откуда взять деньги на развитие своего бизнеса</vt:lpstr>
      <vt:lpstr>Источники финансирования </vt:lpstr>
      <vt:lpstr>Банковский кредит – денежная сумма выдаваемая банком на определенный срок на условиях возврата  и оплаты определенного процента.</vt:lpstr>
      <vt:lpstr>Менеджер – это специалист по управлению производством и обращению товаров</vt:lpstr>
      <vt:lpstr>Менеджмент – это деятельность по организации и координации работы предприятия</vt:lpstr>
      <vt:lpstr>Основы маркетинга</vt:lpstr>
      <vt:lpstr>Слайд 8</vt:lpstr>
      <vt:lpstr>Слайд 9</vt:lpstr>
      <vt:lpstr>Основы маркетинга</vt:lpstr>
      <vt:lpstr>Слайд 11</vt:lpstr>
      <vt:lpstr>Слайд 12</vt:lpstr>
      <vt:lpstr>Слайд 13</vt:lpstr>
      <vt:lpstr> Реклама – это обращение к потребителям с целью привлечь их внимание к поступившим в продажу товарам и услугам, чтобы поднять на них спрос.</vt:lpstr>
      <vt:lpstr>Слайд 15</vt:lpstr>
      <vt:lpstr>Слайд 16</vt:lpstr>
      <vt:lpstr>1995г. Закон РФ «О рекламе»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Слагаемые успеха в бизнесе</dc:title>
  <dc:creator>Таня</dc:creator>
  <cp:lastModifiedBy>Admin</cp:lastModifiedBy>
  <cp:revision>67</cp:revision>
  <dcterms:created xsi:type="dcterms:W3CDTF">2011-10-13T11:28:39Z</dcterms:created>
  <dcterms:modified xsi:type="dcterms:W3CDTF">2021-11-15T17:21:45Z</dcterms:modified>
</cp:coreProperties>
</file>