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58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59" r:id="rId16"/>
    <p:sldId id="260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krschool4.educrimea.ru/" TargetMode="Externa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Россия и Крым- общая судьба!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E388B9-A421-4805-85D7-6E2149199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4648200"/>
            <a:ext cx="5926836" cy="1146048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A08BCD1-D603-4B0A-93D8-26613E83503A}"/>
              </a:ext>
            </a:extLst>
          </p:cNvPr>
          <p:cNvSpPr/>
          <p:nvPr/>
        </p:nvSpPr>
        <p:spPr>
          <a:xfrm>
            <a:off x="2209800" y="663891"/>
            <a:ext cx="4572000" cy="1443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90170"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  <a:r>
              <a:rPr lang="ru-RU" sz="1400" u="sng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«Средняя общеобразовательная</a:t>
            </a:r>
            <a:br>
              <a:rPr lang="ru-RU" sz="1400" u="sng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ru-RU" sz="1400" u="sng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школа №4»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городской округ Красноперекопск Республики Крым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4B2F331-5096-49C6-9492-8AE72475D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5257800" cy="35052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B4DB35-67FD-4E8A-98AD-753068969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E2A534A-CCAA-40A9-B60D-7FA39FA46A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00400" y="3429000"/>
            <a:ext cx="5680525" cy="332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974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F7D897-D1F8-493D-A467-368CAC041B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8507"/>
            <a:ext cx="4953000" cy="329386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F51FAF-1CF1-47A0-8B3F-06CD306F5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20F294B-0F36-4C59-895B-4D7833062B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62200" y="3015456"/>
            <a:ext cx="6613878" cy="372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692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EA040F-D944-475D-98AC-CE5405BB8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44FE107-D221-427D-AC16-165E39170D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533400"/>
            <a:ext cx="7772399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902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F63571-9FC3-451C-B69F-0A2C3118A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оссия">
            <a:hlinkClick r:id="" action="ppaction://media"/>
            <a:extLst>
              <a:ext uri="{FF2B5EF4-FFF2-40B4-BE49-F238E27FC236}">
                <a16:creationId xmlns:a16="http://schemas.microsoft.com/office/drawing/2014/main" id="{E51A6F1A-F978-473C-91CE-13FDB9DF589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235728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0B0D0F-CD5F-4B6E-89DD-1F0602E47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84A7B22-7BED-4127-BF48-DF4389D0C6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609600"/>
            <a:ext cx="7152217" cy="536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24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BC7582-C024-413D-9BE4-1DFFBEF9F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66DCE6F2-95F0-4061-BDE6-2BE9EB5E5D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383607"/>
            <a:ext cx="804867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4556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8E52A2-550E-454C-B30A-B6DDF636E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500921-F40A-4528-86B3-3B113D9BA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75325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7D7919-37FE-4A49-9FF0-B1C2F4B49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61B5C3C-8EAE-4F57-8554-8621A43593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533400"/>
            <a:ext cx="7709002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998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4428A3-83F7-4C02-9F22-5BA78D0C6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3E42FF8-7E2E-4E48-B48D-7082DED9A2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9800" y="2209800"/>
            <a:ext cx="6788944" cy="45259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12D101-D3DA-4D0E-80EE-13104D843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38388"/>
            <a:ext cx="4916277" cy="326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00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63DD55-77D3-4D2E-B9B6-F0590C9CF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AAD72F-7830-44C5-A7E3-3555A8CF75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1400" y="5028957"/>
            <a:ext cx="4876800" cy="1829043"/>
          </a:xfrm>
        </p:spPr>
        <p:txBody>
          <a:bodyPr>
            <a:normAutofit fontScale="92500" lnSpcReduction="10000"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Николай II и Александра Федоровна на вершине Ай-Петри, 1909 г.</a:t>
            </a:r>
            <a:endParaRPr lang="ru-RU" sz="24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EDF4E6-824B-48D6-A76A-D89707365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70199"/>
            <a:ext cx="4724400" cy="475875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BA8576D-A82D-46F8-AEE7-3E3445EAC40E}"/>
              </a:ext>
            </a:extLst>
          </p:cNvPr>
          <p:cNvSpPr/>
          <p:nvPr/>
        </p:nvSpPr>
        <p:spPr>
          <a:xfrm>
            <a:off x="4876800" y="1676400"/>
            <a:ext cx="3657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«Я бы хотел никогда не выезжать из Крыма».</a:t>
            </a:r>
            <a:endParaRPr lang="ru-RU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Николай II</a:t>
            </a:r>
            <a:endParaRPr lang="ru-RU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642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43636-E1D2-4C52-9FD2-966405422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9C393EB-0EF0-4D46-B386-5B202EE2BE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1045" y="762000"/>
            <a:ext cx="6801909" cy="510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07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14C023-7B64-4F46-9FE7-520D761EC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66A6A9F-628C-49A0-B672-99DF458C4F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8680" y="696912"/>
            <a:ext cx="784860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2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4FF9B7-D11D-487E-BEDF-12E3F5FF6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043D123-222B-494F-AE09-7C1A457763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533400"/>
            <a:ext cx="74168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580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69C44B-9A51-4C3F-BAEC-821774F2E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5B75AF2-A28C-4CE2-BC2D-22A29226CD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14400"/>
            <a:ext cx="7625309" cy="4708525"/>
          </a:xfrm>
        </p:spPr>
      </p:pic>
    </p:spTree>
    <p:extLst>
      <p:ext uri="{BB962C8B-B14F-4D97-AF65-F5344CB8AC3E}">
        <p14:creationId xmlns:p14="http://schemas.microsoft.com/office/powerpoint/2010/main" val="1256374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14876-40AC-4772-836D-C39659DC9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8F755EC-D916-4C55-ABF4-ABD9CBCF0F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52400"/>
            <a:ext cx="5223272" cy="34821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4AC817-4698-4192-B007-0BD9D5204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2783889"/>
            <a:ext cx="439486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348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54</Words>
  <Application>Microsoft Office PowerPoint</Application>
  <PresentationFormat>Экран (4:3)</PresentationFormat>
  <Paragraphs>7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Arial Black</vt:lpstr>
      <vt:lpstr>Calibri</vt:lpstr>
      <vt:lpstr>Comic Sans MS</vt:lpstr>
      <vt:lpstr>Georgia</vt:lpstr>
      <vt:lpstr>Times New Roman</vt:lpstr>
      <vt:lpstr>Office Theme</vt:lpstr>
      <vt:lpstr>Россия и Крым- общая судьба!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Professional</cp:lastModifiedBy>
  <cp:revision>12</cp:revision>
  <dcterms:created xsi:type="dcterms:W3CDTF">2013-10-20T14:54:06Z</dcterms:created>
  <dcterms:modified xsi:type="dcterms:W3CDTF">2022-11-17T15:44:30Z</dcterms:modified>
</cp:coreProperties>
</file>