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6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85918" y="142852"/>
            <a:ext cx="6008311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литературного чтения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№39</a:t>
            </a:r>
          </a:p>
          <a:p>
            <a:pPr algn="ctr"/>
            <a:endParaRPr lang="ru-RU" sz="36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Л.Н. Толстой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Филипок</a:t>
            </a:r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357297"/>
            <a:ext cx="3043938" cy="3571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3906" b="322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2136" y="-71462"/>
            <a:ext cx="528875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Пересказ рассказа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14678" y="785794"/>
            <a:ext cx="2786082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</a:rPr>
              <a:t>Филипок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2844" y="2000240"/>
            <a:ext cx="2786082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мальчик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57918" y="1928802"/>
            <a:ext cx="2786082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он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4282" y="4214818"/>
            <a:ext cx="2786082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я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86116" y="5500702"/>
            <a:ext cx="2786082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мне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57918" y="4286256"/>
            <a:ext cx="2786082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меня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214414" y="3071810"/>
            <a:ext cx="500066" cy="1143008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429124" y="1857364"/>
            <a:ext cx="500066" cy="3643338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429520" y="3000372"/>
            <a:ext cx="500066" cy="128588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3906" b="322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14612" y="0"/>
            <a:ext cx="32889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928670"/>
            <a:ext cx="85373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Что вы узнали на сегодняшнем уроке?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00240"/>
            <a:ext cx="67873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 что вы похвалили бы себя?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4" y="3143248"/>
            <a:ext cx="9358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Что вам захотелось сделать после этого урока?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143380"/>
            <a:ext cx="3714776" cy="24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3906" b="322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4480" y="526301"/>
            <a:ext cx="55083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000240"/>
            <a:ext cx="8262005" cy="165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99 – 102, прочитать.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Подготовить  пересказ от имени героя.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14062" b="3333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4546" y="0"/>
            <a:ext cx="40841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Речевая разминка.</a:t>
            </a:r>
            <a:endParaRPr lang="ru-RU" sz="3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714356"/>
            <a:ext cx="4357718" cy="3788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Чему первым делом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Научится кошка?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— Хватать!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00042"/>
            <a:ext cx="585791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Чему первым делом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Научится школьник?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— Читать!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Чему первым делом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Научится птица?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— Летать!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857496"/>
            <a:ext cx="4562792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b="9146"/>
          <a:stretch>
            <a:fillRect/>
          </a:stretch>
        </p:blipFill>
        <p:spPr bwMode="auto">
          <a:xfrm>
            <a:off x="4214810" y="2857496"/>
            <a:ext cx="428628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406924"/>
            <a:ext cx="4281497" cy="3952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18750" b="3229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470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428736"/>
            <a:ext cx="7012561" cy="3316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 кем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Филипок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остался дома?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с братом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с дедушкой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с бабушкой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357290" y="4714884"/>
            <a:ext cx="228601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286380" y="2357430"/>
            <a:ext cx="3214710" cy="411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18750" b="3229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470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00100" y="3643314"/>
            <a:ext cx="250033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28596" y="1214422"/>
            <a:ext cx="84296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Почему мальчик по дороге упал?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испугался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споткнулся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уронила собака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285992"/>
            <a:ext cx="395738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18750" b="3229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1214422"/>
            <a:ext cx="87154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он долго стоял на крыльце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школы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чего боялся?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что учитель прогонит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что учитель заставит учиться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что ребята будут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смеяться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8470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28662" y="3571876"/>
            <a:ext cx="464347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000240"/>
            <a:ext cx="177316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18750" b="3229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1571612"/>
            <a:ext cx="8572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Какое задание учитель дал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Филипку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решить задачу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написать своё имя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сложить своё имя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8470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4857760"/>
            <a:ext cx="364333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353305"/>
            <a:ext cx="3071834" cy="436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18750" b="3229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1357298"/>
            <a:ext cx="72866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Кто учил мальчика читать?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мама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Костюшка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друг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1538" y="3714752"/>
            <a:ext cx="242889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85720" y="285728"/>
            <a:ext cx="8470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28868"/>
            <a:ext cx="3571883" cy="39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3906" b="322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142852"/>
            <a:ext cx="81288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плана рассказа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928670"/>
            <a:ext cx="707236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Опасная часть дороги в школу.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Знакомая дорога.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"Ты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погоди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хвалиться..."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4.Филипок отправился в школу.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Встреча с учителем.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Скучно дома.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Раздумья на пороге школы.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Филипок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классе.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49" y="2000240"/>
            <a:ext cx="252736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/>
          <a:srcRect l="3906" b="322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-71462"/>
            <a:ext cx="81288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плана рассказа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642918"/>
            <a:ext cx="707236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Скучно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2.Филипок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отправился в школу.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Знакомая дорога.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Опасная часть дороги в школу.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Раздумья на пороге школы.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Филипок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классе.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Встреча с учителем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"Ты погоди хвалиться..."</a:t>
            </a:r>
          </a:p>
          <a:p>
            <a:pPr>
              <a:lnSpc>
                <a:spcPct val="150000"/>
              </a:lnSpc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857232"/>
            <a:ext cx="252736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292</Words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Злобина</dc:creator>
  <cp:lastModifiedBy>Наталья</cp:lastModifiedBy>
  <cp:revision>95</cp:revision>
  <dcterms:created xsi:type="dcterms:W3CDTF">2022-11-03T14:26:05Z</dcterms:created>
  <dcterms:modified xsi:type="dcterms:W3CDTF">2022-11-03T16:06:34Z</dcterms:modified>
</cp:coreProperties>
</file>