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70" r:id="rId3"/>
    <p:sldId id="283" r:id="rId4"/>
    <p:sldId id="264" r:id="rId5"/>
    <p:sldId id="266" r:id="rId6"/>
    <p:sldId id="269" r:id="rId7"/>
    <p:sldId id="268" r:id="rId8"/>
    <p:sldId id="278" r:id="rId9"/>
    <p:sldId id="276" r:id="rId10"/>
    <p:sldId id="273" r:id="rId11"/>
    <p:sldId id="272" r:id="rId12"/>
    <p:sldId id="281" r:id="rId13"/>
    <p:sldId id="279" r:id="rId14"/>
    <p:sldId id="265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2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3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9"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l="11857"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D4BF8-CD14-4A5F-A2B0-BEB6BE3EFA99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39F9A-A04A-48C6-BDC8-5F0205B15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35729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общеобразовательное бюджетное учреждение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Иркутской области для детей-сирот и детей, оставшихся без попечения родителей «Специальная (коррекционная) школа-интернат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п. Целинные Земли»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21468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Miama Nueva" pitchFamily="2" charset="-52"/>
              </a:rPr>
              <a:t>СЫН ЗЕМЛИ  ТУЛУНСКОЙ</a:t>
            </a:r>
            <a:endParaRPr lang="ru-RU" sz="3200" b="1" dirty="0">
              <a:latin typeface="Miama Nueva" pitchFamily="2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4857760"/>
            <a:ext cx="7000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Выполнили обучающиеся 8 класса: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Белов Мирослав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Тарабрин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Владимир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Ерошенко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Татьяна Михайловна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OMP\Downloads\d855c5938eded78079cc5f265c7af0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72066" cy="4929198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628" y="1571612"/>
            <a:ext cx="41433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мила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Ногу придавила.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Шабарта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ныне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Шеберта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57290" y="4714884"/>
            <a:ext cx="3786214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Алеха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лепёха,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Мать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поварёха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Отец с кувшин,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Борода с аршин.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(Тулун)</a:t>
            </a:r>
            <a:r>
              <a:rPr kumimoji="0" lang="ru-R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572132" y="3643314"/>
            <a:ext cx="30003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Колька – калека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Съел человека.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(Тулун, поселок)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737737"/>
            <a:ext cx="34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у Сани на носу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 свиньи колбасу;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Ели, ели три недели,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Ели, ели - не доели.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(Тулун)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786446" y="1643050"/>
            <a:ext cx="335755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Дедушка Иван,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Куды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бабушку девал?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 карман затолкал,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Она голосом ревёт,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Волоса себе дерёт.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Шабарта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ныне </a:t>
            </a:r>
            <a:r>
              <a:rPr kumimoji="0" lang="ru-RU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Шеберта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4286256"/>
            <a:ext cx="3000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Косой бес</a:t>
            </a:r>
            <a:endParaRPr lang="ru-RU" sz="11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Пошел в лес,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Срубил палку,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убил галку.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(Тулун) </a:t>
            </a:r>
            <a:endParaRPr lang="ru-RU" sz="3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KOMP\Downloads\1c443b486fb7899e1c5dcb0c3d8d87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500306"/>
            <a:ext cx="257176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KOMP\Downloads\1228937_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857364"/>
            <a:ext cx="3259137" cy="3608387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1571612"/>
            <a:ext cx="421481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Сенька, под ногами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то грязь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 кланяйся, я тебе не князь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1714488"/>
            <a:ext cx="35718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Пронча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сто да сто,     сколка?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- Сиди,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дурак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    мести!</a:t>
            </a:r>
            <a:endParaRPr lang="ru-RU" sz="32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714612" y="5143512"/>
            <a:ext cx="52864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Скажи: «Подушка»!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Подушка.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1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Ты скользкая лягушка.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314324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Verdana" pitchFamily="34" charset="0"/>
                <a:ea typeface="Times New Roman" pitchFamily="18" charset="0"/>
                <a:cs typeface="Segoe UI" pitchFamily="34" charset="0"/>
              </a:rPr>
              <a:t>– Скажи: «Овёс»!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Verdana" pitchFamily="34" charset="0"/>
                <a:ea typeface="Times New Roman" pitchFamily="18" charset="0"/>
                <a:cs typeface="Segoe UI" pitchFamily="34" charset="0"/>
              </a:rPr>
              <a:t>– Овес.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C2F34"/>
                </a:solidFill>
                <a:effectLst/>
                <a:latin typeface="Verdana" pitchFamily="34" charset="0"/>
                <a:ea typeface="Times New Roman" pitchFamily="18" charset="0"/>
                <a:cs typeface="Segoe UI" pitchFamily="34" charset="0"/>
              </a:rPr>
              <a:t>– Хвать тебя за нос!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289856"/>
            <a:ext cx="29130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Скажи: «Овёс»!</a:t>
            </a:r>
            <a:r>
              <a:rPr lang="ru-RU" sz="11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Овес.</a:t>
            </a:r>
            <a:r>
              <a:rPr lang="ru-RU" sz="11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Хвать тебя за нос!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3643314"/>
            <a:ext cx="3000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Скажи: «Арбуз».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Арбуз.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Ты – карапуз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KOMP\Downloads\рис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499" y="0"/>
            <a:ext cx="4762501" cy="35718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1" y="3286124"/>
            <a:ext cx="45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Раз, два, три, четыре, пять-</a:t>
            </a:r>
            <a:endParaRPr lang="ru-RU" sz="11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Вышел зайчик погулять,</a:t>
            </a:r>
            <a:endParaRPr lang="ru-RU" sz="11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Разбойник пострелять.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Тюх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тях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зайчик пал, вышла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                                   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Курзан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1428736"/>
            <a:ext cx="442912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Двери растворяются,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Георгий появляется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черном фраке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Верхом на собаке.    (Тулун)                                                                                        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721210"/>
            <a:ext cx="32147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Куколка – маковка,</a:t>
            </a:r>
            <a:endParaRPr lang="ru-RU" sz="10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Где долго была?</a:t>
            </a:r>
            <a:endParaRPr lang="ru-RU" sz="10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боялась чугуна;</a:t>
            </a:r>
            <a:endParaRPr lang="ru-RU" sz="10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Чугуновы дети</a:t>
            </a:r>
            <a:endParaRPr lang="ru-RU" sz="10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Хотели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летети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0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речку, через мост</a:t>
            </a:r>
            <a:endParaRPr lang="ru-RU" sz="105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Повалился бычий хвост.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(Куйтун,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Гадалей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10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KOMP\Downloads\vinogradov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142984"/>
            <a:ext cx="8829675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28662" y="521495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Мемориальная доска на доме где жил Г.С. Виноградов, одна из улиц города Тулуна названа его именем.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P\Downloads\tulun_io.jpg"/>
          <p:cNvPicPr>
            <a:picLocks noChangeAspect="1" noChangeArrowheads="1"/>
          </p:cNvPicPr>
          <p:nvPr/>
        </p:nvPicPr>
        <p:blipFill>
          <a:blip r:embed="rId2"/>
          <a:srcRect t="16912"/>
          <a:stretch>
            <a:fillRect/>
          </a:stretch>
        </p:blipFill>
        <p:spPr bwMode="auto">
          <a:xfrm>
            <a:off x="0" y="1476360"/>
            <a:ext cx="9144000" cy="53816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42852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  <a:ea typeface="Microsoft JhengHei UI Light" pitchFamily="34" charset="-120"/>
              </a:rPr>
              <a:t>ТУЛУН</a:t>
            </a:r>
            <a:endParaRPr lang="ru-RU" sz="72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  <a:ea typeface="Microsoft JhengHei UI Light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KOMP\Downloads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KOMP\Downloads\vinogradov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KOMP\Downloads\04a1296aff0052c0b39dd1ca56d244df90f247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8072493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2022-04-28 3\3 001.jpg"/>
          <p:cNvPicPr>
            <a:picLocks noChangeAspect="1" noChangeArrowheads="1"/>
          </p:cNvPicPr>
          <p:nvPr/>
        </p:nvPicPr>
        <p:blipFill>
          <a:blip r:embed="rId2"/>
          <a:srcRect l="10102" t="9852" r="7244" b="4675"/>
          <a:stretch>
            <a:fillRect/>
          </a:stretch>
        </p:blipFill>
        <p:spPr bwMode="auto">
          <a:xfrm rot="5400000">
            <a:off x="1750214" y="-535786"/>
            <a:ext cx="5643576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2022-04-28 1\1 001.jpg"/>
          <p:cNvPicPr>
            <a:picLocks noChangeAspect="1" noChangeArrowheads="1"/>
          </p:cNvPicPr>
          <p:nvPr/>
        </p:nvPicPr>
        <p:blipFill>
          <a:blip r:embed="rId2"/>
          <a:srcRect l="6429" t="14609" r="25214" b="3257"/>
          <a:stretch>
            <a:fillRect/>
          </a:stretch>
        </p:blipFill>
        <p:spPr bwMode="auto">
          <a:xfrm rot="5400000">
            <a:off x="1643056" y="-642945"/>
            <a:ext cx="5857892" cy="9144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KOMP\Downloads\kolyadki_12_26181336-768x384.jpg"/>
          <p:cNvPicPr>
            <a:picLocks noChangeAspect="1" noChangeArrowheads="1"/>
          </p:cNvPicPr>
          <p:nvPr/>
        </p:nvPicPr>
        <p:blipFill>
          <a:blip r:embed="rId2"/>
          <a:srcRect l="29751" t="1953"/>
          <a:stretch>
            <a:fillRect/>
          </a:stretch>
        </p:blipFill>
        <p:spPr bwMode="auto">
          <a:xfrm>
            <a:off x="3914764" y="2071678"/>
            <a:ext cx="5229236" cy="35861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428736"/>
            <a:ext cx="428624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09625" algn="just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8096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Сею-вею, 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посеваю</a:t>
            </a:r>
            <a:endParaRPr lang="ru-RU" sz="2400" b="1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8096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Новым годом поздравляю !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скотом, </a:t>
            </a: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животом,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пшеничкой,</a:t>
            </a: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овсецом.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хозяин-     мужичок,</a:t>
            </a:r>
            <a:endParaRPr lang="ru-RU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Полезай в сундучок, </a:t>
            </a: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доставай пятачок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OMP\Downloads\img12.jpg"/>
          <p:cNvPicPr>
            <a:picLocks noChangeAspect="1" noChangeArrowheads="1"/>
          </p:cNvPicPr>
          <p:nvPr/>
        </p:nvPicPr>
        <p:blipFill>
          <a:blip r:embed="rId2"/>
          <a:srcRect l="4687" t="17708" r="53906" b="20833"/>
          <a:stretch>
            <a:fillRect/>
          </a:stretch>
        </p:blipFill>
        <p:spPr bwMode="auto">
          <a:xfrm>
            <a:off x="285720" y="1500174"/>
            <a:ext cx="3786214" cy="421484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86314" y="1475124"/>
            <a:ext cx="43576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09625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Дождик, дождик, пущи,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Дам тебе гущи, выйду   на крылечко,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Дам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огуречка</a:t>
            </a:r>
            <a:r>
              <a:rPr lang="ru-RU" sz="24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…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Дам и хлеба каравай </a:t>
            </a:r>
            <a:r>
              <a:rPr lang="ru-RU" sz="24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–</a:t>
            </a:r>
            <a:endParaRPr lang="ru-RU" sz="11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indent="8096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хошь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понужай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649312"/>
            <a:ext cx="364333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Солнышко, солнышко,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Выгляди в окошечко -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Дам тебе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вертёшечко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Насыплю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горошечка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ассный 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Горшкова Т.В.</Template>
  <TotalTime>462</TotalTime>
  <Words>396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Классный шаблон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Ока Сервис</cp:lastModifiedBy>
  <cp:revision>42</cp:revision>
  <dcterms:created xsi:type="dcterms:W3CDTF">2011-09-14T12:27:54Z</dcterms:created>
  <dcterms:modified xsi:type="dcterms:W3CDTF">2023-02-01T09:34:28Z</dcterms:modified>
</cp:coreProperties>
</file>