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3" r:id="rId6"/>
    <p:sldId id="259" r:id="rId7"/>
    <p:sldId id="262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2844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одзаголовок 2"/>
          <p:cNvSpPr txBox="1">
            <a:spLocks/>
          </p:cNvSpPr>
          <p:nvPr/>
        </p:nvSpPr>
        <p:spPr>
          <a:xfrm>
            <a:off x="4500562" y="3643314"/>
            <a:ext cx="4464496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ru-RU" sz="2000" b="1" i="1" dirty="0" err="1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Кочелорова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  <a:r>
              <a:rPr lang="ru-RU" sz="2000" b="1" i="1" dirty="0" err="1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Азарика</a:t>
            </a:r>
            <a:endParaRPr lang="ru-RU" sz="2000" b="1" i="1" dirty="0" smtClean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marL="45720" indent="0" algn="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6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лет</a:t>
            </a:r>
          </a:p>
          <a:p>
            <a:pPr marL="45720" indent="0" algn="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Воспитатель: Орлова Т.А.</a:t>
            </a:r>
          </a:p>
          <a:p>
            <a:pPr marL="45720" indent="0" algn="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Родитель: </a:t>
            </a:r>
            <a:r>
              <a:rPr lang="ru-RU" sz="2000" b="1" i="1" dirty="0" err="1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Кочелорова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Е.Р.</a:t>
            </a:r>
          </a:p>
          <a:p>
            <a:pPr algn="r"/>
            <a:endParaRPr lang="ru-RU" sz="2000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285860"/>
            <a:ext cx="696454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dirty="0" smtClean="0">
              <a:solidFill>
                <a:srgbClr val="002060"/>
              </a:solidFill>
              <a:effectLst>
                <a:glow rad="152400">
                  <a:schemeClr val="bg1">
                    <a:alpha val="88000"/>
                  </a:schemeClr>
                </a:glow>
              </a:effectLst>
            </a:endParaRPr>
          </a:p>
          <a:p>
            <a:pPr algn="ctr"/>
            <a:r>
              <a:rPr lang="ru-RU" sz="60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52400">
                    <a:schemeClr val="bg1">
                      <a:alpha val="8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Blw" panose="04040705040A02020702" pitchFamily="82" charset="-52"/>
              </a:rPr>
              <a:t>«</a:t>
            </a:r>
            <a:r>
              <a:rPr lang="ru-RU" sz="60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52400">
                    <a:schemeClr val="bg1">
                      <a:alpha val="8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Blw" panose="04040705040A02020702" pitchFamily="82" charset="-52"/>
              </a:rPr>
              <a:t>Радуга </a:t>
            </a:r>
            <a:r>
              <a:rPr lang="ru-RU" sz="60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52400">
                    <a:schemeClr val="bg1">
                      <a:alpha val="88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_AlgeriusBlw" panose="04040705040A02020702" pitchFamily="82" charset="-52"/>
              </a:rPr>
              <a:t>в моём доме</a:t>
            </a:r>
            <a:r>
              <a:rPr lang="ru-RU" sz="60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52400">
                    <a:schemeClr val="bg1">
                      <a:alpha val="88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_AlgeriusBlw" panose="04040705040A02020702" pitchFamily="82" charset="-52"/>
              </a:rPr>
              <a:t>»</a:t>
            </a:r>
            <a:endParaRPr lang="ru-RU" sz="60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glow rad="152400">
                  <a:schemeClr val="bg1">
                    <a:alpha val="88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_AlgeriusBlw" panose="04040705040A02020702" pitchFamily="82" charset="-52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города Абакана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комбинированного вида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Ёлочка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 исследований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Умный дошколёнок - 2022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585789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Абакан, 2022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721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5" name="Picture 1" descr="E:\scale_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500306"/>
            <a:ext cx="5579295" cy="371953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857232"/>
            <a:ext cx="97870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Радуга – это чудо природы. А можно ли создать это чудо самому, в домашних условиях? Я решила попробовать это сделать и провела несколько экспериментов.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719883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836"/>
            <a:ext cx="9144000" cy="6858000"/>
          </a:xfrm>
          <a:prstGeom prst="rect">
            <a:avLst/>
          </a:prstGeom>
        </p:spPr>
      </p:pic>
      <p:pic>
        <p:nvPicPr>
          <p:cNvPr id="5121" name="Picture 1" descr="E:\scale_12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312" y="928670"/>
            <a:ext cx="8830688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39805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85728"/>
            <a:ext cx="9258336" cy="12969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Опыт </a:t>
            </a:r>
            <a:r>
              <a:rPr lang="ru-RU" b="1" dirty="0" smtClean="0"/>
              <a:t>№1</a:t>
            </a:r>
            <a:r>
              <a:rPr lang="ru-RU" dirty="0" smtClean="0"/>
              <a:t> </a:t>
            </a:r>
            <a:r>
              <a:rPr lang="ru-RU" dirty="0" smtClean="0"/>
              <a:t>Радуга из конфет </a:t>
            </a:r>
            <a:r>
              <a:rPr lang="ru-RU" i="1" dirty="0" smtClean="0"/>
              <a:t>«</a:t>
            </a:r>
            <a:r>
              <a:rPr lang="ru-RU" i="1" dirty="0" err="1" smtClean="0"/>
              <a:t>Скителс</a:t>
            </a:r>
            <a:r>
              <a:rPr lang="ru-RU" i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00" name="Picture 4" descr="F:\DSC_54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857364"/>
            <a:ext cx="5679967" cy="479691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14348" y="1000108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Вода растворила краску на конфетах и получилась радуга.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79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764704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Опыт №2</a:t>
            </a:r>
            <a:r>
              <a:rPr lang="ru-RU" dirty="0" smtClean="0"/>
              <a:t> Растущая радуга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F: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2332037"/>
            <a:ext cx="8046156" cy="452596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357290" y="1285860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Вода по салфетке быстро поднимается вверх, закрашивая весь длинный кусок салфетки цветными полосками, в виде радуги.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9460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764704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Опыт </a:t>
            </a:r>
            <a:r>
              <a:rPr lang="ru-RU" b="1" dirty="0" smtClean="0"/>
              <a:t>№3</a:t>
            </a:r>
            <a:r>
              <a:rPr lang="ru-RU" b="1" dirty="0" smtClean="0"/>
              <a:t> </a:t>
            </a:r>
            <a:r>
              <a:rPr lang="ru-RU" dirty="0" smtClean="0"/>
              <a:t>«Создание радуги в домашних условиях»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1928802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результате на стене появилось отражение всех цветов радуги, мы смогли получить радугу в </a:t>
            </a:r>
            <a:r>
              <a:rPr lang="ru-RU" sz="2000" i="1" dirty="0" smtClean="0"/>
              <a:t>«домашних»</a:t>
            </a:r>
            <a:r>
              <a:rPr lang="ru-RU" sz="2000" dirty="0" smtClean="0"/>
              <a:t> условиях.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F:\maxresdefault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7" y="2786058"/>
            <a:ext cx="7239009" cy="40719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39460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Опыт № </a:t>
            </a:r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214422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Радуга из диска. Это очень простой способ получить радугу из предмета, который сегодня есть почти в каждом доме — компакт диска. Диск подойдет любой CD\DVD достаточно отразить от него солнечный свет , и появилась радуга.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3f108a9044e376bf01076031daece8ca6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928934"/>
            <a:ext cx="5893599" cy="3929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82120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500166" y="642918"/>
            <a:ext cx="6524228" cy="1323439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F:\maxresdefault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143116"/>
            <a:ext cx="6223001" cy="3500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302802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146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Опыт №1 Радуга из конфет «Скителс» </vt:lpstr>
      <vt:lpstr>Опыт №2 Растущая радуга </vt:lpstr>
      <vt:lpstr>Опыт №3 «Создание радуги в домашних условиях»  </vt:lpstr>
      <vt:lpstr>Опыт № 4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14</cp:revision>
  <dcterms:created xsi:type="dcterms:W3CDTF">2015-12-03T00:53:18Z</dcterms:created>
  <dcterms:modified xsi:type="dcterms:W3CDTF">2022-04-24T09:50:09Z</dcterms:modified>
</cp:coreProperties>
</file>