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5" r:id="rId18"/>
    <p:sldId id="274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AFD61-3273-483C-984F-9C29559E24F6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BDB4-2C3F-4690-AF2A-45B062997E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93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BDB4-2C3F-4690-AF2A-45B062997E2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824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3B056E-E1B2-470D-88CE-ECB1BF53E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E1C266-1ADC-451A-8868-08EF0CC00F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75D2D1-B50B-4911-B215-EEE2D9E0A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A7208A-1152-40E5-B4DB-26A3A03E0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ACF4C4-765D-4C15-B216-393661017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21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51CAA-EC13-450A-B128-DCB331971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0E72E1-A848-430B-A3E7-768385E8C7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FE5872-5E83-475E-8B60-91D37810E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78216A-DC3B-4F2C-BEC1-80953F415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54977-4214-4915-B58C-9E291E514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4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DF2DE5-29AC-4C72-89C7-6A7008FC7F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1BCD25-5611-4229-A248-F7F177A7C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386485-B522-4DE9-BC07-4B3BDB4FD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400ADA-A799-44F7-A22A-3D97D049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1ED7E4-10AD-4875-AC86-8E132F189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9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19B22-562D-4CC6-A26B-14DF611A0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08746C-BC03-4FDF-950E-32203086C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B8D436-898A-4805-A2EE-E61E87EF7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223227-8272-498E-914D-10EF89EE6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86CAFA-844B-49DC-B5DB-8208BAA7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9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F0DFD-164C-48A7-8CA8-0B912069C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C32D2D-A241-463A-AF1C-F774DCB2D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CD3DFD-57E3-4D4C-97CE-1837D6CDA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FA6598-6F4C-4FB2-89E7-18F60CFA2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EB94DB-B686-43E3-9978-8761F068A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55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FDC02F-18A8-4609-AC19-14D965C2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1A584C-32CE-4DF6-A6FA-DC93FE7B2D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AF9E17-7351-4917-A46F-EFCEB8B14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573555-C7F1-49AF-8354-A7ECC7E13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B63680-1CE7-4CA5-B6A9-285B279D8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B155D9-AA19-4DDA-AB81-337C27775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660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B2439-C5CB-4C20-AF7F-4B60E9BA5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8194B7-879E-43F0-9D04-DDC464A42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573DF7-98CC-44F1-ACF3-DA0BC962E2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216C706-47F2-4682-8EBA-C0A8ECF3B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1ACB40B-45E5-41AF-9577-2346D09EFE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F75AD3-E9BF-48EC-AF3D-0746B8C93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984E846-7149-4848-B74C-7E380692A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47A0B7-8202-4C52-928A-ABDC44374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046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F35027-69A7-475A-A3F8-F6B09F0D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863FD94-B6F1-4A1D-9DB7-1ED15A6D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599668-6566-48DD-A43A-4D3D2B903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C22C11-8E51-4C07-B9D6-B09772A38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2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F5986E-241D-4680-A83E-AA763F04E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8C65DF1-F990-4F0F-B851-150C46635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159522F-DCA0-48B4-9AA6-4CD743659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09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59F82-2FE5-4DB9-ACAA-2BA808EE3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8EDD79-272E-4713-B6F8-D1D3D94C91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131361-8975-4974-B062-08ACC2AC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C7D8BE-221E-453C-BF7A-375C8D66D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4C69C9-A7F2-4C18-B204-CB75FAFA8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796F8C-A150-4DC0-9451-8ED7CD18D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72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8C3F99-14C5-40E0-83FA-69085B0FD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58CE83-8871-48DF-851A-0C1FFE77F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6911ED-4773-4B51-A34D-A9A67AAAD8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E2D820-EDEE-4657-AD75-F1FDB2EBC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4159C2-78E0-4553-9D6E-98A6DECC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C9C7B6-3CE3-4C18-AC8A-88A3765D3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864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lum/>
          </a:blip>
          <a:srcRect/>
          <a:stretch>
            <a:fillRect t="-10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1269B-D195-41D4-9FE2-52127C486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CA6C12-8B03-43C2-BC76-F839D8527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46A649-E524-4059-9AFE-00D6B9916D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13717-9153-46FC-827F-4E24AD548107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0EB356-A543-44EC-BBF6-B39B318F23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D18F1E-7448-4073-A267-2E9DCB6714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8F97F-22CE-4AF4-8A0E-8B27AAEF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02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microsoft.com/office/2007/relationships/hdphoto" Target="../media/hdphoto9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C13C2-9DC4-4D76-AFBA-D62520C411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2474" y="1614733"/>
            <a:ext cx="9144000" cy="2387600"/>
          </a:xfrm>
        </p:spPr>
        <p:txBody>
          <a:bodyPr>
            <a:normAutofit/>
          </a:bodyPr>
          <a:lstStyle/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грамоте</a:t>
            </a:r>
          </a:p>
        </p:txBody>
      </p:sp>
    </p:spTree>
    <p:extLst>
      <p:ext uri="{BB962C8B-B14F-4D97-AF65-F5344CB8AC3E}">
        <p14:creationId xmlns:p14="http://schemas.microsoft.com/office/powerpoint/2010/main" val="236500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518B6E-8520-4EFE-8BF3-4DB8F5EA8F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534" y="825675"/>
            <a:ext cx="10515600" cy="1452147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крошки матрёшки пропали серёжки.</a:t>
            </a:r>
          </a:p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Серёжки Серёжка нашёл на дорожке.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DDF912-B09B-433B-AFCF-729A34075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441" y="4918880"/>
            <a:ext cx="7774303" cy="1628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B8D629-B398-48C9-8C0D-A84659421B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7500" l="8125" r="79063">
                        <a14:foregroundMark x1="49688" y1="5000" x2="54688" y2="5000"/>
                        <a14:foregroundMark x1="48438" y1="44063" x2="53125" y2="43438"/>
                        <a14:foregroundMark x1="75625" y1="85625" x2="60625" y2="92813"/>
                        <a14:foregroundMark x1="25625" y1="85938" x2="20313" y2="60313"/>
                        <a14:foregroundMark x1="79063" y1="66563" x2="78438" y2="56250"/>
                        <a14:foregroundMark x1="46250" y1="37813" x2="57813" y2="42500"/>
                        <a14:foregroundMark x1="65000" y1="95313" x2="45625" y2="97500"/>
                        <a14:foregroundMark x1="45625" y1="97500" x2="45625" y2="97500"/>
                      </a14:backgroundRemoval>
                    </a14:imgEffect>
                  </a14:imgLayer>
                </a14:imgProps>
              </a:ext>
            </a:extLst>
          </a:blip>
          <a:srcRect r="18352"/>
          <a:stretch/>
        </p:blipFill>
        <p:spPr>
          <a:xfrm>
            <a:off x="0" y="3949505"/>
            <a:ext cx="1997611" cy="24466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981047-FBFF-46D7-9780-089165DE5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2013" y="4191559"/>
            <a:ext cx="777240" cy="7772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0B265D-38D5-440F-9972-266A159495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75" b="97500" l="3867" r="89503">
                        <a14:foregroundMark x1="46961" y1="6250" x2="46961" y2="6250"/>
                        <a14:foregroundMark x1="27072" y1="1875" x2="27072" y2="1875"/>
                        <a14:foregroundMark x1="56906" y1="28750" x2="56906" y2="28750"/>
                        <a14:foregroundMark x1="38674" y1="27500" x2="44199" y2="26875"/>
                        <a14:foregroundMark x1="54144" y1="26563" x2="61326" y2="27813"/>
                        <a14:foregroundMark x1="70718" y1="91875" x2="42541" y2="92813"/>
                        <a14:foregroundMark x1="69613" y1="97500" x2="75691" y2="97188"/>
                        <a14:foregroundMark x1="49171" y1="28438" x2="55801" y2="27500"/>
                        <a14:foregroundMark x1="3867" y1="51250" x2="14917" y2="440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9930" y="2279584"/>
            <a:ext cx="2522804" cy="446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2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E8784531-8696-430A-B1D4-6F6C850518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680845"/>
              </p:ext>
            </p:extLst>
          </p:nvPr>
        </p:nvGraphicFramePr>
        <p:xfrm>
          <a:off x="919089" y="2641028"/>
          <a:ext cx="10353821" cy="1575944"/>
        </p:xfrm>
        <a:graphic>
          <a:graphicData uri="http://schemas.openxmlformats.org/drawingml/2006/table">
            <a:tbl>
              <a:tblPr firstRow="1" firstCol="1" bandRow="1"/>
              <a:tblGrid>
                <a:gridCol w="2070227">
                  <a:extLst>
                    <a:ext uri="{9D8B030D-6E8A-4147-A177-3AD203B41FA5}">
                      <a16:colId xmlns:a16="http://schemas.microsoft.com/office/drawing/2014/main" val="1421432255"/>
                    </a:ext>
                  </a:extLst>
                </a:gridCol>
                <a:gridCol w="2070227">
                  <a:extLst>
                    <a:ext uri="{9D8B030D-6E8A-4147-A177-3AD203B41FA5}">
                      <a16:colId xmlns:a16="http://schemas.microsoft.com/office/drawing/2014/main" val="2770247120"/>
                    </a:ext>
                  </a:extLst>
                </a:gridCol>
                <a:gridCol w="2070227">
                  <a:extLst>
                    <a:ext uri="{9D8B030D-6E8A-4147-A177-3AD203B41FA5}">
                      <a16:colId xmlns:a16="http://schemas.microsoft.com/office/drawing/2014/main" val="438526032"/>
                    </a:ext>
                  </a:extLst>
                </a:gridCol>
                <a:gridCol w="2071570">
                  <a:extLst>
                    <a:ext uri="{9D8B030D-6E8A-4147-A177-3AD203B41FA5}">
                      <a16:colId xmlns:a16="http://schemas.microsoft.com/office/drawing/2014/main" val="3931006069"/>
                    </a:ext>
                  </a:extLst>
                </a:gridCol>
                <a:gridCol w="2071570">
                  <a:extLst>
                    <a:ext uri="{9D8B030D-6E8A-4147-A177-3AD203B41FA5}">
                      <a16:colId xmlns:a16="http://schemas.microsoft.com/office/drawing/2014/main" val="28733895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жу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жо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716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шу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шо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ше</a:t>
                      </a: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ши</a:t>
                      </a: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118761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0CC8F3-3551-42B5-A79D-BAE626F490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9556" y1="40962" x2="57444" y2="39272"/>
                        <a14:foregroundMark x1="57444" y1="39272" x2="57000" y2="39402"/>
                        <a14:foregroundMark x1="69778" y1="30819" x2="69778" y2="30819"/>
                      </a14:backgroundRemoval>
                    </a14:imgEffect>
                  </a14:imgLayer>
                </a14:imgProps>
              </a:ext>
            </a:extLst>
          </a:blip>
          <a:srcRect l="28348" t="15324" r="26915" b="33595"/>
          <a:stretch/>
        </p:blipFill>
        <p:spPr>
          <a:xfrm rot="20399239">
            <a:off x="1549605" y="669988"/>
            <a:ext cx="1730326" cy="16881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3B83F9-2CD6-4CC4-8A5C-F11652737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64349" y="4416692"/>
            <a:ext cx="2203568" cy="21886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73BA02-C1CB-453A-96BC-2845C2A8B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7106" y="4671384"/>
            <a:ext cx="1294089" cy="12798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D06C20-1D5E-4FE1-88E5-E28FD44BF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770449" y="792799"/>
            <a:ext cx="1472928" cy="14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1830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E2EE62-F671-45EF-BF3C-09F0CD768BE2}"/>
              </a:ext>
            </a:extLst>
          </p:cNvPr>
          <p:cNvSpPr txBox="1"/>
          <p:nvPr/>
        </p:nvSpPr>
        <p:spPr>
          <a:xfrm>
            <a:off x="902479" y="2188251"/>
            <a:ext cx="1922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02DDD0-DB7B-4938-883E-845444D5C7DE}"/>
              </a:ext>
            </a:extLst>
          </p:cNvPr>
          <p:cNvSpPr txBox="1"/>
          <p:nvPr/>
        </p:nvSpPr>
        <p:spPr>
          <a:xfrm>
            <a:off x="4726253" y="2188253"/>
            <a:ext cx="2067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Шуба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4D9BCB-8DEE-4095-8962-81B07377726C}"/>
              </a:ext>
            </a:extLst>
          </p:cNvPr>
          <p:cNvSpPr txBox="1"/>
          <p:nvPr/>
        </p:nvSpPr>
        <p:spPr>
          <a:xfrm>
            <a:off x="8657174" y="2188252"/>
            <a:ext cx="27467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Шажок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E5D86F22-E20A-45DE-ADCE-FC9E826AAF72}"/>
              </a:ext>
            </a:extLst>
          </p:cNvPr>
          <p:cNvGrpSpPr/>
          <p:nvPr/>
        </p:nvGrpSpPr>
        <p:grpSpPr>
          <a:xfrm>
            <a:off x="902479" y="3316458"/>
            <a:ext cx="2091792" cy="450168"/>
            <a:chOff x="379531" y="3316458"/>
            <a:chExt cx="2091792" cy="450168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505E53C-E4B5-4053-BF28-D4B5B66A984E}"/>
                </a:ext>
              </a:extLst>
            </p:cNvPr>
            <p:cNvSpPr/>
            <p:nvPr/>
          </p:nvSpPr>
          <p:spPr>
            <a:xfrm>
              <a:off x="379531" y="3316458"/>
              <a:ext cx="1045896" cy="450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4B75002F-6F10-4D99-9368-082F5D56D24C}"/>
                </a:ext>
              </a:extLst>
            </p:cNvPr>
            <p:cNvSpPr/>
            <p:nvPr/>
          </p:nvSpPr>
          <p:spPr>
            <a:xfrm>
              <a:off x="1425427" y="3316458"/>
              <a:ext cx="1045896" cy="45016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BD505239-2B00-47A5-B1C6-280C4BD3D0B4}"/>
                </a:ext>
              </a:extLst>
            </p:cNvPr>
            <p:cNvCxnSpPr/>
            <p:nvPr/>
          </p:nvCxnSpPr>
          <p:spPr>
            <a:xfrm>
              <a:off x="379531" y="3316458"/>
              <a:ext cx="1045896" cy="450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BEE06632-21FC-4D1D-AFD0-5FB1BAFE3AE3}"/>
                </a:ext>
              </a:extLst>
            </p:cNvPr>
            <p:cNvCxnSpPr/>
            <p:nvPr/>
          </p:nvCxnSpPr>
          <p:spPr>
            <a:xfrm>
              <a:off x="1425427" y="3316458"/>
              <a:ext cx="1045896" cy="4501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9BB6EB3-FD69-4435-AEFF-4357F4E57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022" y="3319526"/>
            <a:ext cx="2109399" cy="463336"/>
          </a:xfrm>
          <a:prstGeom prst="rect">
            <a:avLst/>
          </a:prstGeom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F5B251EE-89AF-4BC3-8D03-752C86D1E5AB}"/>
              </a:ext>
            </a:extLst>
          </p:cNvPr>
          <p:cNvGrpSpPr/>
          <p:nvPr/>
        </p:nvGrpSpPr>
        <p:grpSpPr>
          <a:xfrm>
            <a:off x="8657174" y="3316458"/>
            <a:ext cx="2632347" cy="466404"/>
            <a:chOff x="8657174" y="3316458"/>
            <a:chExt cx="2632347" cy="466404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D2ACF7E-941C-4363-A1F6-43FAC6670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57174" y="3319526"/>
              <a:ext cx="2109399" cy="463336"/>
            </a:xfrm>
            <a:prstGeom prst="rect">
              <a:avLst/>
            </a:prstGeom>
          </p:spPr>
        </p:pic>
        <p:sp>
          <p:nvSpPr>
            <p:cNvPr id="16" name="Блок-схема: процесс 15">
              <a:extLst>
                <a:ext uri="{FF2B5EF4-FFF2-40B4-BE49-F238E27FC236}">
                  <a16:creationId xmlns:a16="http://schemas.microsoft.com/office/drawing/2014/main" id="{EF232DD5-D7BE-4E5C-A39D-54D2E949E6DA}"/>
                </a:ext>
              </a:extLst>
            </p:cNvPr>
            <p:cNvSpPr/>
            <p:nvPr/>
          </p:nvSpPr>
          <p:spPr>
            <a:xfrm>
              <a:off x="10766573" y="3316458"/>
              <a:ext cx="522948" cy="450168"/>
            </a:xfrm>
            <a:prstGeom prst="flowChartProcess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9F4576F-2027-407B-8B13-6562F0D03D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95" b="96839" l="6957" r="90000">
                        <a14:foregroundMark x1="61413" y1="24399" x2="61413" y2="24399"/>
                        <a14:foregroundMark x1="55543" y1="22377" x2="55543" y2="22377"/>
                        <a14:foregroundMark x1="55109" y1="23009" x2="55109" y2="23009"/>
                        <a14:foregroundMark x1="55109" y1="23009" x2="61957" y2="24399"/>
                        <a14:foregroundMark x1="61957" y1="24399" x2="62283" y2="25664"/>
                        <a14:foregroundMark x1="80435" y1="29709" x2="84348" y2="17952"/>
                        <a14:foregroundMark x1="84348" y1="17952" x2="84130" y2="17699"/>
                        <a14:foregroundMark x1="69674" y1="11631" x2="69674" y2="11631"/>
                        <a14:foregroundMark x1="74239" y1="8976" x2="74239" y2="8976"/>
                        <a14:foregroundMark x1="73261" y1="10872" x2="72391" y2="6195"/>
                        <a14:foregroundMark x1="78696" y1="32617" x2="86630" y2="18078"/>
                        <a14:foregroundMark x1="82609" y1="23135" x2="80978" y2="21113"/>
                        <a14:foregroundMark x1="60000" y1="25664" x2="63152" y2="20101"/>
                        <a14:foregroundMark x1="54891" y1="24020" x2="54891" y2="24020"/>
                        <a14:foregroundMark x1="58587" y1="22377" x2="56630" y2="23767"/>
                        <a14:foregroundMark x1="58261" y1="23388" x2="56413" y2="21113"/>
                        <a14:foregroundMark x1="55109" y1="23135" x2="56087" y2="25790"/>
                        <a14:foregroundMark x1="55109" y1="23641" x2="56957" y2="19469"/>
                        <a14:foregroundMark x1="34022" y1="19343" x2="37826" y2="18710"/>
                        <a14:foregroundMark x1="33370" y1="13148" x2="33370" y2="13148"/>
                        <a14:foregroundMark x1="6957" y1="25411" x2="6957" y2="25411"/>
                        <a14:foregroundMark x1="10109" y1="31985" x2="10109" y2="31985"/>
                        <a14:foregroundMark x1="19565" y1="19848" x2="23478" y2="19090"/>
                        <a14:foregroundMark x1="35109" y1="12516" x2="31957" y2="13527"/>
                        <a14:foregroundMark x1="9239" y1="35019" x2="14674" y2="26422"/>
                        <a14:foregroundMark x1="17500" y1="19848" x2="15217" y2="20354"/>
                        <a14:foregroundMark x1="56848" y1="86979" x2="56848" y2="86979"/>
                        <a14:foregroundMark x1="53478" y1="81037" x2="56304" y2="77118"/>
                        <a14:foregroundMark x1="63043" y1="69279" x2="63043" y2="69279"/>
                        <a14:foregroundMark x1="57717" y1="64981" x2="57717" y2="64981"/>
                        <a14:foregroundMark x1="64022" y1="96839" x2="64022" y2="96839"/>
                        <a14:foregroundMark x1="21848" y1="16561" x2="26522" y2="18837"/>
                        <a14:foregroundMark x1="9565" y1="32617" x2="9565" y2="32617"/>
                        <a14:foregroundMark x1="8804" y1="25284" x2="8804" y2="25284"/>
                        <a14:foregroundMark x1="8696" y1="30721" x2="8696" y2="30721"/>
                        <a14:foregroundMark x1="39348" y1="19090" x2="39348" y2="19090"/>
                        <a14:foregroundMark x1="39022" y1="17193" x2="39022" y2="17193"/>
                        <a14:foregroundMark x1="60326" y1="67889" x2="60326" y2="67889"/>
                        <a14:foregroundMark x1="65978" y1="67889" x2="65978" y2="67889"/>
                        <a14:foregroundMark x1="64022" y1="67889" x2="64022" y2="67889"/>
                        <a14:foregroundMark x1="65435" y1="65866" x2="63696" y2="66625"/>
                        <a14:foregroundMark x1="57500" y1="64855" x2="59674" y2="63843"/>
                        <a14:foregroundMark x1="70217" y1="13148" x2="69130" y2="10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24508" y="4413448"/>
            <a:ext cx="2663240" cy="228980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F604AC5-6F47-417F-9BA9-BD9546D0DB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94" b="94328" l="4167" r="92167">
                        <a14:foregroundMark x1="80167" y1="64776" x2="80167" y2="64776"/>
                        <a14:foregroundMark x1="67500" y1="72370" x2="67500" y2="72370"/>
                        <a14:foregroundMark x1="70833" y1="61940" x2="70833" y2="61940"/>
                        <a14:foregroundMark x1="72333" y1="64227" x2="72333" y2="64227"/>
                        <a14:foregroundMark x1="74417" y1="65233" x2="74417" y2="65233"/>
                        <a14:foregroundMark x1="74417" y1="65233" x2="80000" y2="65416"/>
                        <a14:foregroundMark x1="82667" y1="63586" x2="80000" y2="62946"/>
                        <a14:foregroundMark x1="46417" y1="25801" x2="35750" y2="17475"/>
                        <a14:foregroundMark x1="10667" y1="88655" x2="18583" y2="77951"/>
                        <a14:foregroundMark x1="87500" y1="68344" x2="89333" y2="67887"/>
                        <a14:foregroundMark x1="73333" y1="65050" x2="76250" y2="64227"/>
                        <a14:foregroundMark x1="7219" y1="80214" x2="7678" y2="79336"/>
                        <a14:foregroundMark x1="44333" y1="7594" x2="44500" y2="13541"/>
                        <a14:foregroundMark x1="46167" y1="14181" x2="49167" y2="12351"/>
                        <a14:foregroundMark x1="92167" y1="71363" x2="89333" y2="71363"/>
                        <a14:foregroundMark x1="4167" y1="81885" x2="5500" y2="82891"/>
                        <a14:foregroundMark x1="11833" y1="94328" x2="13333" y2="93779"/>
                        <a14:foregroundMark x1="10167" y1="77310" x2="10167" y2="78774"/>
                        <a14:foregroundMark x1="21500" y1="79963" x2="22250" y2="84263"/>
                        <a14:foregroundMark x1="33667" y1="19854" x2="27167" y2="21317"/>
                        <a14:foregroundMark x1="27167" y1="21317" x2="27167" y2="21317"/>
                        <a14:backgroundMark x1="8870" y1="78774" x2="8833" y2="79414"/>
                        <a14:backgroundMark x1="9000" y1="76487" x2="8953" y2="77310"/>
                        <a14:backgroundMark x1="5500" y1="80787" x2="7750" y2="824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0345" y="2696082"/>
            <a:ext cx="2746718" cy="250180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65BDF06-6797-486D-9054-11B805B2B8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851" b="93878" l="6000" r="90000">
                        <a14:foregroundMark x1="6000" y1="33528" x2="9857" y2="32362"/>
                        <a14:foregroundMark x1="57286" y1="8309" x2="53286" y2="8746"/>
                        <a14:foregroundMark x1="76143" y1="58017" x2="86429" y2="61662"/>
                        <a14:foregroundMark x1="86429" y1="61662" x2="86571" y2="61516"/>
                        <a14:foregroundMark x1="79429" y1="62391" x2="73571" y2="52478"/>
                        <a14:foregroundMark x1="73571" y1="52478" x2="81857" y2="60058"/>
                        <a14:foregroundMark x1="81857" y1="60058" x2="84286" y2="60204"/>
                        <a14:foregroundMark x1="84714" y1="59767" x2="84571" y2="64869"/>
                        <a14:foregroundMark x1="83714" y1="59329" x2="87714" y2="63994"/>
                        <a14:foregroundMark x1="81143" y1="57580" x2="89286" y2="63411"/>
                        <a14:foregroundMark x1="89286" y1="63411" x2="85857" y2="66035"/>
                        <a14:foregroundMark x1="80143" y1="52915" x2="89143" y2="57434"/>
                        <a14:foregroundMark x1="32857" y1="92711" x2="34286" y2="90525"/>
                        <a14:foregroundMark x1="47857" y1="93149" x2="45143" y2="94023"/>
                        <a14:foregroundMark x1="55857" y1="7580" x2="60714" y2="68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9727" y="105653"/>
            <a:ext cx="2067680" cy="2026326"/>
          </a:xfrm>
          <a:prstGeom prst="rect">
            <a:avLst/>
          </a:prstGeom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41A498A2-C0E3-494B-BB0B-F58E7A8ECC26}"/>
              </a:ext>
            </a:extLst>
          </p:cNvPr>
          <p:cNvCxnSpPr>
            <a:cxnSpLocks/>
          </p:cNvCxnSpPr>
          <p:nvPr/>
        </p:nvCxnSpPr>
        <p:spPr>
          <a:xfrm flipV="1">
            <a:off x="1948375" y="3203914"/>
            <a:ext cx="0" cy="735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286B8B5-EF95-4AF0-A03B-7CC87F3CA8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5721" y="3169654"/>
            <a:ext cx="6097" cy="74377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57FC6F8-C873-4276-9A26-ACC2EA3BBB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02728" y="3203914"/>
            <a:ext cx="6097" cy="743776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B4C565A-1203-43A3-B498-76BA301ED858}"/>
              </a:ext>
            </a:extLst>
          </p:cNvPr>
          <p:cNvCxnSpPr/>
          <p:nvPr/>
        </p:nvCxnSpPr>
        <p:spPr>
          <a:xfrm flipV="1">
            <a:off x="2544145" y="2936629"/>
            <a:ext cx="231860" cy="3235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ED8D41C-BC0E-40E6-9091-B499E4D2232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6170" y="2976692"/>
            <a:ext cx="243861" cy="32921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92E1A65-E94F-4014-ACE5-E7B1BA650EE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77022" y="2988779"/>
            <a:ext cx="243861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0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ADAAA-621E-4C08-9BFC-B29DF70B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E54DB85-E837-4AB0-BAE6-75CFB3E0C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804747" y="1437470"/>
            <a:ext cx="4157567" cy="4351338"/>
          </a:xfrm>
          <a:prstGeom prst="rect">
            <a:avLst/>
          </a:prstGeom>
        </p:spPr>
      </p:pic>
      <p:pic>
        <p:nvPicPr>
          <p:cNvPr id="5" name="Н.А.Римский-Корсаков - _Сказка о царе Салтане_. _Полёт шмеля_. (www.hotplayer.ru)">
            <a:hlinkClick r:id="" action="ppaction://media"/>
            <a:extLst>
              <a:ext uri="{FF2B5EF4-FFF2-40B4-BE49-F238E27FC236}">
                <a16:creationId xmlns:a16="http://schemas.microsoft.com/office/drawing/2014/main" id="{0EC74710-A920-4285-BB90-900792F5ED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13674" y="5037209"/>
            <a:ext cx="745588" cy="76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CB7E6CF-4C35-43E2-BAE4-A8571C5F3D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0837" y="1253330"/>
            <a:ext cx="2321169" cy="48801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Шалаш</a:t>
            </a:r>
          </a:p>
          <a:p>
            <a:pPr marL="0" indent="0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Жук</a:t>
            </a:r>
          </a:p>
          <a:p>
            <a:pPr marL="0" indent="0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Каша</a:t>
            </a:r>
          </a:p>
          <a:p>
            <a:pPr marL="0" indent="0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Лужа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9ABCFC-4BEE-4821-95F5-59ACDA691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996" y="4007161"/>
            <a:ext cx="2639797" cy="4755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E0834B-8231-4B87-8E68-518B01031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764" y="1253330"/>
            <a:ext cx="2109399" cy="4633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F57298-18C7-4C1B-ABA0-E3AAF3E57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1763" y="2630245"/>
            <a:ext cx="2109399" cy="4633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389DC3-B3F8-42F7-9EB3-FB722406AB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697" t="-2510"/>
          <a:stretch/>
        </p:blipFill>
        <p:spPr>
          <a:xfrm>
            <a:off x="8973957" y="5360937"/>
            <a:ext cx="1591874" cy="487465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7D0AE95-3B1C-4D0E-9A57-73C1F412D2C9}"/>
              </a:ext>
            </a:extLst>
          </p:cNvPr>
          <p:cNvCxnSpPr/>
          <p:nvPr/>
        </p:nvCxnSpPr>
        <p:spPr>
          <a:xfrm>
            <a:off x="3601329" y="1716666"/>
            <a:ext cx="4726745" cy="2528259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B8B39D8-8796-408F-A0BE-5B13162E1BFA}"/>
              </a:ext>
            </a:extLst>
          </p:cNvPr>
          <p:cNvCxnSpPr>
            <a:cxnSpLocks/>
          </p:cNvCxnSpPr>
          <p:nvPr/>
        </p:nvCxnSpPr>
        <p:spPr>
          <a:xfrm>
            <a:off x="2757268" y="2980795"/>
            <a:ext cx="6091310" cy="2623874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82006BAF-4FB4-403A-8CB5-0C6793CF4A0B}"/>
              </a:ext>
            </a:extLst>
          </p:cNvPr>
          <p:cNvCxnSpPr>
            <a:cxnSpLocks/>
          </p:cNvCxnSpPr>
          <p:nvPr/>
        </p:nvCxnSpPr>
        <p:spPr>
          <a:xfrm flipV="1">
            <a:off x="3073417" y="1484998"/>
            <a:ext cx="5421501" cy="2703004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A64735C9-43F7-4FB1-A636-E7303AD8BCF4}"/>
              </a:ext>
            </a:extLst>
          </p:cNvPr>
          <p:cNvCxnSpPr>
            <a:cxnSpLocks/>
          </p:cNvCxnSpPr>
          <p:nvPr/>
        </p:nvCxnSpPr>
        <p:spPr>
          <a:xfrm flipV="1">
            <a:off x="2942371" y="2904076"/>
            <a:ext cx="5594013" cy="2647591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86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1837E-2498-4032-9309-27C2E79E7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942" y="1884436"/>
            <a:ext cx="11439378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Наташа, жука, замахал, перевернула, крылышками, улетел, и, на, лапки, он, замахал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B84B17-3FC6-45A3-A452-A6DBFB790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942" y="3429000"/>
            <a:ext cx="11662116" cy="90033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Наташа перевернула жука на лапки, он замахал крылышками и улетел.</a:t>
            </a:r>
          </a:p>
        </p:txBody>
      </p:sp>
    </p:spTree>
    <p:extLst>
      <p:ext uri="{BB962C8B-B14F-4D97-AF65-F5344CB8AC3E}">
        <p14:creationId xmlns:p14="http://schemas.microsoft.com/office/powerpoint/2010/main" val="37109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ADAAA-621E-4C08-9BFC-B29DF70B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E386A5-5AAC-436C-B3E8-CD5F643B3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4231" l="10000" r="90000">
                        <a14:foregroundMark x1="28333" y1="29038" x2="28333" y2="29038"/>
                        <a14:foregroundMark x1="40889" y1="89038" x2="32000" y2="94231"/>
                        <a14:foregroundMark x1="32000" y1="94231" x2="30111" y2="89038"/>
                        <a14:foregroundMark x1="47444" y1="28462" x2="55111" y2="28269"/>
                        <a14:foregroundMark x1="55111" y1="28269" x2="64889" y2="30000"/>
                        <a14:foregroundMark x1="60778" y1="35385" x2="54889" y2="24038"/>
                        <a14:foregroundMark x1="54889" y1="24038" x2="60889" y2="23462"/>
                        <a14:foregroundMark x1="60889" y1="23462" x2="61111" y2="23462"/>
                        <a14:foregroundMark x1="64556" y1="23077" x2="66765" y2="46590"/>
                        <a14:foregroundMark x1="66681" y1="46665" x2="43333" y2="30769"/>
                        <a14:foregroundMark x1="45222" y1="2500" x2="45222" y2="2500"/>
                        <a14:foregroundMark x1="68333" y1="9038" x2="68333" y2="9038"/>
                        <a14:foregroundMark x1="22667" y1="37692" x2="57444" y2="61731"/>
                        <a14:foregroundMark x1="57444" y1="61731" x2="65889" y2="63462"/>
                        <a14:foregroundMark x1="65889" y1="63462" x2="66222" y2="63846"/>
                        <a14:foregroundMark x1="44222" y1="35577" x2="61556" y2="27115"/>
                        <a14:foregroundMark x1="41778" y1="35385" x2="41778" y2="35385"/>
                        <a14:foregroundMark x1="42087" y1="38846" x2="42778" y2="38846"/>
                        <a14:foregroundMark x1="44667" y1="44808" x2="41667" y2="36346"/>
                        <a14:foregroundMark x1="41731" y1="37124" x2="41652" y2="36171"/>
                        <a14:foregroundMark x1="41667" y1="36346" x2="41730" y2="37111"/>
                        <a14:foregroundMark x1="43000" y1="40962" x2="41889" y2="33462"/>
                        <a14:foregroundMark x1="42556" y1="32885" x2="43444" y2="42885"/>
                        <a14:foregroundMark x1="43444" y1="42885" x2="43556" y2="43077"/>
                        <a14:backgroundMark x1="57000" y1="57500" x2="67778" y2="47885"/>
                        <a14:backgroundMark x1="67778" y1="47885" x2="67778" y2="45385"/>
                        <a14:backgroundMark x1="66222" y1="48462" x2="66889" y2="46538"/>
                        <a14:backgroundMark x1="41534" y1="33154" x2="40111" y2="23654"/>
                        <a14:backgroundMark x1="43068" y1="43396" x2="43009" y2="43000"/>
                        <a14:backgroundMark x1="43222" y1="44423" x2="43111" y2="43681"/>
                        <a14:backgroundMark x1="40111" y1="23654" x2="39556" y2="23462"/>
                        <a14:backgroundMark x1="42775" y1="43795" x2="42694" y2="43083"/>
                        <a14:backgroundMark x1="42889" y1="44808" x2="42808" y2="44093"/>
                        <a14:backgroundMark x1="41229" y1="33235" x2="41111" y2="32308"/>
                        <a14:backgroundMark x1="42556" y1="43654" x2="42490" y2="43137"/>
                        <a14:backgroundMark x1="43000" y1="43269" x2="40778" y2="32500"/>
                        <a14:backgroundMark x1="40778" y1="32500" x2="40556" y2="323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8659" y="1357484"/>
            <a:ext cx="8509597" cy="491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69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B73F82-A0EB-4836-A88B-E0A7570F0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311834" y="3030228"/>
            <a:ext cx="2994998" cy="335650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D19C08-F337-4D34-ACB3-C179BE7762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77" t="56962" r="53576" b="24343"/>
          <a:stretch/>
        </p:blipFill>
        <p:spPr>
          <a:xfrm>
            <a:off x="2912012" y="351694"/>
            <a:ext cx="8968154" cy="286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1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B73F82-A0EB-4836-A88B-E0A7570F0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422642" y="863803"/>
            <a:ext cx="4853355" cy="54391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AD15F6-B365-42FF-81E1-F99199022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5641" y="3238826"/>
            <a:ext cx="3600716" cy="3520700"/>
          </a:xfrm>
          <a:prstGeom prst="rect">
            <a:avLst/>
          </a:prstGeom>
        </p:spPr>
      </p:pic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7F04759D-3850-4362-A485-130DE77D9CE9}"/>
              </a:ext>
            </a:extLst>
          </p:cNvPr>
          <p:cNvSpPr/>
          <p:nvPr/>
        </p:nvSpPr>
        <p:spPr>
          <a:xfrm>
            <a:off x="6096000" y="287737"/>
            <a:ext cx="5022166" cy="2799471"/>
          </a:xfrm>
          <a:prstGeom prst="cloudCallout">
            <a:avLst>
              <a:gd name="adj1" fmla="val -63690"/>
              <a:gd name="adj2" fmla="val 5697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 большое за урок!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рада познакомиться!</a:t>
            </a:r>
          </a:p>
        </p:txBody>
      </p:sp>
    </p:spTree>
    <p:extLst>
      <p:ext uri="{BB962C8B-B14F-4D97-AF65-F5344CB8AC3E}">
        <p14:creationId xmlns:p14="http://schemas.microsoft.com/office/powerpoint/2010/main" val="127871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81481E-6 C 0.02213 0.01319 0.0513 0.08402 0.07356 0.09722 C 0.08776 0.10671 0.1082 0.11412 0.14192 0.10972 C 0.17578 0.10532 0.26224 0.08009 0.27604 0.07106 C 0.29817 0.05787 0.40638 -0.08704 0.42877 -0.1 " pathEditMode="relative" rAng="0" ptsTypes="AAAAA">
                                      <p:cBhvr>
                                        <p:cTn id="6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32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CFB955C-CA6E-4F1F-BA41-8A862FD17D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11" b="89881" l="10000" r="90000">
                        <a14:foregroundMark x1="23333" y1="35565" x2="23333" y2="35565"/>
                        <a14:foregroundMark x1="20667" y1="41518" x2="42778" y2="57887"/>
                        <a14:foregroundMark x1="42778" y1="57887" x2="57556" y2="63095"/>
                        <a14:foregroundMark x1="57556" y1="63095" x2="53667" y2="42857"/>
                        <a14:foregroundMark x1="53667" y1="42857" x2="42556" y2="35863"/>
                        <a14:foregroundMark x1="42556" y1="35863" x2="39333" y2="30208"/>
                        <a14:foregroundMark x1="28889" y1="18155" x2="28889" y2="18155"/>
                        <a14:foregroundMark x1="28889" y1="18155" x2="42222" y2="19792"/>
                        <a14:foregroundMark x1="63889" y1="24256" x2="75000" y2="24851"/>
                        <a14:foregroundMark x1="75000" y1="24851" x2="77000" y2="23958"/>
                        <a14:foregroundMark x1="69222" y1="20833" x2="84314" y2="18629"/>
                        <a14:foregroundMark x1="77000" y1="20387" x2="82556" y2="25595"/>
                        <a14:foregroundMark x1="80556" y1="15625" x2="79667" y2="30804"/>
                        <a14:foregroundMark x1="79667" y1="30804" x2="80111" y2="32143"/>
                        <a14:foregroundMark x1="72572" y1="11443" x2="82444" y2="20387"/>
                        <a14:foregroundMark x1="71111" y1="10119" x2="72435" y2="11319"/>
                        <a14:foregroundMark x1="82444" y1="20387" x2="73889" y2="39583"/>
                        <a14:foregroundMark x1="73889" y1="39583" x2="67778" y2="46875"/>
                        <a14:foregroundMark x1="67778" y1="46875" x2="76000" y2="57887"/>
                        <a14:foregroundMark x1="76000" y1="57887" x2="52222" y2="67411"/>
                        <a14:foregroundMark x1="52222" y1="67411" x2="57444" y2="82292"/>
                        <a14:foregroundMark x1="57444" y1="82292" x2="44889" y2="60714"/>
                        <a14:foregroundMark x1="44889" y1="60714" x2="33889" y2="71577"/>
                        <a14:foregroundMark x1="33889" y1="71577" x2="31556" y2="86012"/>
                        <a14:foregroundMark x1="33222" y1="4911" x2="37111" y2="6845"/>
                        <a14:foregroundMark x1="77444" y1="31399" x2="85111" y2="26488"/>
                        <a14:foregroundMark x1="85111" y1="26488" x2="82556" y2="15625"/>
                        <a14:foregroundMark x1="82556" y1="15625" x2="80333" y2="15327"/>
                        <a14:foregroundMark x1="84222" y1="28571" x2="81778" y2="33631"/>
                        <a14:foregroundMark x1="85444" y1="24256" x2="80778" y2="14881"/>
                        <a14:foregroundMark x1="86667" y1="23363" x2="83222" y2="13988"/>
                        <a14:foregroundMark x1="85444" y1="20089" x2="85667" y2="16518"/>
                        <a14:backgroundMark x1="78667" y1="8482" x2="76000" y2="14881"/>
                        <a14:backgroundMark x1="86889" y1="15625" x2="87333" y2="17857"/>
                        <a14:backgroundMark x1="83063" y1="12976" x2="84556" y2="13542"/>
                        <a14:backgroundMark x1="73556" y1="9375" x2="82927" y2="12925"/>
                        <a14:backgroundMark x1="84556" y1="13542" x2="87333" y2="211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0631" y="822095"/>
            <a:ext cx="7537424" cy="56279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43BC73-558E-47B6-B560-BE7335911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312511" y="2138251"/>
            <a:ext cx="6323428" cy="230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36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197D0DE8-0721-4342-AD00-C1246B965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976090" y="667385"/>
            <a:ext cx="4521174" cy="5278559"/>
          </a:xfrm>
          <a:prstGeom prst="rect">
            <a:avLst/>
          </a:prstGeom>
        </p:spPr>
      </p:pic>
      <p:pic>
        <p:nvPicPr>
          <p:cNvPr id="5" name="00101">
            <a:hlinkClick r:id="" action="ppaction://media"/>
            <a:extLst>
              <a:ext uri="{FF2B5EF4-FFF2-40B4-BE49-F238E27FC236}">
                <a16:creationId xmlns:a16="http://schemas.microsoft.com/office/drawing/2014/main" id="{9CF58667-429D-40BB-9F72-45B10535F1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442.0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54240" y="53363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7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4C64D604-1823-4F3B-8418-37C95FD4085F}"/>
              </a:ext>
            </a:extLst>
          </p:cNvPr>
          <p:cNvSpPr/>
          <p:nvPr/>
        </p:nvSpPr>
        <p:spPr>
          <a:xfrm>
            <a:off x="261425" y="260253"/>
            <a:ext cx="4817012" cy="32355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Гласные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DFF2682A-FD8A-4DB5-9647-2FBFFE7DD8E9}"/>
              </a:ext>
            </a:extLst>
          </p:cNvPr>
          <p:cNvSpPr/>
          <p:nvPr/>
        </p:nvSpPr>
        <p:spPr>
          <a:xfrm>
            <a:off x="6738423" y="3429000"/>
            <a:ext cx="5192151" cy="32355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C6938A-1B14-4B0B-9DE9-64FAFD337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00" b="93556" l="9000" r="92444">
                        <a14:foregroundMark x1="41778" y1="7000" x2="41778" y2="7000"/>
                        <a14:foregroundMark x1="9111" y1="23333" x2="9111" y2="23333"/>
                        <a14:foregroundMark x1="34333" y1="89889" x2="34333" y2="89889"/>
                        <a14:foregroundMark x1="39667" y1="93556" x2="39667" y2="93556"/>
                        <a14:foregroundMark x1="92444" y1="35889" x2="92444" y2="35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13728" y="2116602"/>
            <a:ext cx="2758439" cy="275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7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987312D-1EDE-45BC-9D83-AB928FA179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0" y="1922170"/>
            <a:ext cx="5154637" cy="2535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лягушка, но похожа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Бородавчатая кожа,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 воде живет, а рядом,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лягушка - это ...</a:t>
            </a:r>
          </a:p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A110E8-5546-48A6-9874-00BAF29E4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43974"/>
            <a:ext cx="5578207" cy="35700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E1DD60-CB0D-4BDF-A6E1-64851D279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275" y="3550919"/>
            <a:ext cx="3799450" cy="37994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3E1ECD-2E7E-4CFC-ABF2-6AC4BD6D4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33" b="96667" l="5778" r="93000">
                        <a14:foregroundMark x1="90000" y1="24667" x2="90000" y2="24667"/>
                        <a14:foregroundMark x1="93444" y1="21833" x2="93444" y2="21833"/>
                        <a14:foregroundMark x1="52444" y1="54667" x2="52444" y2="54667"/>
                        <a14:foregroundMark x1="50111" y1="55000" x2="50111" y2="55000"/>
                        <a14:foregroundMark x1="47111" y1="52833" x2="38333" y2="41667"/>
                        <a14:foregroundMark x1="38333" y1="41667" x2="28667" y2="17500"/>
                        <a14:foregroundMark x1="39000" y1="22167" x2="18556" y2="22167"/>
                        <a14:foregroundMark x1="55889" y1="60667" x2="58333" y2="68333"/>
                        <a14:foregroundMark x1="58333" y1="68333" x2="55000" y2="52167"/>
                        <a14:foregroundMark x1="55000" y1="52167" x2="51667" y2="60833"/>
                        <a14:foregroundMark x1="51667" y1="60833" x2="66222" y2="78500"/>
                        <a14:foregroundMark x1="66222" y1="78500" x2="54667" y2="76667"/>
                        <a14:foregroundMark x1="51222" y1="68500" x2="51889" y2="43667"/>
                        <a14:foregroundMark x1="47000" y1="34333" x2="39556" y2="16167"/>
                        <a14:foregroundMark x1="39556" y1="16167" x2="27222" y2="11000"/>
                        <a14:foregroundMark x1="27222" y1="11000" x2="22889" y2="3833"/>
                        <a14:foregroundMark x1="22889" y1="3833" x2="15444" y2="2833"/>
                        <a14:foregroundMark x1="15444" y1="2833" x2="14615" y2="3833"/>
                        <a14:foregroundMark x1="11860" y1="10842" x2="16889" y2="23833"/>
                        <a14:foregroundMark x1="16889" y1="23833" x2="30111" y2="32333"/>
                        <a14:foregroundMark x1="57667" y1="86000" x2="57667" y2="86000"/>
                        <a14:foregroundMark x1="58111" y1="90500" x2="60778" y2="88667"/>
                        <a14:foregroundMark x1="60667" y1="96833" x2="56333" y2="90167"/>
                        <a14:foregroundMark x1="56333" y1="90167" x2="56333" y2="90167"/>
                        <a14:foregroundMark x1="5778" y1="12333" x2="5778" y2="12333"/>
                        <a14:foregroundMark x1="18444" y1="2833" x2="18444" y2="2833"/>
                        <a14:backgroundMark x1="12556" y1="8667" x2="12556" y2="8667"/>
                        <a14:backgroundMark x1="16111" y1="9167" x2="11667" y2="4000"/>
                        <a14:backgroundMark x1="12667" y1="8500" x2="11222" y2="8000"/>
                        <a14:backgroundMark x1="10778" y1="8500" x2="14222" y2="4500"/>
                        <a14:backgroundMark x1="11556" y1="9500" x2="11556" y2="9500"/>
                        <a14:backgroundMark x1="14778" y1="3833" x2="14778" y2="3833"/>
                        <a14:backgroundMark x1="14778" y1="3833" x2="14333" y2="3833"/>
                        <a14:backgroundMark x1="10889" y1="9167" x2="12000" y2="10667"/>
                        <a14:backgroundMark x1="56000" y1="40500" x2="55333" y2="41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73922" y="177605"/>
            <a:ext cx="1510225" cy="10068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EDE13C-89C9-485D-B3C5-FFC8F15634AE}"/>
              </a:ext>
            </a:extLst>
          </p:cNvPr>
          <p:cNvSpPr txBox="1"/>
          <p:nvPr/>
        </p:nvSpPr>
        <p:spPr>
          <a:xfrm>
            <a:off x="2138289" y="4457530"/>
            <a:ext cx="13225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Жаба</a:t>
            </a:r>
          </a:p>
        </p:txBody>
      </p:sp>
    </p:spTree>
    <p:extLst>
      <p:ext uri="{BB962C8B-B14F-4D97-AF65-F5344CB8AC3E}">
        <p14:creationId xmlns:p14="http://schemas.microsoft.com/office/powerpoint/2010/main" val="236814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987312D-1EDE-45BC-9D83-AB928FA179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100" y="1553295"/>
            <a:ext cx="5693900" cy="37514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коры их пёрышки,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под ними зёрнышки,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еловых веточек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Ждут зимою белочек.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остреньких иголок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растёт на ветках ёлок?</a:t>
            </a:r>
          </a:p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DE13C-89C9-485D-B3C5-FFC8F15634AE}"/>
              </a:ext>
            </a:extLst>
          </p:cNvPr>
          <p:cNvSpPr txBox="1"/>
          <p:nvPr/>
        </p:nvSpPr>
        <p:spPr>
          <a:xfrm>
            <a:off x="2672861" y="5214026"/>
            <a:ext cx="1836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DA6A9D1-DA85-48CB-9715-F8E30F465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971" y="629411"/>
            <a:ext cx="5667761" cy="499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1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273255-7B3D-49EA-A0DE-27DA05B6C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581" y="845970"/>
            <a:ext cx="5128804" cy="45221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D1CA4A-7230-41C7-81B0-C505B0357B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55" b="92576" l="5778" r="96222">
                        <a14:foregroundMark x1="39889" y1="7576" x2="39889" y2="7576"/>
                        <a14:foregroundMark x1="67000" y1="5455" x2="67000" y2="5455"/>
                        <a14:foregroundMark x1="89333" y1="67273" x2="89333" y2="67273"/>
                        <a14:foregroundMark x1="28444" y1="77879" x2="28444" y2="77879"/>
                        <a14:foregroundMark x1="9556" y1="71818" x2="9556" y2="71818"/>
                        <a14:foregroundMark x1="5778" y1="82273" x2="5778" y2="82273"/>
                        <a14:foregroundMark x1="58667" y1="88788" x2="58667" y2="88788"/>
                        <a14:foregroundMark x1="65222" y1="92727" x2="65222" y2="92727"/>
                        <a14:foregroundMark x1="93556" y1="76061" x2="93556" y2="76061"/>
                        <a14:foregroundMark x1="96222" y1="61667" x2="96222" y2="61667"/>
                        <a14:foregroundMark x1="22556" y1="59394" x2="30222" y2="80455"/>
                        <a14:foregroundMark x1="30222" y1="80455" x2="30222" y2="80455"/>
                        <a14:foregroundMark x1="15778" y1="71818" x2="19111" y2="61212"/>
                        <a14:foregroundMark x1="14444" y1="59242" x2="11556" y2="653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615" y="1292907"/>
            <a:ext cx="5557139" cy="4075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4CDE43-67A6-46A7-974E-AC5E6EF522AD}"/>
              </a:ext>
            </a:extLst>
          </p:cNvPr>
          <p:cNvSpPr txBox="1"/>
          <p:nvPr/>
        </p:nvSpPr>
        <p:spPr>
          <a:xfrm>
            <a:off x="4109681" y="5149592"/>
            <a:ext cx="1470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1F77D3-9736-472D-B2A5-8FF9EC362D50}"/>
              </a:ext>
            </a:extLst>
          </p:cNvPr>
          <p:cNvSpPr txBox="1"/>
          <p:nvPr/>
        </p:nvSpPr>
        <p:spPr>
          <a:xfrm>
            <a:off x="6969890" y="5149591"/>
            <a:ext cx="1579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kumimoji="0" lang="ru-RU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12DF204-C408-42E3-8689-674A6FC84B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93556" l="9000" r="92444">
                        <a14:foregroundMark x1="41778" y1="7000" x2="41778" y2="7000"/>
                        <a14:foregroundMark x1="9111" y1="23333" x2="9111" y2="23333"/>
                        <a14:foregroundMark x1="34333" y1="89889" x2="34333" y2="89889"/>
                        <a14:foregroundMark x1="39667" y1="93556" x2="39667" y2="93556"/>
                        <a14:foregroundMark x1="92444" y1="35889" x2="92444" y2="35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8600" y="5326569"/>
            <a:ext cx="1064925" cy="106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4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6EADDB-45D7-453E-A087-B59DB4C0F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69" y="310720"/>
            <a:ext cx="5041631" cy="37497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AB0CCE-F96A-4376-B904-179F6F48D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000" y="2880813"/>
            <a:ext cx="5041631" cy="370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2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CE371B-845D-49EF-863C-0597B7B3A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34" y="2289859"/>
            <a:ext cx="5858022" cy="26056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цветка на цветок порхает,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Сладкий нектар собирает,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улей его принесёт,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сотах появится мед…</a:t>
            </a:r>
          </a:p>
          <a:p>
            <a:pPr algn="ctr"/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88F6BA-3FEF-4572-8B4C-8EDD338995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71" b="94286" l="10000" r="90000">
                        <a14:foregroundMark x1="43000" y1="10000" x2="46333" y2="9286"/>
                        <a14:foregroundMark x1="29222" y1="5714" x2="29222" y2="5714"/>
                        <a14:foregroundMark x1="66333" y1="6000" x2="66333" y2="6000"/>
                        <a14:foregroundMark x1="24556" y1="44714" x2="24556" y2="44714"/>
                        <a14:foregroundMark x1="22000" y1="42714" x2="28333" y2="44143"/>
                        <a14:foregroundMark x1="28333" y1="44143" x2="22333" y2="43143"/>
                        <a14:foregroundMark x1="26667" y1="46857" x2="18111" y2="45714"/>
                        <a14:foregroundMark x1="18111" y1="45714" x2="19556" y2="43143"/>
                        <a14:foregroundMark x1="52778" y1="63714" x2="54333" y2="63143"/>
                        <a14:foregroundMark x1="64111" y1="88000" x2="60667" y2="94286"/>
                        <a14:foregroundMark x1="60667" y1="94286" x2="66000" y2="92000"/>
                        <a14:foregroundMark x1="51444" y1="72571" x2="51444" y2="72571"/>
                        <a14:foregroundMark x1="53444" y1="70571" x2="53444" y2="70571"/>
                        <a14:foregroundMark x1="53444" y1="65714" x2="51111" y2="65714"/>
                        <a14:foregroundMark x1="39000" y1="18571" x2="38667" y2="15429"/>
                        <a14:foregroundMark x1="58667" y1="19000" x2="54556" y2="16714"/>
                      </a14:backgroundRemoval>
                    </a14:imgEffect>
                  </a14:imgLayer>
                </a14:imgProps>
              </a:ext>
            </a:extLst>
          </a:blip>
          <a:srcRect l="16595" r="15419"/>
          <a:stretch/>
        </p:blipFill>
        <p:spPr>
          <a:xfrm>
            <a:off x="6555546" y="885822"/>
            <a:ext cx="4726745" cy="54074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572460-3C7F-453C-B3D7-D043D66013FA}"/>
              </a:ext>
            </a:extLst>
          </p:cNvPr>
          <p:cNvSpPr txBox="1"/>
          <p:nvPr/>
        </p:nvSpPr>
        <p:spPr>
          <a:xfrm>
            <a:off x="2532185" y="5022167"/>
            <a:ext cx="1936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55B56A-F83B-483F-A3B3-BEC96971A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98" y="4770958"/>
            <a:ext cx="622326" cy="50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654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B73F82-A0EB-4836-A88B-E0A7570F08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422642" y="863803"/>
            <a:ext cx="4853355" cy="54391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AD15F6-B365-42FF-81E1-F99199022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5641" y="3238826"/>
            <a:ext cx="3600716" cy="3520700"/>
          </a:xfrm>
          <a:prstGeom prst="rect">
            <a:avLst/>
          </a:prstGeom>
        </p:spPr>
      </p:pic>
      <p:sp>
        <p:nvSpPr>
          <p:cNvPr id="6" name="Пузырек для мыслей: облако 5">
            <a:extLst>
              <a:ext uri="{FF2B5EF4-FFF2-40B4-BE49-F238E27FC236}">
                <a16:creationId xmlns:a16="http://schemas.microsoft.com/office/drawing/2014/main" id="{7F04759D-3850-4362-A485-130DE77D9CE9}"/>
              </a:ext>
            </a:extLst>
          </p:cNvPr>
          <p:cNvSpPr/>
          <p:nvPr/>
        </p:nvSpPr>
        <p:spPr>
          <a:xfrm>
            <a:off x="6096000" y="287737"/>
            <a:ext cx="5022166" cy="2799471"/>
          </a:xfrm>
          <a:prstGeom prst="cloudCallout">
            <a:avLst>
              <a:gd name="adj1" fmla="val -63690"/>
              <a:gd name="adj2" fmla="val 5697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зовут Шуша и я буду рада помочь вам!</a:t>
            </a:r>
          </a:p>
        </p:txBody>
      </p:sp>
    </p:spTree>
    <p:extLst>
      <p:ext uri="{BB962C8B-B14F-4D97-AF65-F5344CB8AC3E}">
        <p14:creationId xmlns:p14="http://schemas.microsoft.com/office/powerpoint/2010/main" val="124446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81481E-6 C 0.02213 0.01319 0.0513 0.08402 0.07356 0.09722 C 0.08776 0.10671 0.1082 0.11412 0.14192 0.10972 C 0.17578 0.10532 0.26224 0.08009 0.27604 0.07106 C 0.29817 0.05787 0.40638 -0.08704 0.42877 -0.1 " pathEditMode="relative" rAng="0" ptsTypes="AAAAA">
                                      <p:cBhvr>
                                        <p:cTn id="6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32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166</Words>
  <Application>Microsoft Office PowerPoint</Application>
  <PresentationFormat>Широкоэкранный</PresentationFormat>
  <Paragraphs>52</Paragraphs>
  <Slides>19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Обучение грамоте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Наташа, жука, замахал, перевернула, крылышками, улетел, и, на, лапки, он, замахал</vt:lpstr>
      <vt:lpstr>Физкультминутка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грамоте</dc:title>
  <dc:creator>Ксения Сизова</dc:creator>
  <cp:lastModifiedBy>Ксения Сизова</cp:lastModifiedBy>
  <cp:revision>17</cp:revision>
  <dcterms:created xsi:type="dcterms:W3CDTF">2021-10-28T16:14:23Z</dcterms:created>
  <dcterms:modified xsi:type="dcterms:W3CDTF">2021-11-29T16:49:38Z</dcterms:modified>
</cp:coreProperties>
</file>