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ppt/_rels/presentation.xml.rels" ContentType="application/vnd.openxmlformats-package.relationships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8.xml" ContentType="application/vnd.openxmlformats-officedocument.presentationml.slide+xml"/>
  <Override PartName="/ppt/slides/slide1.xml" ContentType="application/vnd.openxmlformats-officedocument.presentationml.slide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7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4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slide9.xml" ContentType="application/vnd.openxmlformats-officedocument.presentationml.slide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slides/slide3.xml" ContentType="application/vnd.openxmlformats-officedocument.presentationml.slide+xml"/>
  <Override PartName="/ppt/media/image2.png" ContentType="image/png"/>
  <Override PartName="/ppt/media/image1.png" ContentType="image/png"/>
  <Override PartName="/ppt/media/image3.png" ContentType="image/png"/>
  <Override PartName="/ppt/media/image4.png" ContentType="image/png"/>
  <Override PartName="/ppt/media/image6.png" ContentType="image/png"/>
  <Override PartName="/ppt/media/image5.png" ContentType="image/png"/>
  <Override PartName="/ppt/media/image7.png" ContentType="image/png"/>
  <Override PartName="/ppt/media/image8.png" ContentType="image/png"/>
  <Override PartName="/ppt/media/image9.png" ContentType="image/png"/>
  <Override PartName="/ppt/media/image14.png" ContentType="image/png"/>
  <Override PartName="/ppt/media/image13.png" ContentType="image/png"/>
  <Override PartName="/ppt/media/image12.png" ContentType="image/png"/>
  <Override PartName="/ppt/media/image16.png" ContentType="image/png"/>
  <Override PartName="/ppt/media/image15.png" ContentType="image/png"/>
  <Override PartName="/ppt/media/image17.png" ContentType="image/png"/>
  <Override PartName="/ppt/media/image18.png" ContentType="image/png"/>
  <Override PartName="/ppt/media/image19.png" ContentType="image/png"/>
  <Override PartName="/ppt/media/image10.png" ContentType="image/png"/>
  <Override PartName="/ppt/media/image11.png" ContentType="image/png"/>
  <Override PartName="/ppt/presProps.xml" ContentType="application/vnd.openxmlformats-officedocument.presentationml.presProps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1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_rels/slideLayout30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9.xml.rels" ContentType="application/vnd.openxmlformats-package.relationships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_rels/.rels" ContentType="application/vnd.openxmlformats-package.relationship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x="12192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677160" y="609480"/>
            <a:ext cx="8596440" cy="1320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677160" y="2160720"/>
            <a:ext cx="859644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50" name="PlaceHolder 3"/>
          <p:cNvSpPr>
            <a:spLocks noGrp="1"/>
          </p:cNvSpPr>
          <p:nvPr>
            <p:ph/>
          </p:nvPr>
        </p:nvSpPr>
        <p:spPr>
          <a:xfrm>
            <a:off x="677160" y="4187520"/>
            <a:ext cx="859644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677160" y="609480"/>
            <a:ext cx="8596440" cy="1320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/>
          </p:nvPr>
        </p:nvSpPr>
        <p:spPr>
          <a:xfrm>
            <a:off x="677160" y="2160720"/>
            <a:ext cx="419472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/>
          </p:nvPr>
        </p:nvSpPr>
        <p:spPr>
          <a:xfrm>
            <a:off x="5082120" y="2160720"/>
            <a:ext cx="419472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54" name="PlaceHolder 4"/>
          <p:cNvSpPr>
            <a:spLocks noGrp="1"/>
          </p:cNvSpPr>
          <p:nvPr>
            <p:ph/>
          </p:nvPr>
        </p:nvSpPr>
        <p:spPr>
          <a:xfrm>
            <a:off x="677160" y="4187520"/>
            <a:ext cx="419472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55" name="PlaceHolder 5"/>
          <p:cNvSpPr>
            <a:spLocks noGrp="1"/>
          </p:cNvSpPr>
          <p:nvPr>
            <p:ph/>
          </p:nvPr>
        </p:nvSpPr>
        <p:spPr>
          <a:xfrm>
            <a:off x="5082120" y="4187520"/>
            <a:ext cx="419472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677160" y="609480"/>
            <a:ext cx="8596440" cy="1320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/>
          </p:nvPr>
        </p:nvSpPr>
        <p:spPr>
          <a:xfrm>
            <a:off x="677160" y="2160720"/>
            <a:ext cx="276768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/>
          </p:nvPr>
        </p:nvSpPr>
        <p:spPr>
          <a:xfrm>
            <a:off x="3583440" y="2160720"/>
            <a:ext cx="276768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59" name="PlaceHolder 4"/>
          <p:cNvSpPr>
            <a:spLocks noGrp="1"/>
          </p:cNvSpPr>
          <p:nvPr>
            <p:ph/>
          </p:nvPr>
        </p:nvSpPr>
        <p:spPr>
          <a:xfrm>
            <a:off x="6490080" y="2160720"/>
            <a:ext cx="276768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60" name="PlaceHolder 5"/>
          <p:cNvSpPr>
            <a:spLocks noGrp="1"/>
          </p:cNvSpPr>
          <p:nvPr>
            <p:ph/>
          </p:nvPr>
        </p:nvSpPr>
        <p:spPr>
          <a:xfrm>
            <a:off x="677160" y="4187520"/>
            <a:ext cx="276768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61" name="PlaceHolder 6"/>
          <p:cNvSpPr>
            <a:spLocks noGrp="1"/>
          </p:cNvSpPr>
          <p:nvPr>
            <p:ph/>
          </p:nvPr>
        </p:nvSpPr>
        <p:spPr>
          <a:xfrm>
            <a:off x="3583440" y="4187520"/>
            <a:ext cx="276768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62" name="PlaceHolder 7"/>
          <p:cNvSpPr>
            <a:spLocks noGrp="1"/>
          </p:cNvSpPr>
          <p:nvPr>
            <p:ph/>
          </p:nvPr>
        </p:nvSpPr>
        <p:spPr>
          <a:xfrm>
            <a:off x="6490080" y="4187520"/>
            <a:ext cx="276768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677160" y="609480"/>
            <a:ext cx="8596440" cy="1320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subTitle"/>
          </p:nvPr>
        </p:nvSpPr>
        <p:spPr>
          <a:xfrm>
            <a:off x="677160" y="2160720"/>
            <a:ext cx="8596440" cy="388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Open Sans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677160" y="609480"/>
            <a:ext cx="8596440" cy="1320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/>
          </p:nvPr>
        </p:nvSpPr>
        <p:spPr>
          <a:xfrm>
            <a:off x="677160" y="2160720"/>
            <a:ext cx="8596440" cy="388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677160" y="609480"/>
            <a:ext cx="8596440" cy="1320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/>
          </p:nvPr>
        </p:nvSpPr>
        <p:spPr>
          <a:xfrm>
            <a:off x="677160" y="2160720"/>
            <a:ext cx="4194720" cy="388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85" name="PlaceHolder 3"/>
          <p:cNvSpPr>
            <a:spLocks noGrp="1"/>
          </p:cNvSpPr>
          <p:nvPr>
            <p:ph/>
          </p:nvPr>
        </p:nvSpPr>
        <p:spPr>
          <a:xfrm>
            <a:off x="5082120" y="2160720"/>
            <a:ext cx="4194720" cy="388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677160" y="609480"/>
            <a:ext cx="8596440" cy="1320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subTitle"/>
          </p:nvPr>
        </p:nvSpPr>
        <p:spPr>
          <a:xfrm>
            <a:off x="677160" y="609480"/>
            <a:ext cx="8596440" cy="612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Open Sans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677160" y="609480"/>
            <a:ext cx="8596440" cy="1320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/>
          </p:nvPr>
        </p:nvSpPr>
        <p:spPr>
          <a:xfrm>
            <a:off x="677160" y="2160720"/>
            <a:ext cx="419472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90" name="PlaceHolder 3"/>
          <p:cNvSpPr>
            <a:spLocks noGrp="1"/>
          </p:cNvSpPr>
          <p:nvPr>
            <p:ph/>
          </p:nvPr>
        </p:nvSpPr>
        <p:spPr>
          <a:xfrm>
            <a:off x="5082120" y="2160720"/>
            <a:ext cx="4194720" cy="388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91" name="PlaceHolder 4"/>
          <p:cNvSpPr>
            <a:spLocks noGrp="1"/>
          </p:cNvSpPr>
          <p:nvPr>
            <p:ph/>
          </p:nvPr>
        </p:nvSpPr>
        <p:spPr>
          <a:xfrm>
            <a:off x="677160" y="4187520"/>
            <a:ext cx="419472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677160" y="609480"/>
            <a:ext cx="8596440" cy="1320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subTitle"/>
          </p:nvPr>
        </p:nvSpPr>
        <p:spPr>
          <a:xfrm>
            <a:off x="677160" y="2160720"/>
            <a:ext cx="8596440" cy="388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Open Sans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677160" y="609480"/>
            <a:ext cx="8596440" cy="1320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/>
          </p:nvPr>
        </p:nvSpPr>
        <p:spPr>
          <a:xfrm>
            <a:off x="677160" y="2160720"/>
            <a:ext cx="4194720" cy="388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94" name="PlaceHolder 3"/>
          <p:cNvSpPr>
            <a:spLocks noGrp="1"/>
          </p:cNvSpPr>
          <p:nvPr>
            <p:ph/>
          </p:nvPr>
        </p:nvSpPr>
        <p:spPr>
          <a:xfrm>
            <a:off x="5082120" y="2160720"/>
            <a:ext cx="419472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95" name="PlaceHolder 4"/>
          <p:cNvSpPr>
            <a:spLocks noGrp="1"/>
          </p:cNvSpPr>
          <p:nvPr>
            <p:ph/>
          </p:nvPr>
        </p:nvSpPr>
        <p:spPr>
          <a:xfrm>
            <a:off x="5082120" y="4187520"/>
            <a:ext cx="419472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677160" y="609480"/>
            <a:ext cx="8596440" cy="1320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/>
          </p:nvPr>
        </p:nvSpPr>
        <p:spPr>
          <a:xfrm>
            <a:off x="677160" y="2160720"/>
            <a:ext cx="419472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/>
          </p:nvPr>
        </p:nvSpPr>
        <p:spPr>
          <a:xfrm>
            <a:off x="5082120" y="2160720"/>
            <a:ext cx="419472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/>
          </p:nvPr>
        </p:nvSpPr>
        <p:spPr>
          <a:xfrm>
            <a:off x="677160" y="4187520"/>
            <a:ext cx="859644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677160" y="609480"/>
            <a:ext cx="8596440" cy="1320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/>
          </p:nvPr>
        </p:nvSpPr>
        <p:spPr>
          <a:xfrm>
            <a:off x="677160" y="2160720"/>
            <a:ext cx="859644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/>
          </p:nvPr>
        </p:nvSpPr>
        <p:spPr>
          <a:xfrm>
            <a:off x="677160" y="4187520"/>
            <a:ext cx="859644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677160" y="609480"/>
            <a:ext cx="8596440" cy="1320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04" name="PlaceHolder 2"/>
          <p:cNvSpPr>
            <a:spLocks noGrp="1"/>
          </p:cNvSpPr>
          <p:nvPr>
            <p:ph/>
          </p:nvPr>
        </p:nvSpPr>
        <p:spPr>
          <a:xfrm>
            <a:off x="677160" y="2160720"/>
            <a:ext cx="419472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05" name="PlaceHolder 3"/>
          <p:cNvSpPr>
            <a:spLocks noGrp="1"/>
          </p:cNvSpPr>
          <p:nvPr>
            <p:ph/>
          </p:nvPr>
        </p:nvSpPr>
        <p:spPr>
          <a:xfrm>
            <a:off x="5082120" y="2160720"/>
            <a:ext cx="419472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06" name="PlaceHolder 4"/>
          <p:cNvSpPr>
            <a:spLocks noGrp="1"/>
          </p:cNvSpPr>
          <p:nvPr>
            <p:ph/>
          </p:nvPr>
        </p:nvSpPr>
        <p:spPr>
          <a:xfrm>
            <a:off x="677160" y="4187520"/>
            <a:ext cx="419472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07" name="PlaceHolder 5"/>
          <p:cNvSpPr>
            <a:spLocks noGrp="1"/>
          </p:cNvSpPr>
          <p:nvPr>
            <p:ph/>
          </p:nvPr>
        </p:nvSpPr>
        <p:spPr>
          <a:xfrm>
            <a:off x="5082120" y="4187520"/>
            <a:ext cx="419472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677160" y="609480"/>
            <a:ext cx="8596440" cy="1320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/>
          </p:nvPr>
        </p:nvSpPr>
        <p:spPr>
          <a:xfrm>
            <a:off x="677160" y="2160720"/>
            <a:ext cx="276768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/>
          </p:nvPr>
        </p:nvSpPr>
        <p:spPr>
          <a:xfrm>
            <a:off x="3583440" y="2160720"/>
            <a:ext cx="276768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11" name="PlaceHolder 4"/>
          <p:cNvSpPr>
            <a:spLocks noGrp="1"/>
          </p:cNvSpPr>
          <p:nvPr>
            <p:ph/>
          </p:nvPr>
        </p:nvSpPr>
        <p:spPr>
          <a:xfrm>
            <a:off x="6490080" y="2160720"/>
            <a:ext cx="276768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12" name="PlaceHolder 5"/>
          <p:cNvSpPr>
            <a:spLocks noGrp="1"/>
          </p:cNvSpPr>
          <p:nvPr>
            <p:ph/>
          </p:nvPr>
        </p:nvSpPr>
        <p:spPr>
          <a:xfrm>
            <a:off x="677160" y="4187520"/>
            <a:ext cx="276768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13" name="PlaceHolder 6"/>
          <p:cNvSpPr>
            <a:spLocks noGrp="1"/>
          </p:cNvSpPr>
          <p:nvPr>
            <p:ph/>
          </p:nvPr>
        </p:nvSpPr>
        <p:spPr>
          <a:xfrm>
            <a:off x="3583440" y="4187520"/>
            <a:ext cx="276768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14" name="PlaceHolder 7"/>
          <p:cNvSpPr>
            <a:spLocks noGrp="1"/>
          </p:cNvSpPr>
          <p:nvPr>
            <p:ph/>
          </p:nvPr>
        </p:nvSpPr>
        <p:spPr>
          <a:xfrm>
            <a:off x="6490080" y="4187520"/>
            <a:ext cx="276768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677160" y="609480"/>
            <a:ext cx="8596440" cy="1320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 type="subTitle"/>
          </p:nvPr>
        </p:nvSpPr>
        <p:spPr>
          <a:xfrm>
            <a:off x="677160" y="2160720"/>
            <a:ext cx="8596440" cy="388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Open Sans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677160" y="609480"/>
            <a:ext cx="8596440" cy="1320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35" name="PlaceHolder 2"/>
          <p:cNvSpPr>
            <a:spLocks noGrp="1"/>
          </p:cNvSpPr>
          <p:nvPr>
            <p:ph/>
          </p:nvPr>
        </p:nvSpPr>
        <p:spPr>
          <a:xfrm>
            <a:off x="677160" y="2160720"/>
            <a:ext cx="8596440" cy="388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title"/>
          </p:nvPr>
        </p:nvSpPr>
        <p:spPr>
          <a:xfrm>
            <a:off x="677160" y="609480"/>
            <a:ext cx="8596440" cy="1320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37" name="PlaceHolder 2"/>
          <p:cNvSpPr>
            <a:spLocks noGrp="1"/>
          </p:cNvSpPr>
          <p:nvPr>
            <p:ph/>
          </p:nvPr>
        </p:nvSpPr>
        <p:spPr>
          <a:xfrm>
            <a:off x="677160" y="2160720"/>
            <a:ext cx="4194720" cy="388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38" name="PlaceHolder 3"/>
          <p:cNvSpPr>
            <a:spLocks noGrp="1"/>
          </p:cNvSpPr>
          <p:nvPr>
            <p:ph/>
          </p:nvPr>
        </p:nvSpPr>
        <p:spPr>
          <a:xfrm>
            <a:off x="5082120" y="2160720"/>
            <a:ext cx="4194720" cy="388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677160" y="609480"/>
            <a:ext cx="8596440" cy="1320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677160" y="609480"/>
            <a:ext cx="8596440" cy="1320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677160" y="2160720"/>
            <a:ext cx="8596440" cy="388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subTitle"/>
          </p:nvPr>
        </p:nvSpPr>
        <p:spPr>
          <a:xfrm>
            <a:off x="677160" y="609480"/>
            <a:ext cx="8596440" cy="612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Open Sans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677160" y="609480"/>
            <a:ext cx="8596440" cy="1320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42" name="PlaceHolder 2"/>
          <p:cNvSpPr>
            <a:spLocks noGrp="1"/>
          </p:cNvSpPr>
          <p:nvPr>
            <p:ph/>
          </p:nvPr>
        </p:nvSpPr>
        <p:spPr>
          <a:xfrm>
            <a:off x="677160" y="2160720"/>
            <a:ext cx="419472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43" name="PlaceHolder 3"/>
          <p:cNvSpPr>
            <a:spLocks noGrp="1"/>
          </p:cNvSpPr>
          <p:nvPr>
            <p:ph/>
          </p:nvPr>
        </p:nvSpPr>
        <p:spPr>
          <a:xfrm>
            <a:off x="5082120" y="2160720"/>
            <a:ext cx="4194720" cy="388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44" name="PlaceHolder 4"/>
          <p:cNvSpPr>
            <a:spLocks noGrp="1"/>
          </p:cNvSpPr>
          <p:nvPr>
            <p:ph/>
          </p:nvPr>
        </p:nvSpPr>
        <p:spPr>
          <a:xfrm>
            <a:off x="677160" y="4187520"/>
            <a:ext cx="419472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677160" y="609480"/>
            <a:ext cx="8596440" cy="1320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46" name="PlaceHolder 2"/>
          <p:cNvSpPr>
            <a:spLocks noGrp="1"/>
          </p:cNvSpPr>
          <p:nvPr>
            <p:ph/>
          </p:nvPr>
        </p:nvSpPr>
        <p:spPr>
          <a:xfrm>
            <a:off x="677160" y="2160720"/>
            <a:ext cx="4194720" cy="388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47" name="PlaceHolder 3"/>
          <p:cNvSpPr>
            <a:spLocks noGrp="1"/>
          </p:cNvSpPr>
          <p:nvPr>
            <p:ph/>
          </p:nvPr>
        </p:nvSpPr>
        <p:spPr>
          <a:xfrm>
            <a:off x="5082120" y="2160720"/>
            <a:ext cx="419472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48" name="PlaceHolder 4"/>
          <p:cNvSpPr>
            <a:spLocks noGrp="1"/>
          </p:cNvSpPr>
          <p:nvPr>
            <p:ph/>
          </p:nvPr>
        </p:nvSpPr>
        <p:spPr>
          <a:xfrm>
            <a:off x="5082120" y="4187520"/>
            <a:ext cx="419472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title"/>
          </p:nvPr>
        </p:nvSpPr>
        <p:spPr>
          <a:xfrm>
            <a:off x="677160" y="609480"/>
            <a:ext cx="8596440" cy="1320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50" name="PlaceHolder 2"/>
          <p:cNvSpPr>
            <a:spLocks noGrp="1"/>
          </p:cNvSpPr>
          <p:nvPr>
            <p:ph/>
          </p:nvPr>
        </p:nvSpPr>
        <p:spPr>
          <a:xfrm>
            <a:off x="677160" y="2160720"/>
            <a:ext cx="419472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51" name="PlaceHolder 3"/>
          <p:cNvSpPr>
            <a:spLocks noGrp="1"/>
          </p:cNvSpPr>
          <p:nvPr>
            <p:ph/>
          </p:nvPr>
        </p:nvSpPr>
        <p:spPr>
          <a:xfrm>
            <a:off x="5082120" y="2160720"/>
            <a:ext cx="419472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52" name="PlaceHolder 4"/>
          <p:cNvSpPr>
            <a:spLocks noGrp="1"/>
          </p:cNvSpPr>
          <p:nvPr>
            <p:ph/>
          </p:nvPr>
        </p:nvSpPr>
        <p:spPr>
          <a:xfrm>
            <a:off x="677160" y="4187520"/>
            <a:ext cx="859644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677160" y="609480"/>
            <a:ext cx="8596440" cy="1320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54" name="PlaceHolder 2"/>
          <p:cNvSpPr>
            <a:spLocks noGrp="1"/>
          </p:cNvSpPr>
          <p:nvPr>
            <p:ph/>
          </p:nvPr>
        </p:nvSpPr>
        <p:spPr>
          <a:xfrm>
            <a:off x="677160" y="2160720"/>
            <a:ext cx="859644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55" name="PlaceHolder 3"/>
          <p:cNvSpPr>
            <a:spLocks noGrp="1"/>
          </p:cNvSpPr>
          <p:nvPr>
            <p:ph/>
          </p:nvPr>
        </p:nvSpPr>
        <p:spPr>
          <a:xfrm>
            <a:off x="677160" y="4187520"/>
            <a:ext cx="859644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PlaceHolder 1"/>
          <p:cNvSpPr>
            <a:spLocks noGrp="1"/>
          </p:cNvSpPr>
          <p:nvPr>
            <p:ph type="title"/>
          </p:nvPr>
        </p:nvSpPr>
        <p:spPr>
          <a:xfrm>
            <a:off x="677160" y="609480"/>
            <a:ext cx="8596440" cy="1320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57" name="PlaceHolder 2"/>
          <p:cNvSpPr>
            <a:spLocks noGrp="1"/>
          </p:cNvSpPr>
          <p:nvPr>
            <p:ph/>
          </p:nvPr>
        </p:nvSpPr>
        <p:spPr>
          <a:xfrm>
            <a:off x="677160" y="2160720"/>
            <a:ext cx="419472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58" name="PlaceHolder 3"/>
          <p:cNvSpPr>
            <a:spLocks noGrp="1"/>
          </p:cNvSpPr>
          <p:nvPr>
            <p:ph/>
          </p:nvPr>
        </p:nvSpPr>
        <p:spPr>
          <a:xfrm>
            <a:off x="5082120" y="2160720"/>
            <a:ext cx="419472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59" name="PlaceHolder 4"/>
          <p:cNvSpPr>
            <a:spLocks noGrp="1"/>
          </p:cNvSpPr>
          <p:nvPr>
            <p:ph/>
          </p:nvPr>
        </p:nvSpPr>
        <p:spPr>
          <a:xfrm>
            <a:off x="677160" y="4187520"/>
            <a:ext cx="419472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60" name="PlaceHolder 5"/>
          <p:cNvSpPr>
            <a:spLocks noGrp="1"/>
          </p:cNvSpPr>
          <p:nvPr>
            <p:ph/>
          </p:nvPr>
        </p:nvSpPr>
        <p:spPr>
          <a:xfrm>
            <a:off x="5082120" y="4187520"/>
            <a:ext cx="419472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PlaceHolder 1"/>
          <p:cNvSpPr>
            <a:spLocks noGrp="1"/>
          </p:cNvSpPr>
          <p:nvPr>
            <p:ph type="title"/>
          </p:nvPr>
        </p:nvSpPr>
        <p:spPr>
          <a:xfrm>
            <a:off x="677160" y="609480"/>
            <a:ext cx="8596440" cy="1320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62" name="PlaceHolder 2"/>
          <p:cNvSpPr>
            <a:spLocks noGrp="1"/>
          </p:cNvSpPr>
          <p:nvPr>
            <p:ph/>
          </p:nvPr>
        </p:nvSpPr>
        <p:spPr>
          <a:xfrm>
            <a:off x="677160" y="2160720"/>
            <a:ext cx="276768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63" name="PlaceHolder 3"/>
          <p:cNvSpPr>
            <a:spLocks noGrp="1"/>
          </p:cNvSpPr>
          <p:nvPr>
            <p:ph/>
          </p:nvPr>
        </p:nvSpPr>
        <p:spPr>
          <a:xfrm>
            <a:off x="3583440" y="2160720"/>
            <a:ext cx="276768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64" name="PlaceHolder 4"/>
          <p:cNvSpPr>
            <a:spLocks noGrp="1"/>
          </p:cNvSpPr>
          <p:nvPr>
            <p:ph/>
          </p:nvPr>
        </p:nvSpPr>
        <p:spPr>
          <a:xfrm>
            <a:off x="6490080" y="2160720"/>
            <a:ext cx="276768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65" name="PlaceHolder 5"/>
          <p:cNvSpPr>
            <a:spLocks noGrp="1"/>
          </p:cNvSpPr>
          <p:nvPr>
            <p:ph/>
          </p:nvPr>
        </p:nvSpPr>
        <p:spPr>
          <a:xfrm>
            <a:off x="677160" y="4187520"/>
            <a:ext cx="276768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66" name="PlaceHolder 6"/>
          <p:cNvSpPr>
            <a:spLocks noGrp="1"/>
          </p:cNvSpPr>
          <p:nvPr>
            <p:ph/>
          </p:nvPr>
        </p:nvSpPr>
        <p:spPr>
          <a:xfrm>
            <a:off x="3583440" y="4187520"/>
            <a:ext cx="276768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67" name="PlaceHolder 7"/>
          <p:cNvSpPr>
            <a:spLocks noGrp="1"/>
          </p:cNvSpPr>
          <p:nvPr>
            <p:ph/>
          </p:nvPr>
        </p:nvSpPr>
        <p:spPr>
          <a:xfrm>
            <a:off x="6490080" y="4187520"/>
            <a:ext cx="276768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77160" y="609480"/>
            <a:ext cx="8596440" cy="1320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677160" y="2160720"/>
            <a:ext cx="4194720" cy="388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5082120" y="2160720"/>
            <a:ext cx="4194720" cy="388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77160" y="609480"/>
            <a:ext cx="8596440" cy="1320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subTitle"/>
          </p:nvPr>
        </p:nvSpPr>
        <p:spPr>
          <a:xfrm>
            <a:off x="677160" y="609480"/>
            <a:ext cx="8596440" cy="612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Open Sans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677160" y="609480"/>
            <a:ext cx="8596440" cy="1320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677160" y="2160720"/>
            <a:ext cx="419472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5082120" y="2160720"/>
            <a:ext cx="4194720" cy="388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77160" y="4187520"/>
            <a:ext cx="419472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677160" y="609480"/>
            <a:ext cx="8596440" cy="1320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/>
          </p:nvPr>
        </p:nvSpPr>
        <p:spPr>
          <a:xfrm>
            <a:off x="677160" y="2160720"/>
            <a:ext cx="4194720" cy="3880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42" name="PlaceHolder 3"/>
          <p:cNvSpPr>
            <a:spLocks noGrp="1"/>
          </p:cNvSpPr>
          <p:nvPr>
            <p:ph/>
          </p:nvPr>
        </p:nvSpPr>
        <p:spPr>
          <a:xfrm>
            <a:off x="5082120" y="2160720"/>
            <a:ext cx="419472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43" name="PlaceHolder 4"/>
          <p:cNvSpPr>
            <a:spLocks noGrp="1"/>
          </p:cNvSpPr>
          <p:nvPr>
            <p:ph/>
          </p:nvPr>
        </p:nvSpPr>
        <p:spPr>
          <a:xfrm>
            <a:off x="5082120" y="4187520"/>
            <a:ext cx="419472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677160" y="609480"/>
            <a:ext cx="8596440" cy="1320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/>
          </p:nvPr>
        </p:nvSpPr>
        <p:spPr>
          <a:xfrm>
            <a:off x="677160" y="2160720"/>
            <a:ext cx="419472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/>
          </p:nvPr>
        </p:nvSpPr>
        <p:spPr>
          <a:xfrm>
            <a:off x="5082120" y="2160720"/>
            <a:ext cx="419472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47" name="PlaceHolder 4"/>
          <p:cNvSpPr>
            <a:spLocks noGrp="1"/>
          </p:cNvSpPr>
          <p:nvPr>
            <p:ph/>
          </p:nvPr>
        </p:nvSpPr>
        <p:spPr>
          <a:xfrm>
            <a:off x="677160" y="4187520"/>
            <a:ext cx="8596440" cy="185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0" name="Group 6"/>
          <p:cNvGrpSpPr/>
          <p:nvPr/>
        </p:nvGrpSpPr>
        <p:grpSpPr>
          <a:xfrm>
            <a:off x="0" y="-8640"/>
            <a:ext cx="12191760" cy="6866640"/>
            <a:chOff x="0" y="-8640"/>
            <a:chExt cx="12191760" cy="6866640"/>
          </a:xfrm>
        </p:grpSpPr>
        <p:sp>
          <p:nvSpPr>
            <p:cNvPr id="1" name="Straight Connector 19"/>
            <p:cNvSpPr/>
            <p:nvPr/>
          </p:nvSpPr>
          <p:spPr>
            <a:xfrm>
              <a:off x="9370800" y="0"/>
              <a:ext cx="1219320" cy="6858000"/>
            </a:xfrm>
            <a:prstGeom prst="line">
              <a:avLst/>
            </a:prstGeom>
            <a:ln cap="rnd" w="9525">
              <a:solidFill>
                <a:srgbClr val="ffffff">
                  <a:lumMod val="75000"/>
                </a:srgb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2" name="Straight Connector 20"/>
            <p:cNvSpPr/>
            <p:nvPr/>
          </p:nvSpPr>
          <p:spPr>
            <a:xfrm flipH="1">
              <a:off x="7425000" y="3681360"/>
              <a:ext cx="4763520" cy="3176640"/>
            </a:xfrm>
            <a:prstGeom prst="line">
              <a:avLst/>
            </a:prstGeom>
            <a:ln cap="rnd" w="9525">
              <a:solidFill>
                <a:srgbClr val="ffffff">
                  <a:lumMod val="85000"/>
                </a:srgb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3" name="Rectangle 23"/>
            <p:cNvSpPr/>
            <p:nvPr/>
          </p:nvSpPr>
          <p:spPr>
            <a:xfrm>
              <a:off x="9181440" y="-8640"/>
              <a:ext cx="3007080" cy="6866280"/>
            </a:xfrm>
            <a:custGeom>
              <a:avLst/>
              <a:gdLst/>
              <a:ah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>
              <a:outerShdw blurRad="3816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4" name="Rectangle 25"/>
            <p:cNvSpPr/>
            <p:nvPr/>
          </p:nvSpPr>
          <p:spPr>
            <a:xfrm>
              <a:off x="9603360" y="-8640"/>
              <a:ext cx="2588040" cy="6866280"/>
            </a:xfrm>
            <a:custGeom>
              <a:avLst/>
              <a:gdLst/>
              <a:ah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>
              <a:outerShdw blurRad="3816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5" name="Isosceles Triangle 23"/>
            <p:cNvSpPr/>
            <p:nvPr/>
          </p:nvSpPr>
          <p:spPr>
            <a:xfrm>
              <a:off x="8932320" y="3048120"/>
              <a:ext cx="3259440" cy="380952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>
              <a:outerShdw blurRad="3816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6" name="Rectangle 27"/>
            <p:cNvSpPr/>
            <p:nvPr/>
          </p:nvSpPr>
          <p:spPr>
            <a:xfrm>
              <a:off x="9334440" y="-8640"/>
              <a:ext cx="2854080" cy="6866280"/>
            </a:xfrm>
            <a:custGeom>
              <a:avLst/>
              <a:gdLst/>
              <a:ah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>
              <a:outerShdw blurRad="3816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7" name="Rectangle 28"/>
            <p:cNvSpPr/>
            <p:nvPr/>
          </p:nvSpPr>
          <p:spPr>
            <a:xfrm>
              <a:off x="10898640" y="-8640"/>
              <a:ext cx="1289880" cy="6866280"/>
            </a:xfrm>
            <a:custGeom>
              <a:avLst/>
              <a:gdLst/>
              <a:ah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>
              <a:outerShdw blurRad="3816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8" name="Rectangle 29"/>
            <p:cNvSpPr/>
            <p:nvPr/>
          </p:nvSpPr>
          <p:spPr>
            <a:xfrm>
              <a:off x="10938960" y="-8640"/>
              <a:ext cx="1249560" cy="6866280"/>
            </a:xfrm>
            <a:custGeom>
              <a:avLst/>
              <a:gdLst/>
              <a:ah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>
              <a:outerShdw blurRad="3816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9" name="Isosceles Triangle 27"/>
            <p:cNvSpPr/>
            <p:nvPr/>
          </p:nvSpPr>
          <p:spPr>
            <a:xfrm>
              <a:off x="10371600" y="3589920"/>
              <a:ext cx="1816920" cy="326772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3816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0" name="Isosceles Triangle 28"/>
            <p:cNvSpPr/>
            <p:nvPr/>
          </p:nvSpPr>
          <p:spPr>
            <a:xfrm>
              <a:off x="0" y="4013280"/>
              <a:ext cx="448200" cy="284436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>
              <a:outerShdw blurRad="3816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</p:grpSp>
      <p:grpSp>
        <p:nvGrpSpPr>
          <p:cNvPr id="11" name="Group 6"/>
          <p:cNvGrpSpPr/>
          <p:nvPr/>
        </p:nvGrpSpPr>
        <p:grpSpPr>
          <a:xfrm>
            <a:off x="360" y="-8640"/>
            <a:ext cx="12191400" cy="6866640"/>
            <a:chOff x="360" y="-8640"/>
            <a:chExt cx="12191400" cy="6866640"/>
          </a:xfrm>
        </p:grpSpPr>
        <p:sp>
          <p:nvSpPr>
            <p:cNvPr id="12" name="Straight Connector 31"/>
            <p:cNvSpPr/>
            <p:nvPr/>
          </p:nvSpPr>
          <p:spPr>
            <a:xfrm>
              <a:off x="9370800" y="0"/>
              <a:ext cx="1219320" cy="6858000"/>
            </a:xfrm>
            <a:prstGeom prst="line">
              <a:avLst/>
            </a:prstGeom>
            <a:ln cap="rnd" w="9525">
              <a:solidFill>
                <a:srgbClr val="ffffff">
                  <a:lumMod val="75000"/>
                </a:srgb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13" name="Straight Connector 20"/>
            <p:cNvSpPr/>
            <p:nvPr/>
          </p:nvSpPr>
          <p:spPr>
            <a:xfrm flipH="1">
              <a:off x="7425000" y="3681360"/>
              <a:ext cx="4763520" cy="3176640"/>
            </a:xfrm>
            <a:prstGeom prst="line">
              <a:avLst/>
            </a:prstGeom>
            <a:ln cap="rnd" w="9525">
              <a:solidFill>
                <a:srgbClr val="ffffff">
                  <a:lumMod val="85000"/>
                </a:srgb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14" name="Rectangle 23"/>
            <p:cNvSpPr/>
            <p:nvPr/>
          </p:nvSpPr>
          <p:spPr>
            <a:xfrm>
              <a:off x="9181440" y="-8640"/>
              <a:ext cx="3007080" cy="6866280"/>
            </a:xfrm>
            <a:custGeom>
              <a:avLst/>
              <a:gdLst/>
              <a:ah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>
              <a:outerShdw blurRad="3816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5" name="Rectangle 25"/>
            <p:cNvSpPr/>
            <p:nvPr/>
          </p:nvSpPr>
          <p:spPr>
            <a:xfrm>
              <a:off x="9603360" y="-8640"/>
              <a:ext cx="2588040" cy="6866280"/>
            </a:xfrm>
            <a:custGeom>
              <a:avLst/>
              <a:gdLst/>
              <a:ah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>
              <a:outerShdw blurRad="3816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6" name="Isosceles Triangle 26"/>
            <p:cNvSpPr/>
            <p:nvPr/>
          </p:nvSpPr>
          <p:spPr>
            <a:xfrm>
              <a:off x="8932320" y="3048120"/>
              <a:ext cx="3259440" cy="380952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>
              <a:outerShdw blurRad="3816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7" name="Rectangle 27"/>
            <p:cNvSpPr/>
            <p:nvPr/>
          </p:nvSpPr>
          <p:spPr>
            <a:xfrm>
              <a:off x="9334440" y="-8640"/>
              <a:ext cx="2854080" cy="6866280"/>
            </a:xfrm>
            <a:custGeom>
              <a:avLst/>
              <a:gdLst/>
              <a:ah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>
              <a:outerShdw blurRad="3816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8" name="Rectangle 28"/>
            <p:cNvSpPr/>
            <p:nvPr/>
          </p:nvSpPr>
          <p:spPr>
            <a:xfrm>
              <a:off x="10898640" y="-8640"/>
              <a:ext cx="1289880" cy="6866280"/>
            </a:xfrm>
            <a:custGeom>
              <a:avLst/>
              <a:gdLst/>
              <a:ah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>
              <a:outerShdw blurRad="3816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9" name="Rectangle 29"/>
            <p:cNvSpPr/>
            <p:nvPr/>
          </p:nvSpPr>
          <p:spPr>
            <a:xfrm>
              <a:off x="10938960" y="-8640"/>
              <a:ext cx="1249560" cy="6866280"/>
            </a:xfrm>
            <a:custGeom>
              <a:avLst/>
              <a:gdLst/>
              <a:ah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>
              <a:outerShdw blurRad="3816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20" name="Isosceles Triangle 30"/>
            <p:cNvSpPr/>
            <p:nvPr/>
          </p:nvSpPr>
          <p:spPr>
            <a:xfrm>
              <a:off x="10371600" y="3589920"/>
              <a:ext cx="1816920" cy="326772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3816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21" name="Isosceles Triangle 18"/>
            <p:cNvSpPr/>
            <p:nvPr/>
          </p:nvSpPr>
          <p:spPr>
            <a:xfrm rot="10800000">
              <a:off x="360" y="360"/>
              <a:ext cx="842400" cy="566568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>
              <a:outerShdw blurRad="3816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</p:grpSp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1506960" y="2404440"/>
            <a:ext cx="7766640" cy="164592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r">
              <a:lnSpc>
                <a:spcPct val="100000"/>
              </a:lnSpc>
            </a:pPr>
            <a:r>
              <a:rPr b="0" lang="ru-RU" sz="5400" spc="-1" strike="noStrike">
                <a:solidFill>
                  <a:srgbClr val="90c226"/>
                </a:solidFill>
                <a:latin typeface="Trebuchet MS"/>
              </a:rPr>
              <a:t>Образец заголовка</a:t>
            </a:r>
            <a:endParaRPr b="0" lang="ru-RU" sz="54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dt"/>
          </p:nvPr>
        </p:nvSpPr>
        <p:spPr>
          <a:xfrm>
            <a:off x="7205040" y="6041520"/>
            <a:ext cx="91152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F312C017-CE81-427C-83D2-3908BF722990}" type="datetime">
              <a:rPr b="0" lang="ru-RU" sz="900" spc="-1" strike="noStrike">
                <a:solidFill>
                  <a:srgbClr val="8b8b8b"/>
                </a:solidFill>
                <a:latin typeface="Trebuchet MS"/>
              </a:rPr>
              <a:t>1.2.23</a:t>
            </a:fld>
            <a:endParaRPr b="0" lang="ru-RU" sz="900" spc="-1" strike="noStrike">
              <a:latin typeface="Tempora LGC Un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ftr"/>
          </p:nvPr>
        </p:nvSpPr>
        <p:spPr>
          <a:xfrm>
            <a:off x="677160" y="6041520"/>
            <a:ext cx="629712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endParaRPr b="0" lang="ru-RU" sz="2400" spc="-1" strike="noStrike">
              <a:latin typeface="Tempora LGC Un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sldNum"/>
          </p:nvPr>
        </p:nvSpPr>
        <p:spPr>
          <a:xfrm>
            <a:off x="8590680" y="6041520"/>
            <a:ext cx="68292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65C3E418-C782-4E0F-BAC8-97F1717A213D}" type="slidenum">
              <a:rPr b="0" lang="ru-RU" sz="900" spc="-1" strike="noStrike">
                <a:solidFill>
                  <a:srgbClr val="90c226"/>
                </a:solidFill>
                <a:latin typeface="Trebuchet MS"/>
              </a:rPr>
              <a:t>&lt;номер&gt;</a:t>
            </a:fld>
            <a:endParaRPr b="0" lang="ru-RU" sz="900" spc="-1" strike="noStrike">
              <a:latin typeface="Tempora LGC Uni"/>
            </a:endParaRPr>
          </a:p>
        </p:txBody>
      </p:sp>
      <p:sp>
        <p:nvSpPr>
          <p:cNvPr id="26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404040"/>
                </a:solidFill>
                <a:latin typeface="Trebuchet MS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400" spc="-1" strike="noStrike">
                <a:solidFill>
                  <a:srgbClr val="404040"/>
                </a:solidFill>
                <a:latin typeface="Trebuchet MS"/>
              </a:rPr>
              <a:t>Второй уровень структуры</a:t>
            </a:r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200" spc="-1" strike="noStrike">
                <a:solidFill>
                  <a:srgbClr val="404040"/>
                </a:solidFill>
                <a:latin typeface="Trebuchet MS"/>
              </a:rPr>
              <a:t>Третий уровень структуры</a:t>
            </a:r>
            <a:endParaRPr b="0" lang="ru-RU" sz="1200" spc="-1" strike="noStrike">
              <a:solidFill>
                <a:srgbClr val="404040"/>
              </a:solidFill>
              <a:latin typeface="Trebuchet MS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200" spc="-1" strike="noStrike">
                <a:solidFill>
                  <a:srgbClr val="404040"/>
                </a:solidFill>
                <a:latin typeface="Trebuchet MS"/>
              </a:rPr>
              <a:t>Четвёртый уровень структуры</a:t>
            </a:r>
            <a:endParaRPr b="0" lang="ru-RU" sz="1200" spc="-1" strike="noStrike">
              <a:solidFill>
                <a:srgbClr val="404040"/>
              </a:solidFill>
              <a:latin typeface="Trebuchet MS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404040"/>
                </a:solidFill>
                <a:latin typeface="Trebuchet MS"/>
              </a:rPr>
              <a:t>Пятый уровень структуры</a:t>
            </a:r>
            <a:endParaRPr b="0" lang="ru-RU" sz="2000" spc="-1" strike="noStrike">
              <a:solidFill>
                <a:srgbClr val="404040"/>
              </a:solidFill>
              <a:latin typeface="Trebuchet MS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404040"/>
                </a:solidFill>
                <a:latin typeface="Trebuchet MS"/>
              </a:rPr>
              <a:t>Шестой уровень структуры</a:t>
            </a:r>
            <a:endParaRPr b="0" lang="ru-RU" sz="2000" spc="-1" strike="noStrike">
              <a:solidFill>
                <a:srgbClr val="404040"/>
              </a:solidFill>
              <a:latin typeface="Trebuchet MS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404040"/>
                </a:solidFill>
                <a:latin typeface="Trebuchet MS"/>
              </a:rPr>
              <a:t>Седьмой уровень структуры</a:t>
            </a:r>
            <a:endParaRPr b="0" lang="ru-RU" sz="20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roup 6"/>
          <p:cNvGrpSpPr/>
          <p:nvPr/>
        </p:nvGrpSpPr>
        <p:grpSpPr>
          <a:xfrm>
            <a:off x="0" y="-8640"/>
            <a:ext cx="12191760" cy="6866640"/>
            <a:chOff x="0" y="-8640"/>
            <a:chExt cx="12191760" cy="6866640"/>
          </a:xfrm>
        </p:grpSpPr>
        <p:sp>
          <p:nvSpPr>
            <p:cNvPr id="64" name="Straight Connector 19"/>
            <p:cNvSpPr/>
            <p:nvPr/>
          </p:nvSpPr>
          <p:spPr>
            <a:xfrm>
              <a:off x="9370800" y="0"/>
              <a:ext cx="1219320" cy="6858000"/>
            </a:xfrm>
            <a:prstGeom prst="line">
              <a:avLst/>
            </a:prstGeom>
            <a:ln cap="rnd" w="9525">
              <a:solidFill>
                <a:srgbClr val="ffffff">
                  <a:lumMod val="75000"/>
                </a:srgb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65" name="Straight Connector 20"/>
            <p:cNvSpPr/>
            <p:nvPr/>
          </p:nvSpPr>
          <p:spPr>
            <a:xfrm flipH="1">
              <a:off x="7425000" y="3681360"/>
              <a:ext cx="4763520" cy="3176640"/>
            </a:xfrm>
            <a:prstGeom prst="line">
              <a:avLst/>
            </a:prstGeom>
            <a:ln cap="rnd" w="9525">
              <a:solidFill>
                <a:srgbClr val="ffffff">
                  <a:lumMod val="85000"/>
                </a:srgb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66" name="Rectangle 23"/>
            <p:cNvSpPr/>
            <p:nvPr/>
          </p:nvSpPr>
          <p:spPr>
            <a:xfrm>
              <a:off x="9181440" y="-8640"/>
              <a:ext cx="3007080" cy="6866280"/>
            </a:xfrm>
            <a:custGeom>
              <a:avLst/>
              <a:gdLst/>
              <a:ah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>
              <a:outerShdw blurRad="3816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67" name="Rectangle 25"/>
            <p:cNvSpPr/>
            <p:nvPr/>
          </p:nvSpPr>
          <p:spPr>
            <a:xfrm>
              <a:off x="9603360" y="-8640"/>
              <a:ext cx="2588040" cy="6866280"/>
            </a:xfrm>
            <a:custGeom>
              <a:avLst/>
              <a:gdLst/>
              <a:ah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>
              <a:outerShdw blurRad="3816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68" name="Isosceles Triangle 23"/>
            <p:cNvSpPr/>
            <p:nvPr/>
          </p:nvSpPr>
          <p:spPr>
            <a:xfrm>
              <a:off x="8932320" y="3048120"/>
              <a:ext cx="3259440" cy="380952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>
              <a:outerShdw blurRad="3816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69" name="Rectangle 27"/>
            <p:cNvSpPr/>
            <p:nvPr/>
          </p:nvSpPr>
          <p:spPr>
            <a:xfrm>
              <a:off x="9334440" y="-8640"/>
              <a:ext cx="2854080" cy="6866280"/>
            </a:xfrm>
            <a:custGeom>
              <a:avLst/>
              <a:gdLst/>
              <a:ah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>
              <a:outerShdw blurRad="3816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70" name="Rectangle 28"/>
            <p:cNvSpPr/>
            <p:nvPr/>
          </p:nvSpPr>
          <p:spPr>
            <a:xfrm>
              <a:off x="10898640" y="-8640"/>
              <a:ext cx="1289880" cy="6866280"/>
            </a:xfrm>
            <a:custGeom>
              <a:avLst/>
              <a:gdLst/>
              <a:ah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>
              <a:outerShdw blurRad="3816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71" name="Rectangle 29"/>
            <p:cNvSpPr/>
            <p:nvPr/>
          </p:nvSpPr>
          <p:spPr>
            <a:xfrm>
              <a:off x="10938960" y="-8640"/>
              <a:ext cx="1249560" cy="6866280"/>
            </a:xfrm>
            <a:custGeom>
              <a:avLst/>
              <a:gdLst/>
              <a:ah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>
              <a:outerShdw blurRad="3816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72" name="Isosceles Triangle 27"/>
            <p:cNvSpPr/>
            <p:nvPr/>
          </p:nvSpPr>
          <p:spPr>
            <a:xfrm>
              <a:off x="10371600" y="3589920"/>
              <a:ext cx="1816920" cy="326772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3816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73" name="Isosceles Triangle 28"/>
            <p:cNvSpPr/>
            <p:nvPr/>
          </p:nvSpPr>
          <p:spPr>
            <a:xfrm>
              <a:off x="0" y="4013280"/>
              <a:ext cx="448200" cy="284436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>
              <a:outerShdw blurRad="3816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</p:grpSp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677160" y="609480"/>
            <a:ext cx="8596440" cy="132048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rgbClr val="90c226"/>
                </a:solidFill>
                <a:latin typeface="Trebuchet MS"/>
              </a:rPr>
              <a:t>Образец заголовка</a:t>
            </a:r>
            <a:endParaRPr b="0" lang="ru-RU" sz="3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677160" y="2160720"/>
            <a:ext cx="8596440" cy="388044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marL="343080" indent="-343080">
              <a:lnSpc>
                <a:spcPct val="100000"/>
              </a:lnSpc>
              <a:spcBef>
                <a:spcPts val="100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800" spc="-1" strike="noStrike">
                <a:solidFill>
                  <a:srgbClr val="404040"/>
                </a:solidFill>
                <a:latin typeface="Trebuchet MS"/>
              </a:rPr>
              <a:t>Образец текста</a:t>
            </a:r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  <a:p>
            <a:pPr lvl="1" marL="743040" indent="-285840">
              <a:lnSpc>
                <a:spcPct val="100000"/>
              </a:lnSpc>
              <a:spcBef>
                <a:spcPts val="100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600" spc="-1" strike="noStrike">
                <a:solidFill>
                  <a:srgbClr val="404040"/>
                </a:solidFill>
                <a:latin typeface="Trebuchet MS"/>
              </a:rPr>
              <a:t>Второй уровень</a:t>
            </a:r>
            <a:endParaRPr b="0" lang="ru-RU" sz="1600" spc="-1" strike="noStrike">
              <a:solidFill>
                <a:srgbClr val="404040"/>
              </a:solidFill>
              <a:latin typeface="Trebuchet MS"/>
            </a:endParaRPr>
          </a:p>
          <a:p>
            <a:pPr lvl="2" marL="1143000" indent="-228600">
              <a:lnSpc>
                <a:spcPct val="100000"/>
              </a:lnSpc>
              <a:spcBef>
                <a:spcPts val="100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400" spc="-1" strike="noStrike">
                <a:solidFill>
                  <a:srgbClr val="404040"/>
                </a:solidFill>
                <a:latin typeface="Trebuchet MS"/>
              </a:rPr>
              <a:t>Третий уровень</a:t>
            </a:r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  <a:p>
            <a:pPr lvl="3" marL="1600200" indent="-228600">
              <a:lnSpc>
                <a:spcPct val="100000"/>
              </a:lnSpc>
              <a:spcBef>
                <a:spcPts val="100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200" spc="-1" strike="noStrike">
                <a:solidFill>
                  <a:srgbClr val="404040"/>
                </a:solidFill>
                <a:latin typeface="Trebuchet MS"/>
              </a:rPr>
              <a:t>Четвертый уровень</a:t>
            </a:r>
            <a:endParaRPr b="0" lang="ru-RU" sz="1200" spc="-1" strike="noStrike">
              <a:solidFill>
                <a:srgbClr val="404040"/>
              </a:solidFill>
              <a:latin typeface="Trebuchet MS"/>
            </a:endParaRPr>
          </a:p>
          <a:p>
            <a:pPr lvl="4" marL="2057400" indent="-228600">
              <a:lnSpc>
                <a:spcPct val="100000"/>
              </a:lnSpc>
              <a:spcBef>
                <a:spcPts val="100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200" spc="-1" strike="noStrike">
                <a:solidFill>
                  <a:srgbClr val="404040"/>
                </a:solidFill>
                <a:latin typeface="Trebuchet MS"/>
              </a:rPr>
              <a:t>Пятый уровень</a:t>
            </a:r>
            <a:endParaRPr b="0" lang="ru-RU" sz="12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 type="dt"/>
          </p:nvPr>
        </p:nvSpPr>
        <p:spPr>
          <a:xfrm>
            <a:off x="7205040" y="6041520"/>
            <a:ext cx="91152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75E63DE7-2D55-4F27-9A15-56FE04C2C04D}" type="datetime">
              <a:rPr b="0" lang="ru-RU" sz="900" spc="-1" strike="noStrike">
                <a:solidFill>
                  <a:srgbClr val="8b8b8b"/>
                </a:solidFill>
                <a:latin typeface="Trebuchet MS"/>
              </a:rPr>
              <a:t>1.2.23</a:t>
            </a:fld>
            <a:endParaRPr b="0" lang="ru-RU" sz="900" spc="-1" strike="noStrike">
              <a:latin typeface="Tempora LGC Uni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 type="ftr"/>
          </p:nvPr>
        </p:nvSpPr>
        <p:spPr>
          <a:xfrm>
            <a:off x="677160" y="6041520"/>
            <a:ext cx="629712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endParaRPr b="0" lang="ru-RU" sz="2400" spc="-1" strike="noStrike">
              <a:latin typeface="Tempora LGC Uni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 type="sldNum"/>
          </p:nvPr>
        </p:nvSpPr>
        <p:spPr>
          <a:xfrm>
            <a:off x="8590680" y="6041520"/>
            <a:ext cx="68292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A7B0D8AB-CAC6-4AA4-A381-8DC0FEE20C18}" type="slidenum">
              <a:rPr b="0" lang="ru-RU" sz="900" spc="-1" strike="noStrike">
                <a:solidFill>
                  <a:srgbClr val="90c226"/>
                </a:solidFill>
                <a:latin typeface="Trebuchet MS"/>
              </a:rPr>
              <a:t>&lt;номер&gt;</a:t>
            </a:fld>
            <a:endParaRPr b="0" lang="ru-RU" sz="900" spc="-1" strike="noStrike">
              <a:latin typeface="Tempora LGC Un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" name="Group 6"/>
          <p:cNvGrpSpPr/>
          <p:nvPr/>
        </p:nvGrpSpPr>
        <p:grpSpPr>
          <a:xfrm>
            <a:off x="0" y="-8640"/>
            <a:ext cx="12191760" cy="6866640"/>
            <a:chOff x="0" y="-8640"/>
            <a:chExt cx="12191760" cy="6866640"/>
          </a:xfrm>
        </p:grpSpPr>
        <p:sp>
          <p:nvSpPr>
            <p:cNvPr id="116" name="Straight Connector 19"/>
            <p:cNvSpPr/>
            <p:nvPr/>
          </p:nvSpPr>
          <p:spPr>
            <a:xfrm>
              <a:off x="9370800" y="0"/>
              <a:ext cx="1219320" cy="6858000"/>
            </a:xfrm>
            <a:prstGeom prst="line">
              <a:avLst/>
            </a:prstGeom>
            <a:ln cap="rnd" w="9525">
              <a:solidFill>
                <a:srgbClr val="ffffff">
                  <a:lumMod val="75000"/>
                </a:srgb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117" name="Straight Connector 20"/>
            <p:cNvSpPr/>
            <p:nvPr/>
          </p:nvSpPr>
          <p:spPr>
            <a:xfrm flipH="1">
              <a:off x="7425000" y="3681360"/>
              <a:ext cx="4763520" cy="3176640"/>
            </a:xfrm>
            <a:prstGeom prst="line">
              <a:avLst/>
            </a:prstGeom>
            <a:ln cap="rnd" w="9525">
              <a:solidFill>
                <a:srgbClr val="ffffff">
                  <a:lumMod val="85000"/>
                </a:srgb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118" name="Rectangle 23"/>
            <p:cNvSpPr/>
            <p:nvPr/>
          </p:nvSpPr>
          <p:spPr>
            <a:xfrm>
              <a:off x="9181440" y="-8640"/>
              <a:ext cx="3007080" cy="6866280"/>
            </a:xfrm>
            <a:custGeom>
              <a:avLst/>
              <a:gdLst/>
              <a:ah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>
              <a:outerShdw blurRad="3816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19" name="Rectangle 25"/>
            <p:cNvSpPr/>
            <p:nvPr/>
          </p:nvSpPr>
          <p:spPr>
            <a:xfrm>
              <a:off x="9603360" y="-8640"/>
              <a:ext cx="2588040" cy="6866280"/>
            </a:xfrm>
            <a:custGeom>
              <a:avLst/>
              <a:gdLst/>
              <a:ah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>
              <a:outerShdw blurRad="3816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20" name="Isosceles Triangle 23"/>
            <p:cNvSpPr/>
            <p:nvPr/>
          </p:nvSpPr>
          <p:spPr>
            <a:xfrm>
              <a:off x="8932320" y="3048120"/>
              <a:ext cx="3259440" cy="380952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>
              <a:outerShdw blurRad="3816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21" name="Rectangle 27"/>
            <p:cNvSpPr/>
            <p:nvPr/>
          </p:nvSpPr>
          <p:spPr>
            <a:xfrm>
              <a:off x="9334440" y="-8640"/>
              <a:ext cx="2854080" cy="6866280"/>
            </a:xfrm>
            <a:custGeom>
              <a:avLst/>
              <a:gdLst/>
              <a:ah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>
              <a:outerShdw blurRad="3816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22" name="Rectangle 28"/>
            <p:cNvSpPr/>
            <p:nvPr/>
          </p:nvSpPr>
          <p:spPr>
            <a:xfrm>
              <a:off x="10898640" y="-8640"/>
              <a:ext cx="1289880" cy="6866280"/>
            </a:xfrm>
            <a:custGeom>
              <a:avLst/>
              <a:gdLst/>
              <a:ah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>
              <a:outerShdw blurRad="3816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23" name="Rectangle 29"/>
            <p:cNvSpPr/>
            <p:nvPr/>
          </p:nvSpPr>
          <p:spPr>
            <a:xfrm>
              <a:off x="10938960" y="-8640"/>
              <a:ext cx="1249560" cy="6866280"/>
            </a:xfrm>
            <a:custGeom>
              <a:avLst/>
              <a:gdLst/>
              <a:ah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>
              <a:outerShdw blurRad="3816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24" name="Isosceles Triangle 27"/>
            <p:cNvSpPr/>
            <p:nvPr/>
          </p:nvSpPr>
          <p:spPr>
            <a:xfrm>
              <a:off x="10371600" y="3589920"/>
              <a:ext cx="1816920" cy="326772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3816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25" name="Isosceles Triangle 28"/>
            <p:cNvSpPr/>
            <p:nvPr/>
          </p:nvSpPr>
          <p:spPr>
            <a:xfrm>
              <a:off x="0" y="4013280"/>
              <a:ext cx="448200" cy="284436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>
              <a:outerShdw blurRad="38160" dir="5400000" dist="2556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</p:grpSp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677160" y="609480"/>
            <a:ext cx="8596440" cy="132048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rgbClr val="90c226"/>
                </a:solidFill>
                <a:latin typeface="Trebuchet MS"/>
              </a:rPr>
              <a:t>Образец заголовка</a:t>
            </a:r>
            <a:endParaRPr b="0" lang="ru-RU" sz="3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 type="body"/>
          </p:nvPr>
        </p:nvSpPr>
        <p:spPr>
          <a:xfrm>
            <a:off x="677160" y="2160720"/>
            <a:ext cx="4183560" cy="388044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marL="343080" indent="-343080">
              <a:lnSpc>
                <a:spcPct val="100000"/>
              </a:lnSpc>
              <a:spcBef>
                <a:spcPts val="100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800" spc="-1" strike="noStrike">
                <a:solidFill>
                  <a:srgbClr val="404040"/>
                </a:solidFill>
                <a:latin typeface="Trebuchet MS"/>
              </a:rPr>
              <a:t>Образец текста</a:t>
            </a:r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  <a:p>
            <a:pPr lvl="1" marL="743040" indent="-285840">
              <a:lnSpc>
                <a:spcPct val="100000"/>
              </a:lnSpc>
              <a:spcBef>
                <a:spcPts val="100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600" spc="-1" strike="noStrike">
                <a:solidFill>
                  <a:srgbClr val="404040"/>
                </a:solidFill>
                <a:latin typeface="Trebuchet MS"/>
              </a:rPr>
              <a:t>Второй уровень</a:t>
            </a:r>
            <a:endParaRPr b="0" lang="ru-RU" sz="1600" spc="-1" strike="noStrike">
              <a:solidFill>
                <a:srgbClr val="404040"/>
              </a:solidFill>
              <a:latin typeface="Trebuchet MS"/>
            </a:endParaRPr>
          </a:p>
          <a:p>
            <a:pPr lvl="2" marL="1143000" indent="-228600">
              <a:lnSpc>
                <a:spcPct val="100000"/>
              </a:lnSpc>
              <a:spcBef>
                <a:spcPts val="100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400" spc="-1" strike="noStrike">
                <a:solidFill>
                  <a:srgbClr val="404040"/>
                </a:solidFill>
                <a:latin typeface="Trebuchet MS"/>
              </a:rPr>
              <a:t>Третий уровень</a:t>
            </a:r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  <a:p>
            <a:pPr lvl="3" marL="1600200" indent="-228600">
              <a:lnSpc>
                <a:spcPct val="100000"/>
              </a:lnSpc>
              <a:spcBef>
                <a:spcPts val="100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200" spc="-1" strike="noStrike">
                <a:solidFill>
                  <a:srgbClr val="404040"/>
                </a:solidFill>
                <a:latin typeface="Trebuchet MS"/>
              </a:rPr>
              <a:t>Четвертый уровень</a:t>
            </a:r>
            <a:endParaRPr b="0" lang="ru-RU" sz="1200" spc="-1" strike="noStrike">
              <a:solidFill>
                <a:srgbClr val="404040"/>
              </a:solidFill>
              <a:latin typeface="Trebuchet MS"/>
            </a:endParaRPr>
          </a:p>
          <a:p>
            <a:pPr lvl="4" marL="2057400" indent="-228600">
              <a:lnSpc>
                <a:spcPct val="100000"/>
              </a:lnSpc>
              <a:spcBef>
                <a:spcPts val="100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200" spc="-1" strike="noStrike">
                <a:solidFill>
                  <a:srgbClr val="404040"/>
                </a:solidFill>
                <a:latin typeface="Trebuchet MS"/>
              </a:rPr>
              <a:t>Пятый уровень</a:t>
            </a:r>
            <a:endParaRPr b="0" lang="ru-RU" sz="12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28" name="PlaceHolder 3"/>
          <p:cNvSpPr>
            <a:spLocks noGrp="1"/>
          </p:cNvSpPr>
          <p:nvPr>
            <p:ph type="body"/>
          </p:nvPr>
        </p:nvSpPr>
        <p:spPr>
          <a:xfrm>
            <a:off x="5090040" y="2160720"/>
            <a:ext cx="4183560" cy="388044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marL="343080" indent="-343080">
              <a:lnSpc>
                <a:spcPct val="100000"/>
              </a:lnSpc>
              <a:spcBef>
                <a:spcPts val="100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800" spc="-1" strike="noStrike">
                <a:solidFill>
                  <a:srgbClr val="404040"/>
                </a:solidFill>
                <a:latin typeface="Trebuchet MS"/>
              </a:rPr>
              <a:t>Образец текста</a:t>
            </a:r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  <a:p>
            <a:pPr lvl="1" marL="743040" indent="-285840">
              <a:lnSpc>
                <a:spcPct val="100000"/>
              </a:lnSpc>
              <a:spcBef>
                <a:spcPts val="100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600" spc="-1" strike="noStrike">
                <a:solidFill>
                  <a:srgbClr val="404040"/>
                </a:solidFill>
                <a:latin typeface="Trebuchet MS"/>
              </a:rPr>
              <a:t>Второй уровень</a:t>
            </a:r>
            <a:endParaRPr b="0" lang="ru-RU" sz="1600" spc="-1" strike="noStrike">
              <a:solidFill>
                <a:srgbClr val="404040"/>
              </a:solidFill>
              <a:latin typeface="Trebuchet MS"/>
            </a:endParaRPr>
          </a:p>
          <a:p>
            <a:pPr lvl="2" marL="1143000" indent="-228600">
              <a:lnSpc>
                <a:spcPct val="100000"/>
              </a:lnSpc>
              <a:spcBef>
                <a:spcPts val="100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400" spc="-1" strike="noStrike">
                <a:solidFill>
                  <a:srgbClr val="404040"/>
                </a:solidFill>
                <a:latin typeface="Trebuchet MS"/>
              </a:rPr>
              <a:t>Третий уровень</a:t>
            </a:r>
            <a:endParaRPr b="0" lang="ru-RU" sz="1400" spc="-1" strike="noStrike">
              <a:solidFill>
                <a:srgbClr val="404040"/>
              </a:solidFill>
              <a:latin typeface="Trebuchet MS"/>
            </a:endParaRPr>
          </a:p>
          <a:p>
            <a:pPr lvl="3" marL="1600200" indent="-228600">
              <a:lnSpc>
                <a:spcPct val="100000"/>
              </a:lnSpc>
              <a:spcBef>
                <a:spcPts val="100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200" spc="-1" strike="noStrike">
                <a:solidFill>
                  <a:srgbClr val="404040"/>
                </a:solidFill>
                <a:latin typeface="Trebuchet MS"/>
              </a:rPr>
              <a:t>Четвертый уровень</a:t>
            </a:r>
            <a:endParaRPr b="0" lang="ru-RU" sz="1200" spc="-1" strike="noStrike">
              <a:solidFill>
                <a:srgbClr val="404040"/>
              </a:solidFill>
              <a:latin typeface="Trebuchet MS"/>
            </a:endParaRPr>
          </a:p>
          <a:p>
            <a:pPr lvl="4" marL="2057400" indent="-228600">
              <a:lnSpc>
                <a:spcPct val="100000"/>
              </a:lnSpc>
              <a:spcBef>
                <a:spcPts val="100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200" spc="-1" strike="noStrike">
                <a:solidFill>
                  <a:srgbClr val="404040"/>
                </a:solidFill>
                <a:latin typeface="Trebuchet MS"/>
              </a:rPr>
              <a:t>Пятый уровень</a:t>
            </a:r>
            <a:endParaRPr b="0" lang="ru-RU" sz="12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29" name="PlaceHolder 4"/>
          <p:cNvSpPr>
            <a:spLocks noGrp="1"/>
          </p:cNvSpPr>
          <p:nvPr>
            <p:ph type="dt"/>
          </p:nvPr>
        </p:nvSpPr>
        <p:spPr>
          <a:xfrm>
            <a:off x="7205040" y="6041520"/>
            <a:ext cx="91152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9E88E1B1-18BD-44EB-846A-C42222A84DCB}" type="datetime">
              <a:rPr b="0" lang="ru-RU" sz="900" spc="-1" strike="noStrike">
                <a:solidFill>
                  <a:srgbClr val="8b8b8b"/>
                </a:solidFill>
                <a:latin typeface="Trebuchet MS"/>
              </a:rPr>
              <a:t>1.2.23</a:t>
            </a:fld>
            <a:endParaRPr b="0" lang="ru-RU" sz="900" spc="-1" strike="noStrike">
              <a:latin typeface="Tempora LGC Uni"/>
            </a:endParaRPr>
          </a:p>
        </p:txBody>
      </p:sp>
      <p:sp>
        <p:nvSpPr>
          <p:cNvPr id="130" name="PlaceHolder 5"/>
          <p:cNvSpPr>
            <a:spLocks noGrp="1"/>
          </p:cNvSpPr>
          <p:nvPr>
            <p:ph type="ftr"/>
          </p:nvPr>
        </p:nvSpPr>
        <p:spPr>
          <a:xfrm>
            <a:off x="677160" y="6041520"/>
            <a:ext cx="629712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endParaRPr b="0" lang="ru-RU" sz="2400" spc="-1" strike="noStrike">
              <a:latin typeface="Tempora LGC Uni"/>
            </a:endParaRPr>
          </a:p>
        </p:txBody>
      </p:sp>
      <p:sp>
        <p:nvSpPr>
          <p:cNvPr id="131" name="PlaceHolder 6"/>
          <p:cNvSpPr>
            <a:spLocks noGrp="1"/>
          </p:cNvSpPr>
          <p:nvPr>
            <p:ph type="sldNum"/>
          </p:nvPr>
        </p:nvSpPr>
        <p:spPr>
          <a:xfrm>
            <a:off x="8590680" y="6041520"/>
            <a:ext cx="68292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D11642EB-014A-4BC4-AAA9-15DFE5698F04}" type="slidenum">
              <a:rPr b="0" lang="ru-RU" sz="900" spc="-1" strike="noStrike">
                <a:solidFill>
                  <a:srgbClr val="90c226"/>
                </a:solidFill>
                <a:latin typeface="Trebuchet MS"/>
              </a:rPr>
              <a:t>&lt;номер&gt;</a:t>
            </a:fld>
            <a:endParaRPr b="0" lang="ru-RU" sz="900" spc="-1" strike="noStrike">
              <a:latin typeface="Tempora LGC Un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2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image" Target="../media/image12.png"/><Relationship Id="rId3" Type="http://schemas.openxmlformats.org/officeDocument/2006/relationships/slideLayout" Target="../slideLayouts/slideLayout28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image" Target="../media/image14.png"/><Relationship Id="rId3" Type="http://schemas.openxmlformats.org/officeDocument/2006/relationships/slideLayout" Target="../slideLayouts/slideLayout28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image" Target="../media/image16.png"/><Relationship Id="rId3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image" Target="../media/image18.png"/><Relationship Id="rId3" Type="http://schemas.openxmlformats.org/officeDocument/2006/relationships/image" Target="../media/image19.png"/><Relationship Id="rId4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PlaceHolder 1"/>
          <p:cNvSpPr>
            <a:spLocks noGrp="1"/>
          </p:cNvSpPr>
          <p:nvPr>
            <p:ph type="title"/>
          </p:nvPr>
        </p:nvSpPr>
        <p:spPr>
          <a:xfrm>
            <a:off x="1499040" y="283680"/>
            <a:ext cx="7760160" cy="18388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70c0"/>
                </a:solidFill>
                <a:latin typeface="Trebuchet MS"/>
              </a:rPr>
              <a:t>Исследовательский проект по теме </a:t>
            </a:r>
            <a:br/>
            <a:r>
              <a:rPr b="0" lang="ru-RU" sz="4400" spc="-1" strike="noStrike">
                <a:solidFill>
                  <a:srgbClr val="0070c0"/>
                </a:solidFill>
                <a:latin typeface="Trebuchet MS"/>
              </a:rPr>
              <a:t>«Математика и искусство» </a:t>
            </a:r>
            <a:endParaRPr b="0" lang="ru-RU" sz="4400" spc="-1" strike="noStrike">
              <a:solidFill>
                <a:srgbClr val="000000"/>
              </a:solidFill>
              <a:latin typeface="Trebuchet MS"/>
            </a:endParaRPr>
          </a:p>
        </p:txBody>
      </p:sp>
      <p:pic>
        <p:nvPicPr>
          <p:cNvPr id="169" name="Рисунок 3" descr=""/>
          <p:cNvPicPr/>
          <p:nvPr/>
        </p:nvPicPr>
        <p:blipFill>
          <a:blip r:embed="rId1"/>
          <a:stretch/>
        </p:blipFill>
        <p:spPr>
          <a:xfrm rot="20649000">
            <a:off x="7196400" y="2346120"/>
            <a:ext cx="4329360" cy="2890080"/>
          </a:xfrm>
          <a:prstGeom prst="rect">
            <a:avLst/>
          </a:prstGeom>
          <a:ln w="0">
            <a:noFill/>
          </a:ln>
        </p:spPr>
      </p:pic>
      <p:pic>
        <p:nvPicPr>
          <p:cNvPr id="170" name="Рисунок 4" descr=""/>
          <p:cNvPicPr/>
          <p:nvPr/>
        </p:nvPicPr>
        <p:blipFill>
          <a:blip r:embed="rId2"/>
          <a:stretch/>
        </p:blipFill>
        <p:spPr>
          <a:xfrm rot="472800">
            <a:off x="2919960" y="2402280"/>
            <a:ext cx="4045320" cy="2528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/>
          </p:cNvSpPr>
          <p:nvPr>
            <p:ph type="title"/>
          </p:nvPr>
        </p:nvSpPr>
        <p:spPr>
          <a:xfrm>
            <a:off x="677160" y="609480"/>
            <a:ext cx="8596440" cy="132048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>
              <a:lnSpc>
                <a:spcPct val="100000"/>
              </a:lnSpc>
            </a:pPr>
            <a:r>
              <a:rPr b="0" lang="ru-RU" sz="4400" spc="-1" strike="noStrike">
                <a:solidFill>
                  <a:srgbClr val="90c226"/>
                </a:solidFill>
                <a:latin typeface="Trebuchet MS"/>
              </a:rPr>
              <a:t>Введение</a:t>
            </a:r>
            <a:endParaRPr b="0" lang="ru-RU" sz="44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72" name="PlaceHolder 2"/>
          <p:cNvSpPr>
            <a:spLocks noGrp="1"/>
          </p:cNvSpPr>
          <p:nvPr>
            <p:ph/>
          </p:nvPr>
        </p:nvSpPr>
        <p:spPr>
          <a:xfrm>
            <a:off x="677160" y="2160720"/>
            <a:ext cx="8596440" cy="388044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marL="343080" indent="-343080">
              <a:lnSpc>
                <a:spcPct val="100000"/>
              </a:lnSpc>
              <a:spcBef>
                <a:spcPts val="100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800" spc="-1" strike="noStrike">
                <a:solidFill>
                  <a:srgbClr val="404040"/>
                </a:solidFill>
                <a:latin typeface="Trebuchet MS"/>
              </a:rPr>
              <a:t>Цели работы: Исследовать связи математики и различных видов искусств и расширить кругозор о сферах применения математики.</a:t>
            </a:r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  <a:p>
            <a:pPr marL="343080" indent="-343080">
              <a:lnSpc>
                <a:spcPct val="100000"/>
              </a:lnSpc>
              <a:spcBef>
                <a:spcPts val="100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800" spc="-1" strike="noStrike">
                <a:solidFill>
                  <a:srgbClr val="404040"/>
                </a:solidFill>
                <a:latin typeface="Trebuchet MS"/>
              </a:rPr>
              <a:t>Задачи:</a:t>
            </a:r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  <a:p>
            <a:pPr marL="343080" indent="-343080">
              <a:lnSpc>
                <a:spcPct val="100000"/>
              </a:lnSpc>
              <a:spcBef>
                <a:spcPts val="100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800" spc="-1" strike="noStrike">
                <a:solidFill>
                  <a:srgbClr val="404040"/>
                </a:solidFill>
                <a:latin typeface="Trebuchet MS"/>
              </a:rPr>
              <a:t>1) Изучить связи между математикой и искусством и расширить кругозор о сферах применения математики.</a:t>
            </a:r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  <a:p>
            <a:pPr marL="343080" indent="-343080">
              <a:lnSpc>
                <a:spcPct val="100000"/>
              </a:lnSpc>
              <a:spcBef>
                <a:spcPts val="100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800" spc="-1" strike="noStrike">
                <a:solidFill>
                  <a:srgbClr val="404040"/>
                </a:solidFill>
                <a:latin typeface="Trebuchet MS"/>
              </a:rPr>
              <a:t>2) Познакомиться с математиками и художниками в истории искусства.</a:t>
            </a:r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  <a:p>
            <a:pPr marL="343080" indent="-343080">
              <a:lnSpc>
                <a:spcPct val="100000"/>
              </a:lnSpc>
              <a:spcBef>
                <a:spcPts val="100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800" spc="-1" strike="noStrike">
                <a:solidFill>
                  <a:srgbClr val="404040"/>
                </a:solidFill>
                <a:latin typeface="Trebuchet MS"/>
              </a:rPr>
              <a:t>3) Узнать что такое - золотое сечение, симметрия, пропорции, лента Мебиуса и невозможные фигуры .</a:t>
            </a:r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  <a:p>
            <a:pPr>
              <a:lnSpc>
                <a:spcPct val="100000"/>
              </a:lnSpc>
              <a:spcBef>
                <a:spcPts val="1001"/>
              </a:spcBef>
            </a:pPr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  <mc:AlternateContent>
    <mc:Choice Requires="p14">
      <p:transition spd="slow" p14:dur="1500">
        <p:split dir="out" orient="vert"/>
      </p:transition>
    </mc:Choice>
    <mc:Fallback>
      <p:transition spd="slow">
        <p:split dir="out" orient="vert"/>
      </p:transition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 type="title"/>
          </p:nvPr>
        </p:nvSpPr>
        <p:spPr>
          <a:xfrm>
            <a:off x="677160" y="609480"/>
            <a:ext cx="8596440" cy="132048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90000"/>
          </a:bodyPr>
          <a:p>
            <a:pPr>
              <a:lnSpc>
                <a:spcPct val="100000"/>
              </a:lnSpc>
            </a:pPr>
            <a:r>
              <a:rPr b="0" lang="ru-RU" sz="4400" spc="-1" strike="noStrike">
                <a:solidFill>
                  <a:srgbClr val="90c226"/>
                </a:solidFill>
                <a:latin typeface="Trebuchet MS"/>
              </a:rPr>
              <a:t>Что такое математика и искусство?</a:t>
            </a:r>
            <a:br/>
            <a:endParaRPr b="0" lang="ru-RU" sz="44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74" name="PlaceHolder 2"/>
          <p:cNvSpPr>
            <a:spLocks noGrp="1"/>
          </p:cNvSpPr>
          <p:nvPr>
            <p:ph/>
          </p:nvPr>
        </p:nvSpPr>
        <p:spPr>
          <a:xfrm>
            <a:off x="531720" y="1575720"/>
            <a:ext cx="6938640" cy="43776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93000"/>
          </a:bodyPr>
          <a:p>
            <a:pPr marL="343080" indent="-343080">
              <a:lnSpc>
                <a:spcPct val="100000"/>
              </a:lnSpc>
              <a:spcBef>
                <a:spcPts val="100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800" spc="-1" strike="noStrike">
                <a:solidFill>
                  <a:srgbClr val="404040"/>
                </a:solidFill>
                <a:latin typeface="Trebuchet MS"/>
              </a:rPr>
              <a:t>Математика — наука, исторически основанная на решении задач о количественных и пространственных соотношениях реального мира путём идеализации необходимых для этого свойств объектов и формализации этих задач. Наука, занимающаяся изучением чисел, структур, пространств и преобразований.</a:t>
            </a:r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  <a:p>
            <a:pPr marL="343080" indent="-343080">
              <a:lnSpc>
                <a:spcPct val="100000"/>
              </a:lnSpc>
              <a:spcBef>
                <a:spcPts val="100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800" spc="-1" strike="noStrike">
                <a:solidFill>
                  <a:srgbClr val="404040"/>
                </a:solidFill>
                <a:latin typeface="Trebuchet MS"/>
              </a:rPr>
              <a:t>Искусство – это разные виды культурной деятельности человека, направленные на познание мира с помощью художественных образов, воспроизводящие действительность через творчество и удовлетворяющие эстетические потребности людей.</a:t>
            </a:r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  <a:p>
            <a:pPr marL="343080" indent="-343080">
              <a:lnSpc>
                <a:spcPct val="100000"/>
              </a:lnSpc>
              <a:spcBef>
                <a:spcPts val="100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800" spc="-1" strike="noStrike">
                <a:solidFill>
                  <a:srgbClr val="404040"/>
                </a:solidFill>
                <a:latin typeface="Trebuchet MS"/>
              </a:rPr>
              <a:t>Математика и искусство две разные и не похожие друг на друга науки, но они очень интересные и увлекательные. Они связаны между собой, хотя это и не заметно с первого взгляда И та и другая требуют к себе внимания и точности притягивая к себе.</a:t>
            </a:r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  <a:p>
            <a:pPr>
              <a:lnSpc>
                <a:spcPct val="100000"/>
              </a:lnSpc>
              <a:spcBef>
                <a:spcPts val="1001"/>
              </a:spcBef>
            </a:pPr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pic>
        <p:nvPicPr>
          <p:cNvPr id="175" name="Рисунок 4" descr=""/>
          <p:cNvPicPr/>
          <p:nvPr/>
        </p:nvPicPr>
        <p:blipFill>
          <a:blip r:embed="rId1"/>
          <a:stretch/>
        </p:blipFill>
        <p:spPr>
          <a:xfrm rot="20383200">
            <a:off x="7533360" y="3436200"/>
            <a:ext cx="4812120" cy="2991960"/>
          </a:xfrm>
          <a:prstGeom prst="rect">
            <a:avLst/>
          </a:prstGeom>
          <a:ln w="0">
            <a:noFill/>
          </a:ln>
        </p:spPr>
      </p:pic>
      <p:pic>
        <p:nvPicPr>
          <p:cNvPr id="176" name="Рисунок 5" descr=""/>
          <p:cNvPicPr/>
          <p:nvPr/>
        </p:nvPicPr>
        <p:blipFill>
          <a:blip r:embed="rId2"/>
          <a:stretch/>
        </p:blipFill>
        <p:spPr>
          <a:xfrm rot="20321400">
            <a:off x="7993440" y="1054080"/>
            <a:ext cx="3500280" cy="25160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med" p14:dur="800">
        <p:circle/>
      </p:transition>
    </mc:Choice>
    <mc:Fallback>
      <p:transition spd="med">
        <p:circle/>
      </p:transition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laceHolder 1"/>
          <p:cNvSpPr>
            <a:spLocks noGrp="1"/>
          </p:cNvSpPr>
          <p:nvPr>
            <p:ph type="title"/>
          </p:nvPr>
        </p:nvSpPr>
        <p:spPr>
          <a:xfrm>
            <a:off x="677160" y="609480"/>
            <a:ext cx="8596440" cy="132048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91000"/>
          </a:bodyPr>
          <a:p>
            <a:pPr>
              <a:lnSpc>
                <a:spcPct val="100000"/>
              </a:lnSpc>
            </a:pPr>
            <a:r>
              <a:rPr b="0" lang="ru-RU" sz="4400" spc="-1" strike="noStrike">
                <a:solidFill>
                  <a:srgbClr val="90c226"/>
                </a:solidFill>
                <a:latin typeface="Trebuchet MS"/>
              </a:rPr>
              <a:t>Математики и художники в истории искусства?</a:t>
            </a:r>
            <a:endParaRPr b="0" lang="ru-RU" sz="44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78" name="PlaceHolder 2"/>
          <p:cNvSpPr>
            <a:spLocks noGrp="1"/>
          </p:cNvSpPr>
          <p:nvPr>
            <p:ph/>
          </p:nvPr>
        </p:nvSpPr>
        <p:spPr>
          <a:xfrm>
            <a:off x="677160" y="2160720"/>
            <a:ext cx="8596440" cy="388044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 marL="343080" indent="-343080">
              <a:lnSpc>
                <a:spcPct val="100000"/>
              </a:lnSpc>
              <a:spcBef>
                <a:spcPts val="100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2400" spc="-1" strike="noStrike">
                <a:solidFill>
                  <a:srgbClr val="404040"/>
                </a:solidFill>
                <a:latin typeface="Trebuchet MS"/>
              </a:rPr>
              <a:t>Леонардо да Винчи </a:t>
            </a:r>
            <a:endParaRPr b="0" lang="ru-RU" sz="2400" spc="-1" strike="noStrike">
              <a:solidFill>
                <a:srgbClr val="404040"/>
              </a:solidFill>
              <a:latin typeface="Trebuchet MS"/>
            </a:endParaRPr>
          </a:p>
          <a:p>
            <a:pPr marL="343080" indent="-343080">
              <a:lnSpc>
                <a:spcPct val="100000"/>
              </a:lnSpc>
              <a:spcBef>
                <a:spcPts val="100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2400" spc="-1" strike="noStrike">
                <a:solidFill>
                  <a:srgbClr val="404040"/>
                </a:solidFill>
                <a:latin typeface="Trebuchet MS"/>
              </a:rPr>
              <a:t>Сальвадор Дали </a:t>
            </a:r>
            <a:endParaRPr b="0" lang="ru-RU" sz="2400" spc="-1" strike="noStrike">
              <a:solidFill>
                <a:srgbClr val="404040"/>
              </a:solidFill>
              <a:latin typeface="Trebuchet MS"/>
            </a:endParaRPr>
          </a:p>
          <a:p>
            <a:pPr marL="343080" indent="-343080">
              <a:lnSpc>
                <a:spcPct val="100000"/>
              </a:lnSpc>
              <a:spcBef>
                <a:spcPts val="100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2400" spc="-1" strike="noStrike">
                <a:solidFill>
                  <a:srgbClr val="404040"/>
                </a:solidFill>
                <a:latin typeface="Trebuchet MS"/>
              </a:rPr>
              <a:t>Альбрехт Дюрер</a:t>
            </a:r>
            <a:endParaRPr b="0" lang="ru-RU" sz="2400" spc="-1" strike="noStrike">
              <a:solidFill>
                <a:srgbClr val="404040"/>
              </a:solidFill>
              <a:latin typeface="Trebuchet MS"/>
            </a:endParaRPr>
          </a:p>
          <a:p>
            <a:pPr marL="343080" indent="-343080">
              <a:lnSpc>
                <a:spcPct val="100000"/>
              </a:lnSpc>
              <a:spcBef>
                <a:spcPts val="100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2400" spc="-1" strike="noStrike">
                <a:solidFill>
                  <a:srgbClr val="404040"/>
                </a:solidFill>
                <a:latin typeface="Trebuchet MS"/>
              </a:rPr>
              <a:t>Коломан Мозер </a:t>
            </a:r>
            <a:endParaRPr b="0" lang="ru-RU" sz="2400" spc="-1" strike="noStrike">
              <a:solidFill>
                <a:srgbClr val="404040"/>
              </a:solidFill>
              <a:latin typeface="Trebuchet MS"/>
            </a:endParaRPr>
          </a:p>
          <a:p>
            <a:pPr marL="343080" indent="-343080">
              <a:lnSpc>
                <a:spcPct val="100000"/>
              </a:lnSpc>
              <a:spcBef>
                <a:spcPts val="100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2400" spc="-1" strike="noStrike">
                <a:solidFill>
                  <a:srgbClr val="404040"/>
                </a:solidFill>
                <a:latin typeface="Trebuchet MS"/>
              </a:rPr>
              <a:t>Пит Мондриан</a:t>
            </a:r>
            <a:endParaRPr b="0" lang="ru-RU" sz="2400" spc="-1" strike="noStrike">
              <a:solidFill>
                <a:srgbClr val="404040"/>
              </a:solidFill>
              <a:latin typeface="Trebuchet MS"/>
            </a:endParaRPr>
          </a:p>
          <a:p>
            <a:pPr marL="343080" indent="-343080">
              <a:lnSpc>
                <a:spcPct val="100000"/>
              </a:lnSpc>
              <a:spcBef>
                <a:spcPts val="100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2400" spc="-1" strike="noStrike">
                <a:solidFill>
                  <a:srgbClr val="404040"/>
                </a:solidFill>
                <a:latin typeface="Trebuchet MS"/>
              </a:rPr>
              <a:t>Винсент Виллем Ван Гог </a:t>
            </a:r>
            <a:endParaRPr b="0" lang="ru-RU" sz="2400" spc="-1" strike="noStrike">
              <a:solidFill>
                <a:srgbClr val="404040"/>
              </a:solidFill>
              <a:latin typeface="Trebuchet MS"/>
            </a:endParaRPr>
          </a:p>
        </p:txBody>
      </p:sp>
      <p:pic>
        <p:nvPicPr>
          <p:cNvPr id="179" name="Рисунок 9" descr=""/>
          <p:cNvPicPr/>
          <p:nvPr/>
        </p:nvPicPr>
        <p:blipFill>
          <a:blip r:embed="rId1"/>
          <a:stretch/>
        </p:blipFill>
        <p:spPr>
          <a:xfrm>
            <a:off x="6022800" y="1726560"/>
            <a:ext cx="3970800" cy="4748400"/>
          </a:xfrm>
          <a:prstGeom prst="rect">
            <a:avLst/>
          </a:prstGeom>
          <a:ln w="0">
            <a:noFill/>
          </a:ln>
        </p:spPr>
      </p:pic>
      <p:pic>
        <p:nvPicPr>
          <p:cNvPr id="180" name="Рисунок 11" descr=""/>
          <p:cNvPicPr/>
          <p:nvPr/>
        </p:nvPicPr>
        <p:blipFill>
          <a:blip r:embed="rId2"/>
          <a:stretch/>
        </p:blipFill>
        <p:spPr>
          <a:xfrm>
            <a:off x="5446440" y="1722960"/>
            <a:ext cx="4842360" cy="4752000"/>
          </a:xfrm>
          <a:prstGeom prst="rect">
            <a:avLst/>
          </a:prstGeom>
          <a:ln w="0">
            <a:noFill/>
          </a:ln>
        </p:spPr>
      </p:pic>
      <p:pic>
        <p:nvPicPr>
          <p:cNvPr id="181" name="Рисунок 13" descr=""/>
          <p:cNvPicPr/>
          <p:nvPr/>
        </p:nvPicPr>
        <p:blipFill>
          <a:blip r:embed="rId3"/>
          <a:stretch/>
        </p:blipFill>
        <p:spPr>
          <a:xfrm>
            <a:off x="6383520" y="1382400"/>
            <a:ext cx="3595320" cy="5280840"/>
          </a:xfrm>
          <a:prstGeom prst="rect">
            <a:avLst/>
          </a:prstGeom>
          <a:ln w="0">
            <a:noFill/>
          </a:ln>
        </p:spPr>
      </p:pic>
      <p:pic>
        <p:nvPicPr>
          <p:cNvPr id="182" name="Рисунок 14" descr=""/>
          <p:cNvPicPr/>
          <p:nvPr/>
        </p:nvPicPr>
        <p:blipFill>
          <a:blip r:embed="rId4"/>
          <a:stretch/>
        </p:blipFill>
        <p:spPr>
          <a:xfrm>
            <a:off x="6230520" y="1270080"/>
            <a:ext cx="3763080" cy="5311800"/>
          </a:xfrm>
          <a:prstGeom prst="rect">
            <a:avLst/>
          </a:prstGeom>
          <a:ln w="0">
            <a:noFill/>
          </a:ln>
        </p:spPr>
      </p:pic>
      <p:pic>
        <p:nvPicPr>
          <p:cNvPr id="183" name="Рисунок 15" descr=""/>
          <p:cNvPicPr/>
          <p:nvPr/>
        </p:nvPicPr>
        <p:blipFill>
          <a:blip r:embed="rId5"/>
          <a:stretch/>
        </p:blipFill>
        <p:spPr>
          <a:xfrm>
            <a:off x="5876640" y="1326240"/>
            <a:ext cx="4216320" cy="5393160"/>
          </a:xfrm>
          <a:prstGeom prst="rect">
            <a:avLst/>
          </a:prstGeom>
          <a:ln w="0">
            <a:noFill/>
          </a:ln>
        </p:spPr>
      </p:pic>
      <p:pic>
        <p:nvPicPr>
          <p:cNvPr id="184" name="Рисунок 16" descr=""/>
          <p:cNvPicPr/>
          <p:nvPr/>
        </p:nvPicPr>
        <p:blipFill>
          <a:blip r:embed="rId6"/>
          <a:stretch/>
        </p:blipFill>
        <p:spPr>
          <a:xfrm>
            <a:off x="5435280" y="1254600"/>
            <a:ext cx="5492160" cy="5327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xit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nodeType="clickEffect" fill="hold" presetClass="exit" presetID="6" presetSubtype="32">
                                  <p:stCondLst>
                                    <p:cond delay="0"/>
                                  </p:stCondLst>
                                  <p:childTnLst>
                                    <p:animEffect filter="circle(out)" transition="out">
                                      <p:cBhvr additive="repl">
                                        <p:cTn id="10" dur="2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nodeType="clickEffect" fill="hold" presetClass="exit" presetID="1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 additive="repl">
                                        <p:cTn id="15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nodeType="clickEffect" fill="hold" presetClass="exit" presetID="21" presetSubtype="1">
                                  <p:stCondLst>
                                    <p:cond delay="0"/>
                                  </p:stCondLst>
                                  <p:childTnLst>
                                    <p:animEffect filter="wheel(1)" transition="out">
                                      <p:cBhvr additive="repl">
                                        <p:cTn id="20" dur="2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nodeType="clickEffect" fill="hold" presetClass="exit" presetID="42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 additive="repl">
                                        <p:cTn id="25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6" dur="1000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7" dur="1000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nodeType="clickEffect" fill="hold" presetClass="exit" presetID="16" presetSubtype="21">
                                  <p:stCondLst>
                                    <p:cond delay="0"/>
                                  </p:stCondLst>
                                  <p:childTnLst>
                                    <p:animEffect filter="barn(inVertical)" transition="out">
                                      <p:cBhvr additive="repl">
                                        <p:cTn id="32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PlaceHolder 1"/>
          <p:cNvSpPr>
            <a:spLocks noGrp="1"/>
          </p:cNvSpPr>
          <p:nvPr>
            <p:ph type="title"/>
          </p:nvPr>
        </p:nvSpPr>
        <p:spPr>
          <a:xfrm>
            <a:off x="677160" y="609480"/>
            <a:ext cx="8596440" cy="132048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>
              <a:lnSpc>
                <a:spcPct val="100000"/>
              </a:lnSpc>
            </a:pPr>
            <a:r>
              <a:rPr b="0" lang="ru-RU" sz="4400" spc="-1" strike="noStrike">
                <a:solidFill>
                  <a:srgbClr val="90c226"/>
                </a:solidFill>
                <a:latin typeface="Trebuchet MS"/>
              </a:rPr>
              <a:t>Золотое сечение</a:t>
            </a:r>
            <a:endParaRPr b="0" lang="ru-RU" sz="44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86" name="PlaceHolder 2"/>
          <p:cNvSpPr>
            <a:spLocks noGrp="1"/>
          </p:cNvSpPr>
          <p:nvPr>
            <p:ph/>
          </p:nvPr>
        </p:nvSpPr>
        <p:spPr>
          <a:xfrm>
            <a:off x="1257120" y="2286000"/>
            <a:ext cx="5059080" cy="236988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98000"/>
          </a:bodyPr>
          <a:p>
            <a:pPr marL="343080" indent="-343080">
              <a:lnSpc>
                <a:spcPct val="100000"/>
              </a:lnSpc>
              <a:spcBef>
                <a:spcPts val="100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800" spc="-1" strike="noStrike">
                <a:solidFill>
                  <a:srgbClr val="404040"/>
                </a:solidFill>
                <a:latin typeface="Trebuchet MS"/>
              </a:rPr>
              <a:t>Золотым сечением (делением) и даже “божественной пропорцией” называют деление отрезка, при котором длина всего отрезка так относится к длине его большей части, как длина большей части к меньшей. Это отношение приближенно равно 1,6 или 8/5.</a:t>
            </a:r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  <a:p>
            <a:pPr marL="343080" indent="-343080">
              <a:lnSpc>
                <a:spcPct val="100000"/>
              </a:lnSpc>
              <a:spcBef>
                <a:spcPts val="100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800" spc="-1" strike="noStrike">
                <a:solidFill>
                  <a:srgbClr val="404040"/>
                </a:solidFill>
                <a:latin typeface="Trebuchet MS"/>
              </a:rPr>
              <a:t>a : b = b : c или с : b = b : а.</a:t>
            </a:r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87" name="PlaceHolder 3"/>
          <p:cNvSpPr>
            <a:spLocks noGrp="1"/>
          </p:cNvSpPr>
          <p:nvPr>
            <p:ph/>
          </p:nvPr>
        </p:nvSpPr>
        <p:spPr>
          <a:xfrm>
            <a:off x="6647760" y="2286000"/>
            <a:ext cx="4800240" cy="236988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 marL="343080" indent="-343080">
              <a:lnSpc>
                <a:spcPct val="100000"/>
              </a:lnSpc>
              <a:spcBef>
                <a:spcPts val="100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800" spc="-1" strike="noStrike">
                <a:solidFill>
                  <a:srgbClr val="404040"/>
                </a:solidFill>
                <a:latin typeface="Trebuchet MS"/>
              </a:rPr>
              <a:t>Замечательный пример “золотого сечения” представляет собой правильный пятиугольник – выпуклый и звездчатый, который называется пентаграммой.</a:t>
            </a:r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pic>
        <p:nvPicPr>
          <p:cNvPr id="188" name="Рисунок 4" descr=""/>
          <p:cNvPicPr/>
          <p:nvPr/>
        </p:nvPicPr>
        <p:blipFill>
          <a:blip r:embed="rId1"/>
          <a:stretch/>
        </p:blipFill>
        <p:spPr>
          <a:xfrm>
            <a:off x="1342800" y="4628880"/>
            <a:ext cx="4353840" cy="2449080"/>
          </a:xfrm>
          <a:prstGeom prst="rect">
            <a:avLst/>
          </a:prstGeom>
          <a:ln w="0">
            <a:noFill/>
          </a:ln>
        </p:spPr>
      </p:pic>
      <p:pic>
        <p:nvPicPr>
          <p:cNvPr id="189" name="Рисунок 5" descr=""/>
          <p:cNvPicPr/>
          <p:nvPr/>
        </p:nvPicPr>
        <p:blipFill>
          <a:blip r:embed="rId2"/>
          <a:stretch/>
        </p:blipFill>
        <p:spPr>
          <a:xfrm>
            <a:off x="6647760" y="3560760"/>
            <a:ext cx="3849480" cy="32968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16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PlaceHolder 1"/>
          <p:cNvSpPr>
            <a:spLocks noGrp="1"/>
          </p:cNvSpPr>
          <p:nvPr>
            <p:ph type="title"/>
          </p:nvPr>
        </p:nvSpPr>
        <p:spPr>
          <a:xfrm>
            <a:off x="677160" y="609480"/>
            <a:ext cx="8596440" cy="132048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rgbClr val="90c226"/>
                </a:solidFill>
                <a:latin typeface="Trebuchet MS"/>
              </a:rPr>
              <a:t>Симметрия</a:t>
            </a:r>
            <a:endParaRPr b="0" lang="ru-RU" sz="3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91" name="PlaceHolder 2"/>
          <p:cNvSpPr>
            <a:spLocks noGrp="1"/>
          </p:cNvSpPr>
          <p:nvPr>
            <p:ph/>
          </p:nvPr>
        </p:nvSpPr>
        <p:spPr>
          <a:xfrm>
            <a:off x="677160" y="2880000"/>
            <a:ext cx="4183560" cy="31611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marL="343080" indent="-343080">
              <a:lnSpc>
                <a:spcPct val="100000"/>
              </a:lnSpc>
              <a:spcBef>
                <a:spcPts val="100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800" spc="-1" strike="noStrike">
                <a:solidFill>
                  <a:srgbClr val="404040"/>
                </a:solidFill>
                <a:latin typeface="Trebuchet MS"/>
              </a:rPr>
              <a:t>Симметрия в Математике</a:t>
            </a:r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92" name="PlaceHolder 3"/>
          <p:cNvSpPr>
            <a:spLocks noGrp="1"/>
          </p:cNvSpPr>
          <p:nvPr>
            <p:ph/>
          </p:nvPr>
        </p:nvSpPr>
        <p:spPr>
          <a:xfrm>
            <a:off x="5090040" y="2880000"/>
            <a:ext cx="4183560" cy="31611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marL="343080" indent="-343080">
              <a:lnSpc>
                <a:spcPct val="100000"/>
              </a:lnSpc>
              <a:spcBef>
                <a:spcPts val="100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800" spc="-1" strike="noStrike">
                <a:solidFill>
                  <a:srgbClr val="404040"/>
                </a:solidFill>
                <a:latin typeface="Trebuchet MS"/>
              </a:rPr>
              <a:t>Симметрия в искусстве</a:t>
            </a:r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93" name="Прямоугольник 4"/>
          <p:cNvSpPr/>
          <p:nvPr/>
        </p:nvSpPr>
        <p:spPr>
          <a:xfrm>
            <a:off x="604800" y="1282320"/>
            <a:ext cx="8512920" cy="146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Trebuchet MS"/>
              </a:rPr>
              <a:t>В переводе с древнегреческого языка это – соразмерность, неизменность, соответствие. Говоря о симметрии, мы часто имеем в виду пропорциональность, упорядоченность, гармоничную красоту в расположении элементов некоей группы или составляющих какого-то предмета.</a:t>
            </a:r>
            <a:endParaRPr b="0" lang="ru-RU" sz="1800" spc="-1" strike="noStrike">
              <a:latin typeface="Open Sans"/>
            </a:endParaRPr>
          </a:p>
        </p:txBody>
      </p:sp>
      <p:pic>
        <p:nvPicPr>
          <p:cNvPr id="194" name="Рисунок 5" descr=""/>
          <p:cNvPicPr/>
          <p:nvPr/>
        </p:nvPicPr>
        <p:blipFill>
          <a:blip r:embed="rId1"/>
          <a:stretch/>
        </p:blipFill>
        <p:spPr>
          <a:xfrm>
            <a:off x="387360" y="3432240"/>
            <a:ext cx="4198320" cy="3148560"/>
          </a:xfrm>
          <a:prstGeom prst="rect">
            <a:avLst/>
          </a:prstGeom>
          <a:ln w="0">
            <a:noFill/>
          </a:ln>
        </p:spPr>
      </p:pic>
      <p:pic>
        <p:nvPicPr>
          <p:cNvPr id="195" name="Рисунок 7" descr=""/>
          <p:cNvPicPr/>
          <p:nvPr/>
        </p:nvPicPr>
        <p:blipFill>
          <a:blip r:embed="rId2"/>
          <a:stretch/>
        </p:blipFill>
        <p:spPr>
          <a:xfrm>
            <a:off x="5732280" y="3315600"/>
            <a:ext cx="3385440" cy="33814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1600">
        <p14:prism isInverted="true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PlaceHolder 1"/>
          <p:cNvSpPr>
            <a:spLocks noGrp="1"/>
          </p:cNvSpPr>
          <p:nvPr>
            <p:ph type="title"/>
          </p:nvPr>
        </p:nvSpPr>
        <p:spPr>
          <a:xfrm>
            <a:off x="677160" y="609480"/>
            <a:ext cx="8596440" cy="132048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rgbClr val="90c226"/>
                </a:solidFill>
                <a:latin typeface="Trebuchet MS"/>
              </a:rPr>
              <a:t>Лента Мебиуса и её создатель</a:t>
            </a:r>
            <a:endParaRPr b="0" lang="ru-RU" sz="3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97" name="PlaceHolder 2"/>
          <p:cNvSpPr>
            <a:spLocks noGrp="1"/>
          </p:cNvSpPr>
          <p:nvPr>
            <p:ph/>
          </p:nvPr>
        </p:nvSpPr>
        <p:spPr>
          <a:xfrm>
            <a:off x="582840" y="1509120"/>
            <a:ext cx="5859720" cy="460764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p>
            <a:pPr>
              <a:lnSpc>
                <a:spcPct val="100000"/>
              </a:lnSpc>
              <a:spcBef>
                <a:spcPts val="1001"/>
              </a:spcBef>
              <a:tabLst>
                <a:tab algn="l" pos="0"/>
              </a:tabLst>
            </a:pPr>
            <a:r>
              <a:rPr b="0" lang="ru-RU" sz="1800" spc="-1" strike="noStrike">
                <a:solidFill>
                  <a:srgbClr val="404040"/>
                </a:solidFill>
                <a:latin typeface="Trebuchet MS"/>
              </a:rPr>
              <a:t>     </a:t>
            </a:r>
            <a:r>
              <a:rPr b="0" lang="ru-RU" sz="1800" spc="-1" strike="noStrike">
                <a:solidFill>
                  <a:srgbClr val="404040"/>
                </a:solidFill>
                <a:latin typeface="Trebuchet MS"/>
              </a:rPr>
              <a:t>Лента Мебиуса – одна из наиболее известных в математике поверхностей. Петля Мебиуса - это петля с одной поверхностью и одним краем.</a:t>
            </a:r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  <a:p>
            <a:pPr>
              <a:lnSpc>
                <a:spcPct val="100000"/>
              </a:lnSpc>
              <a:spcBef>
                <a:spcPts val="1001"/>
              </a:spcBef>
              <a:tabLst>
                <a:tab algn="l" pos="0"/>
              </a:tabLst>
            </a:pPr>
            <a:r>
              <a:rPr b="0" lang="ru-RU" sz="1800" spc="-1" strike="noStrike">
                <a:solidFill>
                  <a:srgbClr val="404040"/>
                </a:solidFill>
                <a:latin typeface="Trebuchet MS"/>
              </a:rPr>
              <a:t>     </a:t>
            </a:r>
            <a:r>
              <a:rPr b="0" lang="ru-RU" sz="1800" spc="-1" strike="noStrike">
                <a:solidFill>
                  <a:srgbClr val="404040"/>
                </a:solidFill>
                <a:latin typeface="Trebuchet MS"/>
              </a:rPr>
              <a:t>Лента Мебиуса – пример неориентируемой односторонней поверхности с одним краем в обычном трёхмерном Евклидовом пространстве. Большинство предметов являются ориентируемыми, имеющими две стороны, например, лист бумаги.</a:t>
            </a:r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  <a:p>
            <a:pPr>
              <a:lnSpc>
                <a:spcPct val="100000"/>
              </a:lnSpc>
              <a:spcBef>
                <a:spcPts val="1001"/>
              </a:spcBef>
              <a:tabLst>
                <a:tab algn="l" pos="0"/>
              </a:tabLst>
            </a:pPr>
            <a:r>
              <a:rPr b="0" lang="ru-RU" sz="1800" spc="-1" strike="noStrike">
                <a:solidFill>
                  <a:srgbClr val="404040"/>
                </a:solidFill>
                <a:latin typeface="Trebuchet MS"/>
              </a:rPr>
              <a:t>      </a:t>
            </a:r>
            <a:r>
              <a:rPr b="0" lang="ru-RU" sz="1800" spc="-1" strike="noStrike">
                <a:solidFill>
                  <a:srgbClr val="404040"/>
                </a:solidFill>
                <a:latin typeface="Trebuchet MS"/>
              </a:rPr>
              <a:t>«Отцом» открывателем этой необычной ленты признан немецкий математик Август Фердинанд Мебиус, ученик Гаусса, написавший не одну работу по геометрии, но прославившийся преимущественно открытием односторонней поверхности в 1858 году. </a:t>
            </a:r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pic>
        <p:nvPicPr>
          <p:cNvPr id="198" name="Рисунок 3" descr=""/>
          <p:cNvPicPr/>
          <p:nvPr/>
        </p:nvPicPr>
        <p:blipFill>
          <a:blip r:embed="rId1"/>
          <a:stretch/>
        </p:blipFill>
        <p:spPr>
          <a:xfrm>
            <a:off x="7472880" y="94680"/>
            <a:ext cx="4491000" cy="2350080"/>
          </a:xfrm>
          <a:prstGeom prst="rect">
            <a:avLst/>
          </a:prstGeom>
          <a:ln w="0">
            <a:noFill/>
          </a:ln>
        </p:spPr>
      </p:pic>
      <p:pic>
        <p:nvPicPr>
          <p:cNvPr id="199" name="Рисунок 4" descr=""/>
          <p:cNvPicPr/>
          <p:nvPr/>
        </p:nvPicPr>
        <p:blipFill>
          <a:blip r:embed="rId2"/>
          <a:stretch/>
        </p:blipFill>
        <p:spPr>
          <a:xfrm>
            <a:off x="7295760" y="2337120"/>
            <a:ext cx="3701520" cy="45205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125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PlaceHolder 1"/>
          <p:cNvSpPr>
            <a:spLocks noGrp="1"/>
          </p:cNvSpPr>
          <p:nvPr>
            <p:ph type="title"/>
          </p:nvPr>
        </p:nvSpPr>
        <p:spPr>
          <a:xfrm>
            <a:off x="677160" y="609480"/>
            <a:ext cx="8596440" cy="132048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rgbClr val="90c226"/>
                </a:solidFill>
                <a:latin typeface="Trebuchet MS"/>
              </a:rPr>
              <a:t>Невозможная фигура </a:t>
            </a:r>
            <a:endParaRPr b="0" lang="ru-RU" sz="3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01" name="PlaceHolder 2"/>
          <p:cNvSpPr>
            <a:spLocks noGrp="1"/>
          </p:cNvSpPr>
          <p:nvPr>
            <p:ph/>
          </p:nvPr>
        </p:nvSpPr>
        <p:spPr>
          <a:xfrm>
            <a:off x="677160" y="2160720"/>
            <a:ext cx="8596440" cy="388044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marL="343080" indent="-343080">
              <a:lnSpc>
                <a:spcPct val="100000"/>
              </a:lnSpc>
              <a:spcBef>
                <a:spcPts val="100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800" spc="-1" strike="noStrike">
                <a:solidFill>
                  <a:srgbClr val="404040"/>
                </a:solidFill>
                <a:latin typeface="Trebuchet MS"/>
              </a:rPr>
              <a:t>Невозможная фигура — один из видов оптических иллюзий, фигура, кажущаяся на первый взгляд проекцией обычного трёхмерного объекта, при внимательном рассмотрении которой становятся видны противоречивые соединения элементов фигуры.</a:t>
            </a:r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  <p:pic>
        <p:nvPicPr>
          <p:cNvPr id="202" name="Рисунок 3" descr=""/>
          <p:cNvPicPr/>
          <p:nvPr/>
        </p:nvPicPr>
        <p:blipFill>
          <a:blip r:embed="rId1"/>
          <a:stretch/>
        </p:blipFill>
        <p:spPr>
          <a:xfrm>
            <a:off x="369720" y="3336480"/>
            <a:ext cx="3345840" cy="3345840"/>
          </a:xfrm>
          <a:prstGeom prst="rect">
            <a:avLst/>
          </a:prstGeom>
          <a:ln w="0">
            <a:noFill/>
          </a:ln>
        </p:spPr>
      </p:pic>
      <p:pic>
        <p:nvPicPr>
          <p:cNvPr id="203" name="Рисунок 4" descr=""/>
          <p:cNvPicPr/>
          <p:nvPr/>
        </p:nvPicPr>
        <p:blipFill>
          <a:blip r:embed="rId2"/>
          <a:stretch/>
        </p:blipFill>
        <p:spPr>
          <a:xfrm>
            <a:off x="4198680" y="3336480"/>
            <a:ext cx="3297240" cy="3297240"/>
          </a:xfrm>
          <a:prstGeom prst="rect">
            <a:avLst/>
          </a:prstGeom>
          <a:ln w="0">
            <a:noFill/>
          </a:ln>
        </p:spPr>
      </p:pic>
      <p:pic>
        <p:nvPicPr>
          <p:cNvPr id="204" name="Рисунок 5" descr=""/>
          <p:cNvPicPr/>
          <p:nvPr/>
        </p:nvPicPr>
        <p:blipFill>
          <a:blip r:embed="rId3"/>
          <a:stretch/>
        </p:blipFill>
        <p:spPr>
          <a:xfrm>
            <a:off x="7611840" y="3292200"/>
            <a:ext cx="4579920" cy="3434760"/>
          </a:xfrm>
          <a:prstGeom prst="rect">
            <a:avLst/>
          </a:prstGeom>
          <a:ln w="0">
            <a:noFill/>
          </a:ln>
        </p:spPr>
      </p:pic>
    </p:spTree>
  </p:cSld>
  <p:transition spd="slow">
    <p:wheel spokes="1"/>
  </p:transition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title"/>
          </p:nvPr>
        </p:nvSpPr>
        <p:spPr>
          <a:xfrm>
            <a:off x="677160" y="609480"/>
            <a:ext cx="8596440" cy="132048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rgbClr val="90c226"/>
                </a:solidFill>
                <a:latin typeface="Trebuchet MS"/>
              </a:rPr>
              <a:t>Вывод</a:t>
            </a:r>
            <a:endParaRPr b="0" lang="ru-RU" sz="3600" spc="-1" strike="noStrike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06" name="PlaceHolder 2"/>
          <p:cNvSpPr>
            <a:spLocks noGrp="1"/>
          </p:cNvSpPr>
          <p:nvPr>
            <p:ph/>
          </p:nvPr>
        </p:nvSpPr>
        <p:spPr>
          <a:xfrm>
            <a:off x="677160" y="2160720"/>
            <a:ext cx="8596440" cy="388044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marL="343080" indent="-343080">
              <a:lnSpc>
                <a:spcPct val="100000"/>
              </a:lnSpc>
              <a:spcBef>
                <a:spcPts val="100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800" spc="-1" strike="noStrike">
                <a:solidFill>
                  <a:srgbClr val="404040"/>
                </a:solidFill>
                <a:latin typeface="Trebuchet MS"/>
              </a:rPr>
              <a:t>Математика и искусство тесно взаимосвязаны между собой</a:t>
            </a:r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  <a:p>
            <a:pPr marL="343080" indent="-343080">
              <a:lnSpc>
                <a:spcPct val="100000"/>
              </a:lnSpc>
              <a:spcBef>
                <a:spcPts val="1001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b="0" lang="ru-RU" sz="1800" spc="-1" strike="noStrike">
                <a:solidFill>
                  <a:srgbClr val="404040"/>
                </a:solidFill>
                <a:latin typeface="Trebuchet MS"/>
              </a:rPr>
              <a:t>Математика – это не только задачи, теоремы, формулы, но и вся наша жизнь.</a:t>
            </a:r>
            <a:endParaRPr b="0" lang="ru-RU" sz="1800" spc="-1" strike="noStrike">
              <a:solidFill>
                <a:srgbClr val="404040"/>
              </a:solidFill>
              <a:latin typeface="Trebuchet MS"/>
            </a:endParaRPr>
          </a:p>
        </p:txBody>
      </p:sp>
    </p:spTree>
  </p:cSld>
  <p:transition spd="slow">
    <p:cover dir="r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TM02900688[[fn=Аспект]]</Template>
  <TotalTime>141</TotalTime>
  <Application>LibreOffice/7.2.4.1$Linux_X86_64 LibreOffice_project/20$Build-1</Application>
  <AppVersion>15.0000</AppVersion>
  <Words>512</Words>
  <Paragraphs>40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2021-02-15T17:39:47Z</dcterms:created>
  <dc:creator>VLASOVA</dc:creator>
  <dc:description/>
  <dc:language>ru-RU</dc:language>
  <cp:lastModifiedBy/>
  <dcterms:modified xsi:type="dcterms:W3CDTF">2023-02-01T12:49:52Z</dcterms:modified>
  <cp:revision>13</cp:revision>
  <dc:subject/>
  <dc:title>Презентация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Широкоэкранный</vt:lpwstr>
  </property>
  <property fmtid="{D5CDD505-2E9C-101B-9397-08002B2CF9AE}" pid="3" name="Slides">
    <vt:i4>9</vt:i4>
  </property>
</Properties>
</file>