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72" r:id="rId5"/>
    <p:sldId id="262" r:id="rId6"/>
    <p:sldId id="261" r:id="rId7"/>
    <p:sldId id="264" r:id="rId8"/>
    <p:sldId id="275" r:id="rId9"/>
    <p:sldId id="274" r:id="rId10"/>
    <p:sldId id="266" r:id="rId11"/>
    <p:sldId id="267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8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30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255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10A21C9-7FC8-4904-BF36-0AEF645A87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EF347B5-257D-4568-98C2-14D992B4947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8FCE7-C0F1-4084-82ED-516F3B151FE6}" type="datetime1">
              <a:rPr lang="ru-RU" smtClean="0"/>
              <a:t>16.03.2022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5CD9F77-162B-4D21-A3BC-DC2E91CBB7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2F73BDC-4940-4889-A1D5-E53C304139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A987-3D7D-47A4-9703-222C4513F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172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C99FA0E-CA7B-4F10-94F1-1A5DA0C27163}" type="datetime1">
              <a:rPr lang="ru-RU" noProof="0" smtClean="0"/>
              <a:t>16.03.2022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E485773-E831-40C3-B08E-FE9BDAA6938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40957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55898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04696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61735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20190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23121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8937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8587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ru-RU" noProof="0" smtClean="0"/>
              <a:t>8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39965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E316BEC-AB1A-4058-9324-07F33219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20ГГ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0DE4BD-38C7-497D-AE63-0EC22E33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Пример текста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EDD80C8-9EBF-4D2D-A9FA-CC9421EAA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ru-RU" noProof="0" smtClean="0"/>
              <a:t>‹#›</a:t>
            </a:fld>
            <a:endParaRPr lang="ru-RU" noProof="0" dirty="0"/>
          </a:p>
        </p:txBody>
      </p:sp>
      <p:sp useBgFill="1">
        <p:nvSpPr>
          <p:cNvPr id="5" name="Прямоугольник 4">
            <a:extLst>
              <a:ext uri="{FF2B5EF4-FFF2-40B4-BE49-F238E27FC236}">
                <a16:creationId xmlns:a16="http://schemas.microsoft.com/office/drawing/2014/main" id="{FE162AE6-C2BA-4446-A2D9-41A8F1A61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 useBgFill="1">
        <p:nvSpPr>
          <p:cNvPr id="7" name="Прямоугольник 6">
            <a:extLst>
              <a:ext uri="{FF2B5EF4-FFF2-40B4-BE49-F238E27FC236}">
                <a16:creationId xmlns:a16="http://schemas.microsoft.com/office/drawing/2014/main" id="{7A267802-5F0D-4EE1-AF9D-EF2E4F23C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75" y="0"/>
            <a:ext cx="43861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B728D93-929A-4CAF-A102-3C217E917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361" y="428903"/>
            <a:ext cx="3071005" cy="3051391"/>
          </a:xfrm>
        </p:spPr>
        <p:txBody>
          <a:bodyPr rtlCol="0" anchor="b">
            <a:normAutofit/>
          </a:bodyPr>
          <a:lstStyle>
            <a:lvl1pPr algn="ctr"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pPr rtl="0">
              <a:tabLst>
                <a:tab pos="3370263" algn="l"/>
              </a:tabLst>
            </a:pPr>
            <a:r>
              <a:rPr lang="ru-RU" sz="4000" noProof="0">
                <a:solidFill>
                  <a:schemeClr val="tx2">
                    <a:alpha val="75000"/>
                  </a:schemeClr>
                </a:solidFill>
              </a:rPr>
              <a:t>Образец заголовка</a:t>
            </a:r>
            <a:endParaRPr lang="ru-RU" sz="4000" noProof="0" dirty="0">
              <a:solidFill>
                <a:schemeClr val="tx2">
                  <a:alpha val="75000"/>
                </a:schemeClr>
              </a:solidFill>
            </a:endParaRP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B81702E9-0038-4210-9FAB-E76C1EF85C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4876" y="5116529"/>
            <a:ext cx="2948684" cy="955497"/>
          </a:xfrm>
        </p:spPr>
        <p:txBody>
          <a:bodyPr rtlCol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dirty="0">
                <a:solidFill>
                  <a:schemeClr val="tx2"/>
                </a:solidFill>
              </a:rPr>
              <a:t>подзаголовок</a:t>
            </a:r>
          </a:p>
        </p:txBody>
      </p:sp>
      <p:sp>
        <p:nvSpPr>
          <p:cNvPr id="10" name="Свободная форма: фигура 9">
            <a:extLst>
              <a:ext uri="{FF2B5EF4-FFF2-40B4-BE49-F238E27FC236}">
                <a16:creationId xmlns:a16="http://schemas.microsoft.com/office/drawing/2014/main" id="{13E1655C-FA7C-42D9-8EE1-E7CF6988A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3547565" flipH="1">
            <a:off x="1747479" y="3853642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ru-RU" noProof="0" dirty="0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46441E9C-E7AE-4B2E-A8FF-F364980D90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83024" y="0"/>
            <a:ext cx="7808976" cy="685800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71283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0" userDrawn="1">
          <p15:clr>
            <a:srgbClr val="FBAE40"/>
          </p15:clr>
        </p15:guide>
        <p15:guide id="2" pos="39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6A6C1-54BB-40E1-859F-0C6DA1525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629"/>
            <a:ext cx="10515600" cy="818995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1EEBE1-2D73-4E5F-A8DD-593B79D184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2" y="1806039"/>
            <a:ext cx="5157787" cy="584548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45328A-A6CB-4A40-806F-E68606FC7CF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390588"/>
            <a:ext cx="5157787" cy="375126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2730D26-BCC4-4CE4-9273-69B4E36D39F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69024" y="1806038"/>
            <a:ext cx="5183188" cy="584549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832694-AE69-4399-B6B4-3F0CBD297C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69024" y="2390588"/>
            <a:ext cx="5183188" cy="375126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1E4C2C4B-8E48-4589-91AA-FDF1F137A26C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ата 3">
            <a:extLst>
              <a:ext uri="{FF2B5EF4-FFF2-40B4-BE49-F238E27FC236}">
                <a16:creationId xmlns:a16="http://schemas.microsoft.com/office/drawing/2014/main" id="{C1B2486D-C49D-471B-8F3B-AF604894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3" name="Нижний колонтитул 4">
            <a:extLst>
              <a:ext uri="{FF2B5EF4-FFF2-40B4-BE49-F238E27FC236}">
                <a16:creationId xmlns:a16="http://schemas.microsoft.com/office/drawing/2014/main" id="{CF226F4B-CA41-4C71-97F3-1B7E442A2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0316A3FD-0E7B-4247-AA4F-93E7E99EF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027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6A6C1-54BB-40E1-859F-0C6DA1525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629"/>
            <a:ext cx="10515600" cy="818995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1EEBE1-2D73-4E5F-A8DD-593B79D184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2" y="1806039"/>
            <a:ext cx="3200400" cy="584548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45328A-A6CB-4A40-806F-E68606FC7CF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390588"/>
            <a:ext cx="3200400" cy="375126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2730D26-BCC4-4CE4-9273-69B4E36D39F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5800" y="1800575"/>
            <a:ext cx="3200400" cy="584549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832694-AE69-4399-B6B4-3F0CBD297C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5800" y="2385125"/>
            <a:ext cx="3200400" cy="375126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1E4C2C4B-8E48-4589-91AA-FDF1F137A26C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4">
            <a:extLst>
              <a:ext uri="{FF2B5EF4-FFF2-40B4-BE49-F238E27FC236}">
                <a16:creationId xmlns:a16="http://schemas.microsoft.com/office/drawing/2014/main" id="{266A9EA3-4B2B-44BD-8135-846BF60266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1814" y="1802952"/>
            <a:ext cx="3200400" cy="584549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5" name="Объект 5">
            <a:extLst>
              <a:ext uri="{FF2B5EF4-FFF2-40B4-BE49-F238E27FC236}">
                <a16:creationId xmlns:a16="http://schemas.microsoft.com/office/drawing/2014/main" id="{01C28FB9-37EE-45F6-9277-9FEC0E6CEB2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151814" y="2387502"/>
            <a:ext cx="3200400" cy="375126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3" name="Дата 3">
            <a:extLst>
              <a:ext uri="{FF2B5EF4-FFF2-40B4-BE49-F238E27FC236}">
                <a16:creationId xmlns:a16="http://schemas.microsoft.com/office/drawing/2014/main" id="{5965917B-0400-40F0-91DA-4F97FE7238EB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6" name="Нижний колонтитул 4">
            <a:extLst>
              <a:ext uri="{FF2B5EF4-FFF2-40B4-BE49-F238E27FC236}">
                <a16:creationId xmlns:a16="http://schemas.microsoft.com/office/drawing/2014/main" id="{564A176B-530D-46DF-8C22-CB3E325D3F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17" name="Номер слайда 5">
            <a:extLst>
              <a:ext uri="{FF2B5EF4-FFF2-40B4-BE49-F238E27FC236}">
                <a16:creationId xmlns:a16="http://schemas.microsoft.com/office/drawing/2014/main" id="{464458CC-87E8-440C-A9E9-D8E1E0B4937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73501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аткая информа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Прямоугольник 4">
            <a:extLst>
              <a:ext uri="{FF2B5EF4-FFF2-40B4-BE49-F238E27FC236}">
                <a16:creationId xmlns:a16="http://schemas.microsoft.com/office/drawing/2014/main" id="{66D479CE-2DE1-4800-948F-385C3CF20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Заголовок 7">
            <a:extLst>
              <a:ext uri="{FF2B5EF4-FFF2-40B4-BE49-F238E27FC236}">
                <a16:creationId xmlns:a16="http://schemas.microsoft.com/office/drawing/2014/main" id="{F2DE27B3-A066-47FC-9ACB-6CB080C41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1" y="1375939"/>
            <a:ext cx="5448300" cy="1240966"/>
          </a:xfrm>
        </p:spPr>
        <p:txBody>
          <a:bodyPr rtlCol="0" anchor="ctr">
            <a:normAutofit/>
          </a:bodyPr>
          <a:lstStyle>
            <a:lvl1pPr algn="l">
              <a:defRPr/>
            </a:lvl1pPr>
          </a:lstStyle>
          <a:p>
            <a:pPr algn="ctr"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8" name="Объект 8">
            <a:extLst>
              <a:ext uri="{FF2B5EF4-FFF2-40B4-BE49-F238E27FC236}">
                <a16:creationId xmlns:a16="http://schemas.microsoft.com/office/drawing/2014/main" id="{0B2E2283-471F-4157-98F4-1943DA10B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1" y="2688119"/>
            <a:ext cx="5115674" cy="3507457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0F58127D-BBD9-4655-BEA6-9102178578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272" y="658368"/>
            <a:ext cx="4809744" cy="260604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3" name="Рисунок 11">
            <a:extLst>
              <a:ext uri="{FF2B5EF4-FFF2-40B4-BE49-F238E27FC236}">
                <a16:creationId xmlns:a16="http://schemas.microsoft.com/office/drawing/2014/main" id="{C4E959CE-E323-4F7E-9D53-6DE5DD8650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48272" y="3584448"/>
            <a:ext cx="4809744" cy="260604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5" name="Свободная форма: Фигура 14">
            <a:extLst>
              <a:ext uri="{FF2B5EF4-FFF2-40B4-BE49-F238E27FC236}">
                <a16:creationId xmlns:a16="http://schemas.microsoft.com/office/drawing/2014/main" id="{65F4C50B-50BD-44F1-9148-992E83F5B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825809" y="632198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ru-RU" noProof="0" dirty="0"/>
          </a:p>
        </p:txBody>
      </p:sp>
      <p:sp>
        <p:nvSpPr>
          <p:cNvPr id="20" name="Дата 3">
            <a:extLst>
              <a:ext uri="{FF2B5EF4-FFF2-40B4-BE49-F238E27FC236}">
                <a16:creationId xmlns:a16="http://schemas.microsoft.com/office/drawing/2014/main" id="{9764E3EF-900F-4400-84C4-63FBEBB879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20ГГ</a:t>
            </a:r>
          </a:p>
        </p:txBody>
      </p:sp>
      <p:sp>
        <p:nvSpPr>
          <p:cNvPr id="21" name="Нижний колонтитул 4">
            <a:extLst>
              <a:ext uri="{FF2B5EF4-FFF2-40B4-BE49-F238E27FC236}">
                <a16:creationId xmlns:a16="http://schemas.microsoft.com/office/drawing/2014/main" id="{3E1CB21E-42E2-4942-BCAD-66952AABB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Пример текста</a:t>
            </a:r>
          </a:p>
        </p:txBody>
      </p:sp>
      <p:sp>
        <p:nvSpPr>
          <p:cNvPr id="22" name="Номер слайда 5">
            <a:extLst>
              <a:ext uri="{FF2B5EF4-FFF2-40B4-BE49-F238E27FC236}">
                <a16:creationId xmlns:a16="http://schemas.microsoft.com/office/drawing/2014/main" id="{ABDF6841-1F86-481B-A857-4E5AC2672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94128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Прямоугольник 4">
            <a:extLst>
              <a:ext uri="{FF2B5EF4-FFF2-40B4-BE49-F238E27FC236}">
                <a16:creationId xmlns:a16="http://schemas.microsoft.com/office/drawing/2014/main" id="{2FD219BD-0F2E-4CDF-AEB4-C1D73E0F1D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Заголовок 15">
            <a:extLst>
              <a:ext uri="{FF2B5EF4-FFF2-40B4-BE49-F238E27FC236}">
                <a16:creationId xmlns:a16="http://schemas.microsoft.com/office/drawing/2014/main" id="{1A909C9B-71E1-4575-BD94-8C51142F0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647700"/>
            <a:ext cx="3680395" cy="1403343"/>
          </a:xfrm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algn="ctr"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8" name="Объект 16">
            <a:extLst>
              <a:ext uri="{FF2B5EF4-FFF2-40B4-BE49-F238E27FC236}">
                <a16:creationId xmlns:a16="http://schemas.microsoft.com/office/drawing/2014/main" id="{3B6580BC-B32B-4393-8B19-2B3F6B90F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1" y="2683104"/>
            <a:ext cx="3364358" cy="3673245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5E316BEC-AB1A-4058-9324-07F33219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20ГГ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CB07FB4E-AACE-4322-82D4-4DA4A81616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5048" y="0"/>
            <a:ext cx="7616952" cy="685800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0DE4BD-38C7-497D-AE63-0EC22E33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Пример текста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EDD80C8-9EBF-4D2D-A9FA-CC9421EAA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F4CA4665-3BE9-407E-884C-8EA287083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52099" y="2302005"/>
            <a:ext cx="2253018" cy="0"/>
          </a:xfrm>
          <a:prstGeom prst="line">
            <a:avLst/>
          </a:prstGeom>
          <a:ln w="19050">
            <a:solidFill>
              <a:schemeClr val="accent1">
                <a:lumMod val="7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069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81C62-6E66-44D5-83D2-BADCC7373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8113" y="2851343"/>
            <a:ext cx="8490581" cy="1746195"/>
          </a:xfrm>
        </p:spPr>
        <p:txBody>
          <a:bodyPr rtlCol="0" anchor="b">
            <a:normAutofit/>
          </a:bodyPr>
          <a:lstStyle>
            <a:lvl1pPr algn="ctr">
              <a:lnSpc>
                <a:spcPct val="90000"/>
              </a:lnSpc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0A7876-9D0C-4685-8088-6FED23C9B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7350" y="4846921"/>
            <a:ext cx="6632107" cy="951488"/>
          </a:xfrm>
        </p:spPr>
        <p:txBody>
          <a:bodyPr rtlCol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2">
                    <a:alpha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13" name="Свободная форма: Фигура 12">
            <a:extLst>
              <a:ext uri="{FF2B5EF4-FFF2-40B4-BE49-F238E27FC236}">
                <a16:creationId xmlns:a16="http://schemas.microsoft.com/office/drawing/2014/main" id="{1E679A24-160E-440A-9984-8923BC4B8DD8}"/>
              </a:ext>
            </a:extLst>
          </p:cNvPr>
          <p:cNvSpPr/>
          <p:nvPr/>
        </p:nvSpPr>
        <p:spPr>
          <a:xfrm rot="20618895" flipH="1">
            <a:off x="5561167" y="1911565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65066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26100-27A9-4A24-9347-29B6A9BA4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117186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A350C3-3185-4A0E-9E1F-504D7E6E0D1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826924"/>
            <a:ext cx="10515600" cy="1262726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247571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13902F6-08C1-4F71-90D1-FCA6563ECE2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11756"/>
            <a:ext cx="5181600" cy="43652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FB0FE5-5497-4854-B57F-7955ADCBCDA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11756"/>
            <a:ext cx="5181600" cy="43652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698B4-B17B-4FAB-894D-5400BDEC9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FBF5B355-1608-4ECA-8C03-3ABD722BC611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868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588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37465-F6D9-414A-9829-B2793D3A5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7698"/>
            <a:ext cx="4061821" cy="155855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635B2F-EF96-4A99-8082-911D63A37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647699"/>
            <a:ext cx="6172200" cy="5213351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5EE3AB-F64B-4276-8303-CAE4B4F1D78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206256"/>
            <a:ext cx="4061821" cy="3662732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18936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43B7E-262A-4834-9437-C20690BF2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9FC6C5-CFC6-43FC-9CD2-EB131734FA8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867985"/>
            <a:ext cx="6172200" cy="499306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CAD41B-4C7D-4884-B895-CFDA0A4479C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881369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Прямоугольник 4">
            <a:extLst>
              <a:ext uri="{FF2B5EF4-FFF2-40B4-BE49-F238E27FC236}">
                <a16:creationId xmlns:a16="http://schemas.microsoft.com/office/drawing/2014/main" id="{665A6970-043A-47D8-B545-755078B0D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Заголовок 7">
            <a:extLst>
              <a:ext uri="{FF2B5EF4-FFF2-40B4-BE49-F238E27FC236}">
                <a16:creationId xmlns:a16="http://schemas.microsoft.com/office/drawing/2014/main" id="{86AC1DD3-428F-4C39-A551-E13ABD51B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9" y="647700"/>
            <a:ext cx="3483421" cy="2866599"/>
          </a:xfrm>
        </p:spPr>
        <p:txBody>
          <a:bodyPr rtlCol="0">
            <a:normAutofit/>
          </a:bodyPr>
          <a:lstStyle/>
          <a:p>
            <a:pPr algn="r"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661C8BF-A13F-41C7-AD96-FF1FF2487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72000" y="1344305"/>
            <a:ext cx="0" cy="1610436"/>
          </a:xfrm>
          <a:prstGeom prst="line">
            <a:avLst/>
          </a:prstGeom>
          <a:ln w="19050">
            <a:solidFill>
              <a:schemeClr val="accent1">
                <a:lumMod val="75000"/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8">
            <a:extLst>
              <a:ext uri="{FF2B5EF4-FFF2-40B4-BE49-F238E27FC236}">
                <a16:creationId xmlns:a16="http://schemas.microsoft.com/office/drawing/2014/main" id="{C48B2C18-58F4-4964-8F53-1A6C5CA46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7909" y="647700"/>
            <a:ext cx="6401231" cy="2982604"/>
          </a:xfrm>
        </p:spPr>
        <p:txBody>
          <a:bodyPr rtlCol="0" anchor="ctr">
            <a:normAutofit/>
          </a:bodyPr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4" name="Рисунок 13">
            <a:extLst>
              <a:ext uri="{FF2B5EF4-FFF2-40B4-BE49-F238E27FC236}">
                <a16:creationId xmlns:a16="http://schemas.microsoft.com/office/drawing/2014/main" id="{60AF7978-E274-4580-9576-25C42D06B2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7512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6" name="Рисунок 13">
            <a:extLst>
              <a:ext uri="{FF2B5EF4-FFF2-40B4-BE49-F238E27FC236}">
                <a16:creationId xmlns:a16="http://schemas.microsoft.com/office/drawing/2014/main" id="{C26149A3-CFBC-4F7F-B065-171177885A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16041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7" name="Рисунок 13">
            <a:extLst>
              <a:ext uri="{FF2B5EF4-FFF2-40B4-BE49-F238E27FC236}">
                <a16:creationId xmlns:a16="http://schemas.microsoft.com/office/drawing/2014/main" id="{47CA6D41-6659-4919-BF3F-FCA2AB53F4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64570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5" name="Рисунок 13">
            <a:extLst>
              <a:ext uri="{FF2B5EF4-FFF2-40B4-BE49-F238E27FC236}">
                <a16:creationId xmlns:a16="http://schemas.microsoft.com/office/drawing/2014/main" id="{20E6777B-4AD1-427E-904E-21086E7318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3100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0" name="Дата 3">
            <a:extLst>
              <a:ext uri="{FF2B5EF4-FFF2-40B4-BE49-F238E27FC236}">
                <a16:creationId xmlns:a16="http://schemas.microsoft.com/office/drawing/2014/main" id="{7E0D4C96-36DA-4C90-B4F7-FD78F9F06E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20ГГ</a:t>
            </a:r>
          </a:p>
        </p:txBody>
      </p:sp>
      <p:sp>
        <p:nvSpPr>
          <p:cNvPr id="21" name="Нижний колонтитул 4">
            <a:extLst>
              <a:ext uri="{FF2B5EF4-FFF2-40B4-BE49-F238E27FC236}">
                <a16:creationId xmlns:a16="http://schemas.microsoft.com/office/drawing/2014/main" id="{DCC27624-76B0-4BB8-B6D9-C01BCCE65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Пример текста</a:t>
            </a:r>
          </a:p>
        </p:txBody>
      </p:sp>
      <p:sp>
        <p:nvSpPr>
          <p:cNvPr id="22" name="Номер слайда 5">
            <a:extLst>
              <a:ext uri="{FF2B5EF4-FFF2-40B4-BE49-F238E27FC236}">
                <a16:creationId xmlns:a16="http://schemas.microsoft.com/office/drawing/2014/main" id="{E5D71582-7D60-491E-945E-00A9A6A2E4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71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Прямоугольник 4">
            <a:extLst>
              <a:ext uri="{FF2B5EF4-FFF2-40B4-BE49-F238E27FC236}">
                <a16:creationId xmlns:a16="http://schemas.microsoft.com/office/drawing/2014/main" id="{A283E6C1-A698-44ED-B112-2185C527C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ru-RU" noProof="0" dirty="0"/>
          </a:p>
        </p:txBody>
      </p:sp>
      <p:sp>
        <p:nvSpPr>
          <p:cNvPr id="6" name="Заголовок 7">
            <a:extLst>
              <a:ext uri="{FF2B5EF4-FFF2-40B4-BE49-F238E27FC236}">
                <a16:creationId xmlns:a16="http://schemas.microsoft.com/office/drawing/2014/main" id="{B8DA9715-F69D-45C0-8C20-D2327172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64" y="1034470"/>
            <a:ext cx="10515600" cy="899783"/>
          </a:xfrm>
        </p:spPr>
        <p:txBody>
          <a:bodyPr wrap="none" rtlCol="0" anchor="ctr">
            <a:noAutofit/>
          </a:bodyPr>
          <a:lstStyle>
            <a:lvl1pPr algn="l">
              <a:spcBef>
                <a:spcPts val="0"/>
              </a:spcBef>
              <a:defRPr baseline="0"/>
            </a:lvl1pPr>
          </a:lstStyle>
          <a:p>
            <a:pPr algn="ctr"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EA11834F-2E86-44CF-9B7B-879C54D3E3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164" y="1900962"/>
            <a:ext cx="10112375" cy="1954213"/>
          </a:xfrm>
        </p:spPr>
        <p:txBody>
          <a:bodyPr rtlCol="0" anchor="t"/>
          <a:lstStyle>
            <a:lvl1pPr marL="0" indent="0" algn="just">
              <a:buNone/>
              <a:defRPr baseline="0"/>
            </a:lvl1pPr>
            <a:lvl2pPr marL="274320" indent="0" algn="ctr">
              <a:buFont typeface="Arial" panose="020B0604020202020204" pitchFamily="34" charset="0"/>
              <a:buNone/>
              <a:defRPr/>
            </a:lvl2pPr>
            <a:lvl3pPr marL="228600" indent="0" algn="ctr">
              <a:buNone/>
              <a:defRPr/>
            </a:lvl3pPr>
            <a:lvl4pPr marL="640080" indent="0" algn="ctr">
              <a:buFont typeface="Arial" panose="020B0604020202020204" pitchFamily="34" charset="0"/>
              <a:buNone/>
              <a:defRPr/>
            </a:lvl4pPr>
            <a:lvl5pPr marL="685800" indent="0" algn="ctr">
              <a:buNone/>
              <a:defRPr/>
            </a:lvl5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06B13C98-6A68-488A-A861-3651BEFFDB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60520"/>
            <a:ext cx="4067175" cy="26974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8" name="Дата 3">
            <a:extLst>
              <a:ext uri="{FF2B5EF4-FFF2-40B4-BE49-F238E27FC236}">
                <a16:creationId xmlns:a16="http://schemas.microsoft.com/office/drawing/2014/main" id="{2938ABF9-B914-4702-BD3C-440D785C4B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20ГГ</a:t>
            </a:r>
          </a:p>
        </p:txBody>
      </p:sp>
      <p:sp>
        <p:nvSpPr>
          <p:cNvPr id="14" name="Рисунок 12">
            <a:extLst>
              <a:ext uri="{FF2B5EF4-FFF2-40B4-BE49-F238E27FC236}">
                <a16:creationId xmlns:a16="http://schemas.microsoft.com/office/drawing/2014/main" id="{A8DDEC8E-7A5B-45B1-87C2-928F65F6DC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59936" y="4160520"/>
            <a:ext cx="4133088" cy="26974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id="{3D694128-BF72-4548-B72F-CAFBFD234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Пример текста</a:t>
            </a:r>
          </a:p>
        </p:txBody>
      </p:sp>
      <p:sp>
        <p:nvSpPr>
          <p:cNvPr id="15" name="Рисунок 12">
            <a:extLst>
              <a:ext uri="{FF2B5EF4-FFF2-40B4-BE49-F238E27FC236}">
                <a16:creationId xmlns:a16="http://schemas.microsoft.com/office/drawing/2014/main" id="{5E558F1D-66DC-426F-B815-D10EB6BC4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93024" y="4160520"/>
            <a:ext cx="4005072" cy="26974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EC1452B-8D51-4F49-9A26-8D49BCE7A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496235" y="1555564"/>
            <a:ext cx="4744868" cy="0"/>
          </a:xfrm>
          <a:prstGeom prst="line">
            <a:avLst/>
          </a:prstGeom>
          <a:ln w="19050">
            <a:solidFill>
              <a:schemeClr val="accent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5">
            <a:extLst>
              <a:ext uri="{FF2B5EF4-FFF2-40B4-BE49-F238E27FC236}">
                <a16:creationId xmlns:a16="http://schemas.microsoft.com/office/drawing/2014/main" id="{68719BE9-7631-4214-B581-04437DDA5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7397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6AF1EB8-173E-4BDF-9FB9-340DC5FC2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B44A6C40-5A2B-4859-A8AE-52464ACB6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5059252"/>
            <a:ext cx="6874327" cy="1209275"/>
          </a:xfrm>
        </p:spPr>
        <p:txBody>
          <a:bodyPr rtlCol="0" anchor="ctr">
            <a:normAutofit/>
          </a:bodyPr>
          <a:lstStyle>
            <a:lvl1pPr algn="l">
              <a:defRPr/>
            </a:lvl1pPr>
          </a:lstStyle>
          <a:p>
            <a:pPr algn="r" rtl="0"/>
            <a:r>
              <a:rPr lang="ru-RU" sz="4000" noProof="0"/>
              <a:t>Образец заголовка</a:t>
            </a:r>
            <a:endParaRPr lang="ru-RU" sz="4000" noProof="0" dirty="0"/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4839C935-8C88-4E41-9CDE-772FDA3DD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8970" y="5056632"/>
            <a:ext cx="3392445" cy="1207008"/>
          </a:xfrm>
        </p:spPr>
        <p:txBody>
          <a:bodyPr rtlCol="0" anchor="ctr">
            <a:normAutofit/>
          </a:bodyPr>
          <a:lstStyle>
            <a:lvl1pPr marL="0" indent="0">
              <a:buNone/>
              <a:defRPr/>
            </a:lvl1pPr>
          </a:lstStyle>
          <a:p>
            <a:pPr algn="l" rtl="0"/>
            <a:r>
              <a:rPr lang="ru-RU" sz="1600" noProof="0"/>
              <a:t>Образец подзаголовка</a:t>
            </a:r>
            <a:endParaRPr lang="ru-RU" sz="1600" noProof="0" dirty="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30C6FCBF-78C9-4160-8C8D-C0846C6D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810499" y="5187442"/>
            <a:ext cx="0" cy="875607"/>
          </a:xfrm>
          <a:prstGeom prst="line">
            <a:avLst/>
          </a:prstGeom>
          <a:ln w="15875">
            <a:solidFill>
              <a:schemeClr val="accent1">
                <a:lumMod val="75000"/>
                <a:alpha val="8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исунок 20">
            <a:extLst>
              <a:ext uri="{FF2B5EF4-FFF2-40B4-BE49-F238E27FC236}">
                <a16:creationId xmlns:a16="http://schemas.microsoft.com/office/drawing/2014/main" id="{6950CA0E-635B-46DC-8900-0DD2B472AF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4562856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4573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иаграмм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0846B-7B57-4F95-B17F-B9DEE339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B08814-722A-4F2C-8807-C09FEEC251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11756"/>
            <a:ext cx="10515600" cy="4190323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B4D67EBB-2EBC-4D85-9751-BE5E66FE0782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Дата 3">
            <a:extLst>
              <a:ext uri="{FF2B5EF4-FFF2-40B4-BE49-F238E27FC236}">
                <a16:creationId xmlns:a16="http://schemas.microsoft.com/office/drawing/2014/main" id="{F31BABDF-AA85-4A10-A98B-507CF2428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3" name="Нижний колонтитул 4">
            <a:extLst>
              <a:ext uri="{FF2B5EF4-FFF2-40B4-BE49-F238E27FC236}">
                <a16:creationId xmlns:a16="http://schemas.microsoft.com/office/drawing/2014/main" id="{58717800-ADD4-4E93-B0D0-271E7848D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70AC3ECC-84E8-497F-BC52-5189149B0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9539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Таблиц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0846B-7B57-4F95-B17F-B9DEE339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B08814-722A-4F2C-8807-C09FEEC251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438403"/>
            <a:ext cx="10515600" cy="3545204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B4D67EBB-2EBC-4D85-9751-BE5E66FE0782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ата 3">
            <a:extLst>
              <a:ext uri="{FF2B5EF4-FFF2-40B4-BE49-F238E27FC236}">
                <a16:creationId xmlns:a16="http://schemas.microsoft.com/office/drawing/2014/main" id="{C1976FF6-0FAE-4806-A07E-BE4D74116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4">
            <a:extLst>
              <a:ext uri="{FF2B5EF4-FFF2-40B4-BE49-F238E27FC236}">
                <a16:creationId xmlns:a16="http://schemas.microsoft.com/office/drawing/2014/main" id="{842FFD90-937D-4551-9F0C-7A5B0C78E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BED25ED3-40D6-4D4C-BEF6-506E3E31B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7861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A8FC83D-BE6C-46F7-A2C9-654DF8EBE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733" y="1679441"/>
            <a:ext cx="10890565" cy="589966"/>
          </a:xfrm>
        </p:spPr>
        <p:txBody>
          <a:bodyPr rtlCol="0">
            <a:normAutofit fontScale="90000"/>
          </a:bodyPr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8CC3F9D0-953E-45A7-BFD7-C86C68B23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3726" y="2273661"/>
            <a:ext cx="7910623" cy="447630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sz="1600" noProof="0"/>
              <a:t>Образец подзаголовка</a:t>
            </a:r>
          </a:p>
        </p:txBody>
      </p:sp>
      <p:sp>
        <p:nvSpPr>
          <p:cNvPr id="7" name="Свободная форма: фигура 6">
            <a:extLst>
              <a:ext uri="{FF2B5EF4-FFF2-40B4-BE49-F238E27FC236}">
                <a16:creationId xmlns:a16="http://schemas.microsoft.com/office/drawing/2014/main" id="{D736BCE2-FC35-4992-A912-AF5A5C4E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5507004" y="632198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ru-RU" noProof="0"/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84AA409B-17E7-4D49-8F3B-D390302E241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8368" y="3063240"/>
            <a:ext cx="5321808" cy="31546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3" name="Рисунок 10">
            <a:extLst>
              <a:ext uri="{FF2B5EF4-FFF2-40B4-BE49-F238E27FC236}">
                <a16:creationId xmlns:a16="http://schemas.microsoft.com/office/drawing/2014/main" id="{C4FB1A9C-83D8-426D-B62B-A5F7457A96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7920" y="3063240"/>
            <a:ext cx="5321808" cy="31546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94DD44DD-0676-4A2C-9EC4-8E209307E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2" name="Нижний колонтитул 4">
            <a:extLst>
              <a:ext uri="{FF2B5EF4-FFF2-40B4-BE49-F238E27FC236}">
                <a16:creationId xmlns:a16="http://schemas.microsoft.com/office/drawing/2014/main" id="{969BC53C-DA37-4270-B44D-B7A92152AA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9AFE14D8-0C2B-4AA6-AE7E-75C2C63C2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467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0846B-7B57-4F95-B17F-B9DEE339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B08814-722A-4F2C-8807-C09FEEC251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79255"/>
            <a:ext cx="10515600" cy="4190323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B4D67EBB-2EBC-4D85-9751-BE5E66FE0782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ата 3">
            <a:extLst>
              <a:ext uri="{FF2B5EF4-FFF2-40B4-BE49-F238E27FC236}">
                <a16:creationId xmlns:a16="http://schemas.microsoft.com/office/drawing/2014/main" id="{F9828424-127F-4F45-AF20-1DAA152557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4">
            <a:extLst>
              <a:ext uri="{FF2B5EF4-FFF2-40B4-BE49-F238E27FC236}">
                <a16:creationId xmlns:a16="http://schemas.microsoft.com/office/drawing/2014/main" id="{F5D83CCE-F7E1-4106-84E1-6C261DDBB1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28126735-73E8-4B98-81A3-AAE94B69F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3229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C1A14-BCE3-4322-A314-ABFB09FBB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6213"/>
            <a:ext cx="10515600" cy="2212258"/>
          </a:xfrm>
        </p:spPr>
        <p:txBody>
          <a:bodyPr rtlCol="0" anchor="t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Дата 3">
            <a:extLst>
              <a:ext uri="{FF2B5EF4-FFF2-40B4-BE49-F238E27FC236}">
                <a16:creationId xmlns:a16="http://schemas.microsoft.com/office/drawing/2014/main" id="{3DAC2D8E-199B-430A-BB5F-3EB5B76D6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id="{DCAAF529-3AC9-470F-8794-0C4967080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B3327F51-D49D-4DCE-9CDC-3B94731A49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9129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B555E-8FF5-457E-B328-53ABDB595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2427"/>
            <a:ext cx="10515600" cy="81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A64ED7-3275-4F98-88B1-4F0832514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61459"/>
            <a:ext cx="10515600" cy="4340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F0BCFA-771C-4297-8ACE-974191C70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E317DE-CC16-4596-92A2-460BC081EA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Пример текста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86E724-AEC3-4D96-A62C-C286B703F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245928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1" r:id="rId4"/>
    <p:sldLayoutId id="2147483650" r:id="rId5"/>
    <p:sldLayoutId id="2147483671" r:id="rId6"/>
    <p:sldLayoutId id="2147483670" r:id="rId7"/>
    <p:sldLayoutId id="2147483672" r:id="rId8"/>
    <p:sldLayoutId id="2147483654" r:id="rId9"/>
    <p:sldLayoutId id="2147483653" r:id="rId10"/>
    <p:sldLayoutId id="2147483667" r:id="rId11"/>
    <p:sldLayoutId id="2147483668" r:id="rId12"/>
    <p:sldLayoutId id="2147483669" r:id="rId13"/>
    <p:sldLayoutId id="2147483649" r:id="rId14"/>
    <p:sldLayoutId id="2147483651" r:id="rId15"/>
    <p:sldLayoutId id="2147483652" r:id="rId16"/>
    <p:sldLayoutId id="2147483655" r:id="rId17"/>
    <p:sldLayoutId id="2147483656" r:id="rId18"/>
    <p:sldLayoutId id="2147483657" r:id="rId1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>
              <a:alpha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800" b="1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2pPr>
      <a:lvl3pPr marL="571500" indent="-3429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600" i="1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552">
          <p15:clr>
            <a:srgbClr val="F26B43"/>
          </p15:clr>
        </p15:guide>
        <p15:guide id="3" pos="528">
          <p15:clr>
            <a:srgbClr val="F26B43"/>
          </p15:clr>
        </p15:guide>
        <p15:guide id="4" orient="horz" pos="3912">
          <p15:clr>
            <a:srgbClr val="F26B43"/>
          </p15:clr>
        </p15:guide>
        <p15:guide id="5" orient="horz" pos="408">
          <p15:clr>
            <a:srgbClr val="F26B43"/>
          </p15:clr>
        </p15:guide>
        <p15:guide id="6" pos="7152">
          <p15:clr>
            <a:srgbClr val="F26B43"/>
          </p15:clr>
        </p15:guide>
        <p15:guide id="7" pos="2880">
          <p15:clr>
            <a:srgbClr val="F26B43"/>
          </p15:clr>
        </p15:guide>
        <p15:guide id="8" pos="4248">
          <p15:clr>
            <a:srgbClr val="F26B43"/>
          </p15:clr>
        </p15:guide>
        <p15:guide id="9" orient="horz" pos="600">
          <p15:clr>
            <a:srgbClr val="F26B43"/>
          </p15:clr>
        </p15:guide>
        <p15:guide id="10" orient="horz" pos="3792">
          <p15:clr>
            <a:srgbClr val="F26B43"/>
          </p15:clr>
        </p15:guide>
        <p15:guide id="11" pos="7272">
          <p15:clr>
            <a:srgbClr val="F26B43"/>
          </p15:clr>
        </p15:guide>
        <p15:guide id="12" pos="408">
          <p15:clr>
            <a:srgbClr val="F26B43"/>
          </p15:clr>
        </p15:guide>
        <p15:guide id="13" pos="4920">
          <p15:clr>
            <a:srgbClr val="F26B43"/>
          </p15:clr>
        </p15:guide>
        <p15:guide id="14" pos="22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65A3385-7A97-4B91-90E4-313A5F648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361" y="428903"/>
            <a:ext cx="3322863" cy="3051391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ru-RU" dirty="0"/>
              <a:t>Значение леса в природе и жизни человека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6D600243-42CA-42D2-A56A-C6924D272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4876" y="5116529"/>
            <a:ext cx="3322862" cy="1185797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dirty="0"/>
              <a:t>Подготовила ученица 7 класса Казьмина Софья</a:t>
            </a:r>
          </a:p>
        </p:txBody>
      </p:sp>
      <p:pic>
        <p:nvPicPr>
          <p:cNvPr id="8" name="Рисунок 7" descr="Изображение деревьев, природы, леса и тумана">
            <a:extLst>
              <a:ext uri="{FF2B5EF4-FFF2-40B4-BE49-F238E27FC236}">
                <a16:creationId xmlns:a16="http://schemas.microsoft.com/office/drawing/2014/main" id="{E012FD38-BCDB-4D51-8DED-F3962AB9A4C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83024" y="0"/>
            <a:ext cx="7808976" cy="6858000"/>
          </a:xfrm>
        </p:spPr>
      </p:pic>
    </p:spTree>
    <p:extLst>
      <p:ext uri="{BB962C8B-B14F-4D97-AF65-F5344CB8AC3E}">
        <p14:creationId xmlns:p14="http://schemas.microsoft.com/office/powerpoint/2010/main" val="105761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CE88BB9-5E8A-474F-B7C0-BC6738C24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919" y="-706"/>
            <a:ext cx="10515600" cy="899783"/>
          </a:xfrm>
        </p:spPr>
        <p:txBody>
          <a:bodyPr rtlCol="0"/>
          <a:lstStyle/>
          <a:p>
            <a:pPr rtl="0"/>
            <a:r>
              <a:rPr lang="ru-RU" dirty="0"/>
              <a:t>Введение</a:t>
            </a:r>
          </a:p>
        </p:txBody>
      </p:sp>
      <p:sp>
        <p:nvSpPr>
          <p:cNvPr id="81" name="Текст 80">
            <a:extLst>
              <a:ext uri="{FF2B5EF4-FFF2-40B4-BE49-F238E27FC236}">
                <a16:creationId xmlns:a16="http://schemas.microsoft.com/office/drawing/2014/main" id="{26331C6E-6EC6-4BCA-90FC-D61437684A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7465" y="626127"/>
            <a:ext cx="10112375" cy="5358434"/>
          </a:xfrm>
        </p:spPr>
        <p:txBody>
          <a:bodyPr rtlCol="0">
            <a:normAutofit/>
          </a:bodyPr>
          <a:lstStyle/>
          <a:p>
            <a:pPr algn="just" fontAlgn="base"/>
            <a:r>
              <a:rPr lang="ru-RU" sz="15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Лес – это экологическая сложная система с множеством звеньев. Деревья, кустарники, лишайники, травы, мхи, грибы, животные и различные микроорганизмы – все это составляющие лесов. Каждое растение или живое существо является неотъемлемой частью лесной зоны и входит в пищевую цепочку. Растения вырабатывают кислород и сахар. Травоядные животные питаются за счет растений и распространяют их семена. А хищники питаются этими травоядными.</a:t>
            </a:r>
          </a:p>
          <a:p>
            <a:pPr algn="just" fontAlgn="base"/>
            <a:r>
              <a:rPr lang="ru-RU" sz="15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Таким образом лес является основой жизни животного мира внутри. Реки, ручьи и различные озера также являются важной компонентом лесного массива.</a:t>
            </a:r>
          </a:p>
          <a:p>
            <a:pPr algn="just" fontAlgn="base"/>
            <a:r>
              <a:rPr lang="ru-RU" sz="15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Леса произрастают в различных условиях, как в холодных, так и в жарких. К лесам относятся не только хвойные, лиственные, смешанные и вечнозеленые. Джунгли, тайга, сельвы и другие зеленые насаждения также являются лесами. Выделяются естественные и искусственные леса. Создателем первых является природа, а вторых – человек. Сегодня леса занимают 1/3 суши, хотя далеком прошлом лесные земли были намного многочисленнее.</a:t>
            </a:r>
          </a:p>
          <a:p>
            <a:pPr algn="just" fontAlgn="base"/>
            <a:endParaRPr lang="ru-RU" sz="1400" b="0" i="0" dirty="0"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rtl="0"/>
            <a:endParaRPr lang="ru-RU" dirty="0"/>
          </a:p>
        </p:txBody>
      </p:sp>
      <p:pic>
        <p:nvPicPr>
          <p:cNvPr id="13" name="Рисунок 12" descr="Изображение дерева, природы и леса">
            <a:extLst>
              <a:ext uri="{FF2B5EF4-FFF2-40B4-BE49-F238E27FC236}">
                <a16:creationId xmlns:a16="http://schemas.microsoft.com/office/drawing/2014/main" id="{28CD82BD-20D4-4910-9A71-4B534FCE62E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2365" y="4291534"/>
            <a:ext cx="3869635" cy="2566465"/>
          </a:xfrm>
        </p:spPr>
      </p:pic>
      <p:sp>
        <p:nvSpPr>
          <p:cNvPr id="182" name="Дата 181">
            <a:extLst>
              <a:ext uri="{FF2B5EF4-FFF2-40B4-BE49-F238E27FC236}">
                <a16:creationId xmlns:a16="http://schemas.microsoft.com/office/drawing/2014/main" id="{0B26E46E-EDB2-4F95-99F9-6B864973B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83" name="Нижний колонтитул 182">
            <a:extLst>
              <a:ext uri="{FF2B5EF4-FFF2-40B4-BE49-F238E27FC236}">
                <a16:creationId xmlns:a16="http://schemas.microsoft.com/office/drawing/2014/main" id="{32ABAB91-7623-454A-93BD-560C00AB8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84" name="Номер слайда 183">
            <a:extLst>
              <a:ext uri="{FF2B5EF4-FFF2-40B4-BE49-F238E27FC236}">
                <a16:creationId xmlns:a16="http://schemas.microsoft.com/office/drawing/2014/main" id="{F09696C5-2D5D-4774-8ED7-53F2BB60D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</p:spPr>
        <p:txBody>
          <a:bodyPr rtlCol="0"/>
          <a:lstStyle/>
          <a:p>
            <a:pPr rtl="0"/>
            <a:fld id="{AE208ADF-3ADD-483D-A721-14E3EEE2C135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439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7283E3-686A-4399-B44D-71E2E0C59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5059252"/>
            <a:ext cx="6874327" cy="1209275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Значение леса в природе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DAD0D3-3611-4738-8AC3-77B22099B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9425" y="5106988"/>
            <a:ext cx="3392488" cy="1208087"/>
          </a:xfrm>
        </p:spPr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6" name="Рисунок 5" descr="Изображение деревьев, природы, леса и тумана">
            <a:extLst>
              <a:ext uri="{FF2B5EF4-FFF2-40B4-BE49-F238E27FC236}">
                <a16:creationId xmlns:a16="http://schemas.microsoft.com/office/drawing/2014/main" id="{286EB37C-928B-4D9A-905B-8EA255EB14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0"/>
            <a:ext cx="12188952" cy="4562856"/>
          </a:xfrm>
        </p:spPr>
      </p:pic>
    </p:spTree>
    <p:extLst>
      <p:ext uri="{BB962C8B-B14F-4D97-AF65-F5344CB8AC3E}">
        <p14:creationId xmlns:p14="http://schemas.microsoft.com/office/powerpoint/2010/main" val="47718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78D09F-B3D9-43B0-A67F-A687A64D3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0" name="Дата 19">
            <a:extLst>
              <a:ext uri="{FF2B5EF4-FFF2-40B4-BE49-F238E27FC236}">
                <a16:creationId xmlns:a16="http://schemas.microsoft.com/office/drawing/2014/main" id="{CD77A513-77D7-4293-BE19-1CC085BD36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1" name="Нижний колонтитул 20">
            <a:extLst>
              <a:ext uri="{FF2B5EF4-FFF2-40B4-BE49-F238E27FC236}">
                <a16:creationId xmlns:a16="http://schemas.microsoft.com/office/drawing/2014/main" id="{17ACCFE4-6616-458B-9535-BD522C934C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2" name="Номер слайда 21">
            <a:extLst>
              <a:ext uri="{FF2B5EF4-FFF2-40B4-BE49-F238E27FC236}">
                <a16:creationId xmlns:a16="http://schemas.microsoft.com/office/drawing/2014/main" id="{526602CE-71BA-46A4-8EEE-854AA7520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ru-RU" smtClean="0"/>
              <a:pPr rtl="0"/>
              <a:t>4</a:t>
            </a:fld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E79FAC-8164-4CCA-94D8-13E4302EA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0129"/>
            <a:ext cx="10515600" cy="55331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В природе леса имеют огромное значение. В них произрастает множество видов растений, проживает большое количество животных и микроорганизмов. Кроме этого, леса выполняют ряд природных задач. Одной из них является выработка и очистка кислорода. Количества вырабатываемого кислорода одним деревом хватает на троих людей.</a:t>
            </a:r>
          </a:p>
          <a:p>
            <a:pPr marL="0" indent="0" algn="just" fontAlgn="base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Еще одной значимой функцией леса в природе является снижение уровня пыли. Ежегодно 1 гектар леса останавливает до 100 тонн пыли. Леса регулируют и улучшают водный баланс водоемов, находящихся внутри или поблизости леса. Это происходит за счет того, что лесная подстилка накапливает влагу, образовывающуюся в весенний период. Именно она помогает сохранить полноводье рек и водоемов.</a:t>
            </a:r>
          </a:p>
          <a:p>
            <a:pPr marL="0" indent="0" algn="just" fontAlgn="base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Леса служат шумоизоляцией, они способны снизить уровень шума от автодороги на 11 децибел. Лесные массивы препятствуют сильным ветрам, повышают влажность и качество воздуха, а также способны смягчить климат. Они служат воздушным фильтром, очищающим воздух от вредоносных химических веществ. Немаловажной функцией лесов является защита почвы от селей, оползней и различных геологических процессов.  </a:t>
            </a:r>
          </a:p>
          <a:p>
            <a:pPr marL="0" indent="0">
              <a:buNone/>
            </a:pPr>
            <a:endParaRPr lang="ru-RU" sz="1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3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C0755-9A81-4C2A-9F48-7B0CF685B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6B149631-9F05-422C-80ED-13DC6F53226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Леса служат шумоизоляцией, они способны снизить уровень шума от автодороги на 11 децибел. Лесные массивы препятствуют сильным ветрам, повышают влажность и качество воздуха, а также способны смягчить климат. Они служат воздушным фильтром, очищающим воздух от вредоносных химических веществ. Немаловажной функцией лесов является защита почвы от селей, оползней и различных геологических процессов.  </a:t>
            </a:r>
          </a:p>
          <a:p>
            <a:endParaRPr lang="ru-RU" dirty="0"/>
          </a:p>
        </p:txBody>
      </p:sp>
      <p:sp>
        <p:nvSpPr>
          <p:cNvPr id="64" name="Дата 63">
            <a:extLst>
              <a:ext uri="{FF2B5EF4-FFF2-40B4-BE49-F238E27FC236}">
                <a16:creationId xmlns:a16="http://schemas.microsoft.com/office/drawing/2014/main" id="{71E4B157-4D67-4D96-AE1A-92AFDC894C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ru-RU"/>
              <a:t>20ГГ</a:t>
            </a:r>
          </a:p>
        </p:txBody>
      </p:sp>
      <p:sp>
        <p:nvSpPr>
          <p:cNvPr id="65" name="Нижний колонтитул 64">
            <a:extLst>
              <a:ext uri="{FF2B5EF4-FFF2-40B4-BE49-F238E27FC236}">
                <a16:creationId xmlns:a16="http://schemas.microsoft.com/office/drawing/2014/main" id="{28028286-6D89-4643-8D1B-E6F515814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/>
            <a:r>
              <a:rPr lang="ru-RU"/>
              <a:t>Пример текста</a:t>
            </a:r>
          </a:p>
        </p:txBody>
      </p:sp>
      <p:sp>
        <p:nvSpPr>
          <p:cNvPr id="66" name="Номер слайда 65">
            <a:extLst>
              <a:ext uri="{FF2B5EF4-FFF2-40B4-BE49-F238E27FC236}">
                <a16:creationId xmlns:a16="http://schemas.microsoft.com/office/drawing/2014/main" id="{66335940-4EDC-4550-8115-003BDF496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ru-RU" smtClean="0"/>
              <a:pPr rtl="0"/>
              <a:t>5</a:t>
            </a:fld>
            <a:endParaRPr lang="ru-RU"/>
          </a:p>
        </p:txBody>
      </p:sp>
      <p:pic>
        <p:nvPicPr>
          <p:cNvPr id="15" name="Рисунок 14" descr="Зеленая ветка дерева крупным планом">
            <a:extLst>
              <a:ext uri="{FF2B5EF4-FFF2-40B4-BE49-F238E27FC236}">
                <a16:creationId xmlns:a16="http://schemas.microsoft.com/office/drawing/2014/main" id="{DA7296C0-1645-4A93-A8CB-04A64A2CCC1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9" b="9029"/>
          <a:stretch/>
        </p:blipFill>
        <p:spPr>
          <a:xfrm>
            <a:off x="4059238" y="4160838"/>
            <a:ext cx="4133850" cy="2697162"/>
          </a:xfrm>
        </p:spPr>
      </p:pic>
      <p:pic>
        <p:nvPicPr>
          <p:cNvPr id="18" name="Рисунок 17" descr="Листья с каплями воды крупным планом ">
            <a:extLst>
              <a:ext uri="{FF2B5EF4-FFF2-40B4-BE49-F238E27FC236}">
                <a16:creationId xmlns:a16="http://schemas.microsoft.com/office/drawing/2014/main" id="{E5707A16-0D57-440E-9FDC-13427B277A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" r="775"/>
          <a:stretch/>
        </p:blipFill>
        <p:spPr>
          <a:xfrm>
            <a:off x="-7938" y="4160838"/>
            <a:ext cx="4067176" cy="2697162"/>
          </a:xfrm>
        </p:spPr>
      </p:pic>
      <p:pic>
        <p:nvPicPr>
          <p:cNvPr id="22" name="Рисунок 21" descr="Древесные кольца крупным планом">
            <a:extLst>
              <a:ext uri="{FF2B5EF4-FFF2-40B4-BE49-F238E27FC236}">
                <a16:creationId xmlns:a16="http://schemas.microsoft.com/office/drawing/2014/main" id="{072D25A5-89BE-44C4-B28D-DA5455752AA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9" b="7739"/>
          <a:stretch/>
        </p:blipFill>
        <p:spPr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58986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5B81330-A59C-4CCA-93EA-79083C5686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/>
              <a:t>Значение леса для человека </a:t>
            </a:r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1F317163-C483-40FC-8872-773FA60DB9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20" name="Дата 19">
            <a:extLst>
              <a:ext uri="{FF2B5EF4-FFF2-40B4-BE49-F238E27FC236}">
                <a16:creationId xmlns:a16="http://schemas.microsoft.com/office/drawing/2014/main" id="{E7AE8A72-7DAE-42BD-99C5-FF9C91A3B0D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3322638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1" name="Нижний колонтитул 20">
            <a:extLst>
              <a:ext uri="{FF2B5EF4-FFF2-40B4-BE49-F238E27FC236}">
                <a16:creationId xmlns:a16="http://schemas.microsoft.com/office/drawing/2014/main" id="{ACF8A1E1-A9DC-4644-9A53-D5C89954039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470991" y="6391413"/>
            <a:ext cx="5029200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2" name="Номер слайда 21">
            <a:extLst>
              <a:ext uri="{FF2B5EF4-FFF2-40B4-BE49-F238E27FC236}">
                <a16:creationId xmlns:a16="http://schemas.microsoft.com/office/drawing/2014/main" id="{6BB31DF5-C74E-43EC-894C-2E5DC0D59A0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777538" y="6356350"/>
            <a:ext cx="1414462" cy="365125"/>
          </a:xfrm>
        </p:spPr>
        <p:txBody>
          <a:bodyPr rtlCol="0"/>
          <a:lstStyle/>
          <a:p>
            <a:pPr rtl="0"/>
            <a:fld id="{AE208ADF-3ADD-483D-A721-14E3EEE2C135}" type="slidenum">
              <a:rPr lang="ru-RU" smtClean="0"/>
              <a:pPr rtl="0"/>
              <a:t>6</a:t>
            </a:fld>
            <a:endParaRPr lang="ru-RU"/>
          </a:p>
        </p:txBody>
      </p:sp>
      <p:pic>
        <p:nvPicPr>
          <p:cNvPr id="13" name="Рисунок 5" descr="лес">
            <a:extLst>
              <a:ext uri="{FF2B5EF4-FFF2-40B4-BE49-F238E27FC236}">
                <a16:creationId xmlns:a16="http://schemas.microsoft.com/office/drawing/2014/main" id="{A750BA4C-1CC5-41ED-B880-AC398DE778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48945" y="0"/>
            <a:ext cx="5043055" cy="4540641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</p:pic>
      <p:pic>
        <p:nvPicPr>
          <p:cNvPr id="16" name="Рисунок 15" descr="Зеленая ветка дерева с маленькой сосновой шишкой крупным планом">
            <a:extLst>
              <a:ext uri="{FF2B5EF4-FFF2-40B4-BE49-F238E27FC236}">
                <a16:creationId xmlns:a16="http://schemas.microsoft.com/office/drawing/2014/main" id="{BE7E59A5-56F2-4A1D-9FD2-50827F4F38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700805" cy="454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43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2D9BD-DC27-46DC-9C76-8EE3FDD42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629"/>
            <a:ext cx="10515600" cy="81899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307C5A-A4E9-45ED-911E-BBC9E93394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54811"/>
            <a:ext cx="10515600" cy="5390614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Лес всегда играл огромную роль в жизни человека. На сегодняшний день важность лесов только усиливается за счет того, что их количество заметно уменьшается. Роль леса в жизни человека можно разделить на три составляющие – экологическую, экономическую и социальную.</a:t>
            </a:r>
          </a:p>
          <a:p>
            <a:pPr marL="0" indent="0" rtl="0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Экологическая роль заключается в качестве окружающей среды и сохранности природы. Любому живому существу жизненно необходимы условия для жизни. Именно деревья способствуют тому, что современный человек дышит чистым воздухом, имеет возможность заниматься сельским хозяйством и получать из этого выгоду.</a:t>
            </a:r>
          </a:p>
          <a:p>
            <a:pPr marL="0" indent="0" rtl="0">
              <a:buNone/>
            </a:pPr>
            <a:r>
              <a:rPr lang="ru-RU" sz="19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Для современного человека лес играет большую экономическую роль. В лесах возрастает древесина, из которой изготавливаются строительные материалы, бумага, мебель древесное топливо, пищевые, материальные и лекарственные продукты.</a:t>
            </a:r>
          </a:p>
          <a:p>
            <a:pPr marL="0" indent="0" rtl="0">
              <a:buNone/>
            </a:pPr>
            <a:endParaRPr lang="ru-RU" sz="1900" b="0" i="0" dirty="0"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indent="0" rtl="0">
              <a:buNone/>
            </a:pPr>
            <a:endParaRPr lang="ru-RU" sz="1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1" name="Дата 30">
            <a:extLst>
              <a:ext uri="{FF2B5EF4-FFF2-40B4-BE49-F238E27FC236}">
                <a16:creationId xmlns:a16="http://schemas.microsoft.com/office/drawing/2014/main" id="{3357F65D-3D58-480C-B301-77A72059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2" name="Нижний колонтитул 31">
            <a:extLst>
              <a:ext uri="{FF2B5EF4-FFF2-40B4-BE49-F238E27FC236}">
                <a16:creationId xmlns:a16="http://schemas.microsoft.com/office/drawing/2014/main" id="{E8F197E9-9EE5-4C27-93B9-2E44E0ED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3" name="Номер слайда 32">
            <a:extLst>
              <a:ext uri="{FF2B5EF4-FFF2-40B4-BE49-F238E27FC236}">
                <a16:creationId xmlns:a16="http://schemas.microsoft.com/office/drawing/2014/main" id="{8D0E8400-C1CB-4DB2-BF78-421C9EECD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ru-RU" smtClean="0"/>
              <a:pPr rtl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01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6E2BA7-C922-44CF-A3EB-04778027C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629"/>
            <a:ext cx="10515600" cy="81899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F96C3A-02B1-4EE9-A6DF-E1466122B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136524"/>
            <a:ext cx="10515599" cy="5932971"/>
          </a:xfrm>
        </p:spPr>
        <p:txBody>
          <a:bodyPr rtlCol="0">
            <a:normAutofit/>
          </a:bodyPr>
          <a:lstStyle/>
          <a:p>
            <a:pPr marL="0" lvl="0" indent="0" rtl="0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Главным материальным ресурсом является древесина. Но ягоды, грибы и лекарственные растения, растущие только в лесах, также востребованы человеком. Не смотря на то, что люди ищут замену лесным ресурсам, древесина всегда будет востребована. Ископаемое топливо, заменяющее древесину, исчерпывается и стоит намного дороже дерева. Замена бумажных пакетов на пластиковые принесла большой вред земному покрову за счет того, что пластик не перерабатывается. Лесная промышленность зачастую становится градообразующей деятельностью и требует большого числа работников и техники. Поэтому роль леса всегда будет очень важной и для окружающей среды, и для современного мира.</a:t>
            </a:r>
          </a:p>
          <a:p>
            <a:pPr marL="0" lvl="0" indent="0" rtl="0">
              <a:buNone/>
            </a:pPr>
            <a:r>
              <a:rPr lang="ru-RU" sz="18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Социальная роль леса заключается том, что он является историческим звеном. Лес – это элемент развития народов, их культур и отношения к природе. Издавна лес был источником ресурсов, необходимых для выживания – здесь можно найти и пищу, и воду, и убежище. Народные песни, сказки и повести всегда отделяют немаловажную роль лесным массивам. Сегодня леса служат человеку местом, где можно расслабиться отдохнуть и вдохнуть свежего воздуха.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6" name="Дата 55">
            <a:extLst>
              <a:ext uri="{FF2B5EF4-FFF2-40B4-BE49-F238E27FC236}">
                <a16:creationId xmlns:a16="http://schemas.microsoft.com/office/drawing/2014/main" id="{9D8B88D2-ABEB-44EA-AC44-BDDD8B4F8E3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7" name="Нижний колонтитул 56">
            <a:extLst>
              <a:ext uri="{FF2B5EF4-FFF2-40B4-BE49-F238E27FC236}">
                <a16:creationId xmlns:a16="http://schemas.microsoft.com/office/drawing/2014/main" id="{EEAC1B44-EC3F-4A4E-B3F7-34E3C8944F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8" name="Номер слайда 57">
            <a:extLst>
              <a:ext uri="{FF2B5EF4-FFF2-40B4-BE49-F238E27FC236}">
                <a16:creationId xmlns:a16="http://schemas.microsoft.com/office/drawing/2014/main" id="{741E32EB-B5A9-42CA-96F0-C8CDEFC3D8E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ru-RU" smtClean="0"/>
              <a:pPr rtl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449395"/>
      </p:ext>
    </p:extLst>
  </p:cSld>
  <p:clrMapOvr>
    <a:masterClrMapping/>
  </p:clrMapOvr>
</p:sld>
</file>

<file path=ppt/theme/theme1.xml><?xml version="1.0" encoding="utf-8"?>
<a:theme xmlns:a="http://schemas.openxmlformats.org/drawingml/2006/main" name="PineVTI">
  <a:themeElements>
    <a:clrScheme name="Pine">
      <a:dk1>
        <a:sysClr val="windowText" lastClr="000000"/>
      </a:dk1>
      <a:lt1>
        <a:sysClr val="window" lastClr="FFFFFF"/>
      </a:lt1>
      <a:dk2>
        <a:srgbClr val="081B19"/>
      </a:dk2>
      <a:lt2>
        <a:srgbClr val="E2D4CA"/>
      </a:lt2>
      <a:accent1>
        <a:srgbClr val="415347"/>
      </a:accent1>
      <a:accent2>
        <a:srgbClr val="753E33"/>
      </a:accent2>
      <a:accent3>
        <a:srgbClr val="7B614F"/>
      </a:accent3>
      <a:accent4>
        <a:srgbClr val="827B6D"/>
      </a:accent4>
      <a:accent5>
        <a:srgbClr val="495255"/>
      </a:accent5>
      <a:accent6>
        <a:srgbClr val="2D5358"/>
      </a:accent6>
      <a:hlink>
        <a:srgbClr val="A8705D"/>
      </a:hlink>
      <a:folHlink>
        <a:srgbClr val="5B688B"/>
      </a:folHlink>
    </a:clrScheme>
    <a:fontScheme name="Dante">
      <a:majorFont>
        <a:latin typeface="Dante"/>
        <a:ea typeface=""/>
        <a:cs typeface=""/>
      </a:majorFont>
      <a:minorFont>
        <a:latin typeface="Dan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2848792_TF11653146_Win32" id="{C3EE8021-758A-4DD5-920D-A233F0FC5A30}" vid="{360267AC-4E48-491E-98FB-E796B332526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90CBB4-731C-4440-BC54-D2076F57C8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506F55-A469-454B-8FCA-6F8BCF9DAA6B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8C0CC34A-D535-41BC-8B48-A0E1EA32D7E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Сосна</Template>
  <TotalTime>36</TotalTime>
  <Words>734</Words>
  <Application>Microsoft Office PowerPoint</Application>
  <PresentationFormat>Широкоэкранный</PresentationFormat>
  <Paragraphs>33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Dante</vt:lpstr>
      <vt:lpstr>PineVTI</vt:lpstr>
      <vt:lpstr>Значение леса в природе и жизни человека</vt:lpstr>
      <vt:lpstr>Введение</vt:lpstr>
      <vt:lpstr>Значение леса в природе</vt:lpstr>
      <vt:lpstr>Презентация PowerPoint</vt:lpstr>
      <vt:lpstr>Презентация PowerPoint</vt:lpstr>
      <vt:lpstr>Значение леса для человека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леса в природе и жизни человека</dc:title>
  <dc:creator>Пользователь</dc:creator>
  <cp:lastModifiedBy>Пользователь</cp:lastModifiedBy>
  <cp:revision>1</cp:revision>
  <dcterms:created xsi:type="dcterms:W3CDTF">2022-03-16T14:26:51Z</dcterms:created>
  <dcterms:modified xsi:type="dcterms:W3CDTF">2022-03-16T15:03:25Z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