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96" r:id="rId1"/>
  </p:sldMasterIdLst>
  <p:sldIdLst>
    <p:sldId id="256" r:id="rId2"/>
    <p:sldId id="257" r:id="rId3"/>
    <p:sldId id="273" r:id="rId4"/>
    <p:sldId id="266" r:id="rId5"/>
    <p:sldId id="264" r:id="rId6"/>
    <p:sldId id="261" r:id="rId7"/>
    <p:sldId id="269" r:id="rId8"/>
    <p:sldId id="265" r:id="rId9"/>
    <p:sldId id="270" r:id="rId10"/>
    <p:sldId id="258" r:id="rId11"/>
    <p:sldId id="271" r:id="rId12"/>
    <p:sldId id="267" r:id="rId13"/>
    <p:sldId id="268" r:id="rId14"/>
  </p:sldIdLst>
  <p:sldSz cx="9144000" cy="6858000" type="screen4x3"/>
  <p:notesSz cx="6761163" cy="9882188"/>
  <p:defaultTextStyle>
    <a:lvl1pPr marL="0" marR="0" indent="0" algn="l" defTabSz="914400">
      <a:lnSpc>
        <a:spcPct val="100000"/>
      </a:lnSpc>
      <a:spcBef>
        <a:spcPts val="0"/>
      </a:spcBef>
      <a:spcAft>
        <a:spcPts val="0"/>
      </a:spcAft>
      <a:buNone/>
      <a:tabLst/>
      <a:defRPr sz="1800" b="0" i="0" u="none" strike="noStrike" kern="1" spc="0" baseline="0">
        <a:solidFill>
          <a:schemeClr val="tx1"/>
        </a:solidFill>
        <a:effectLst/>
        <a:latin typeface="Calibri" pitchFamily="2" charset="-52"/>
        <a:ea typeface="SimSun" charset="0"/>
        <a:cs typeface="Times New Roman" pitchFamily="1" charset="-52"/>
      </a:defRPr>
    </a:lvl1pPr>
    <a:lvl2pPr marL="457200" marR="0" indent="0" algn="l" defTabSz="914400">
      <a:lnSpc>
        <a:spcPct val="100000"/>
      </a:lnSpc>
      <a:spcBef>
        <a:spcPts val="0"/>
      </a:spcBef>
      <a:spcAft>
        <a:spcPts val="0"/>
      </a:spcAft>
      <a:buNone/>
      <a:tabLst/>
      <a:defRPr sz="1800" b="0" i="0" u="none" strike="noStrike" kern="1" spc="0" baseline="0">
        <a:solidFill>
          <a:schemeClr val="tx1"/>
        </a:solidFill>
        <a:effectLst/>
        <a:latin typeface="Calibri" pitchFamily="2" charset="-52"/>
        <a:ea typeface="SimSun" charset="0"/>
        <a:cs typeface="Times New Roman" pitchFamily="1" charset="-52"/>
      </a:defRPr>
    </a:lvl2pPr>
    <a:lvl3pPr marL="914400" marR="0" indent="0" algn="l" defTabSz="914400">
      <a:lnSpc>
        <a:spcPct val="100000"/>
      </a:lnSpc>
      <a:spcBef>
        <a:spcPts val="0"/>
      </a:spcBef>
      <a:spcAft>
        <a:spcPts val="0"/>
      </a:spcAft>
      <a:buNone/>
      <a:tabLst/>
      <a:defRPr sz="1800" b="0" i="0" u="none" strike="noStrike" kern="1" spc="0" baseline="0">
        <a:solidFill>
          <a:schemeClr val="tx1"/>
        </a:solidFill>
        <a:effectLst/>
        <a:latin typeface="Calibri" pitchFamily="2" charset="-52"/>
        <a:ea typeface="SimSun" charset="0"/>
        <a:cs typeface="Times New Roman" pitchFamily="1" charset="-52"/>
      </a:defRPr>
    </a:lvl3pPr>
    <a:lvl4pPr marL="1371600" marR="0" indent="0" algn="l" defTabSz="914400">
      <a:lnSpc>
        <a:spcPct val="100000"/>
      </a:lnSpc>
      <a:spcBef>
        <a:spcPts val="0"/>
      </a:spcBef>
      <a:spcAft>
        <a:spcPts val="0"/>
      </a:spcAft>
      <a:buNone/>
      <a:tabLst/>
      <a:defRPr sz="1800" b="0" i="0" u="none" strike="noStrike" kern="1" spc="0" baseline="0">
        <a:solidFill>
          <a:schemeClr val="tx1"/>
        </a:solidFill>
        <a:effectLst/>
        <a:latin typeface="Calibri" pitchFamily="2" charset="-52"/>
        <a:ea typeface="SimSun" charset="0"/>
        <a:cs typeface="Times New Roman" pitchFamily="1" charset="-52"/>
      </a:defRPr>
    </a:lvl4pPr>
    <a:lvl5pPr marL="1828800" marR="0" indent="0" algn="l" defTabSz="914400">
      <a:lnSpc>
        <a:spcPct val="100000"/>
      </a:lnSpc>
      <a:spcBef>
        <a:spcPts val="0"/>
      </a:spcBef>
      <a:spcAft>
        <a:spcPts val="0"/>
      </a:spcAft>
      <a:buNone/>
      <a:tabLst/>
      <a:defRPr sz="1800" b="0" i="0" u="none" strike="noStrike" kern="1" spc="0" baseline="0">
        <a:solidFill>
          <a:schemeClr val="tx1"/>
        </a:solidFill>
        <a:effectLst/>
        <a:latin typeface="Calibri" pitchFamily="2" charset="-52"/>
        <a:ea typeface="SimSun" charset="0"/>
        <a:cs typeface="Times New Roman" pitchFamily="1" charset="-52"/>
      </a:defRPr>
    </a:lvl5pPr>
    <a:lvl6pPr marL="2286000" marR="0" indent="0" algn="l" defTabSz="914400">
      <a:lnSpc>
        <a:spcPct val="100000"/>
      </a:lnSpc>
      <a:spcBef>
        <a:spcPts val="0"/>
      </a:spcBef>
      <a:spcAft>
        <a:spcPts val="0"/>
      </a:spcAft>
      <a:buNone/>
      <a:tabLst/>
      <a:defRPr sz="1800" b="0" i="0" u="none" strike="noStrike" kern="1" spc="0" baseline="0">
        <a:solidFill>
          <a:schemeClr val="tx1"/>
        </a:solidFill>
        <a:effectLst/>
        <a:latin typeface="Calibri" pitchFamily="2" charset="-52"/>
        <a:ea typeface="SimSun" charset="0"/>
        <a:cs typeface="Times New Roman" pitchFamily="1" charset="-52"/>
      </a:defRPr>
    </a:lvl6pPr>
    <a:lvl7pPr marL="2743200" marR="0" indent="0" algn="l" defTabSz="914400">
      <a:lnSpc>
        <a:spcPct val="100000"/>
      </a:lnSpc>
      <a:spcBef>
        <a:spcPts val="0"/>
      </a:spcBef>
      <a:spcAft>
        <a:spcPts val="0"/>
      </a:spcAft>
      <a:buNone/>
      <a:tabLst/>
      <a:defRPr sz="1800" b="0" i="0" u="none" strike="noStrike" kern="1" spc="0" baseline="0">
        <a:solidFill>
          <a:schemeClr val="tx1"/>
        </a:solidFill>
        <a:effectLst/>
        <a:latin typeface="Calibri" pitchFamily="2" charset="-52"/>
        <a:ea typeface="SimSun" charset="0"/>
        <a:cs typeface="Times New Roman" pitchFamily="1" charset="-52"/>
      </a:defRPr>
    </a:lvl7pPr>
    <a:lvl8pPr marL="3200400" marR="0" indent="0" algn="l" defTabSz="914400">
      <a:lnSpc>
        <a:spcPct val="100000"/>
      </a:lnSpc>
      <a:spcBef>
        <a:spcPts val="0"/>
      </a:spcBef>
      <a:spcAft>
        <a:spcPts val="0"/>
      </a:spcAft>
      <a:buNone/>
      <a:tabLst/>
      <a:defRPr sz="1800" b="0" i="0" u="none" strike="noStrike" kern="1" spc="0" baseline="0">
        <a:solidFill>
          <a:schemeClr val="tx1"/>
        </a:solidFill>
        <a:effectLst/>
        <a:latin typeface="Calibri" pitchFamily="2" charset="-52"/>
        <a:ea typeface="SimSun" charset="0"/>
        <a:cs typeface="Times New Roman" pitchFamily="1" charset="-52"/>
      </a:defRPr>
    </a:lvl8pPr>
    <a:lvl9pPr marL="3657600" marR="0" indent="0" algn="l" defTabSz="914400">
      <a:lnSpc>
        <a:spcPct val="100000"/>
      </a:lnSpc>
      <a:spcBef>
        <a:spcPts val="0"/>
      </a:spcBef>
      <a:spcAft>
        <a:spcPts val="0"/>
      </a:spcAft>
      <a:buNone/>
      <a:tabLst/>
      <a:defRPr sz="1800" b="0" i="0" u="none" strike="noStrike" kern="1" spc="0" baseline="0">
        <a:solidFill>
          <a:schemeClr val="tx1"/>
        </a:solidFill>
        <a:effectLst/>
        <a:latin typeface="Calibri" pitchFamily="2" charset="-52"/>
        <a:ea typeface="SimSun" charset="0"/>
        <a:cs typeface="Times New Roman" pitchFamily="1" charset="-5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0000FF"/>
    </p:penClr>
  </p:showPr>
  <p:extLst>
    <p:ext uri="smNativeData">
      <pr:smAppRevision xmlns="" xmlns:p14="http://schemas.microsoft.com/office/powerpoint/2010/main" xmlns:pr="smNativeData" dt="1647280602" val="982" revOS="4"/>
      <pr:smFileRevision xmlns="" xmlns:p14="http://schemas.microsoft.com/office/powerpoint/2010/main" xmlns:pr="smNativeData" dt="1647280602" val="101"/>
      <pr:guideOptions xmlns="" xmlns:p14="http://schemas.microsoft.com/office/powerpoint/2010/main" xmlns:pr="smNativeData" dt="1647280602" snapToGrid="1" snapToBorders="1" snapToGuides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Objects="1" showGuides="1"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6" d="100"/>
        <a:sy n="16" d="100"/>
      </p:scale>
      <p:origin x="0" y="0"/>
    </p:cViewPr>
  </p:sorterViewPr>
  <p:notesViewPr>
    <p:cSldViewPr snapToObjects="1" showGuides="1">
      <p:cViewPr>
        <p:scale>
          <a:sx n="74" d="100"/>
          <a:sy n="74" d="100"/>
        </p:scale>
        <p:origin x="285" y="1026"/>
      </p:cViewPr>
      <p:guideLst/>
    </p:cSldViewPr>
  </p:notesViewPr>
  <p:gridSpacing cx="73477438" cy="7347743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>
    <p:bg>
      <p:bgPr>
        <a:blipFill>
          <a:blip r:embed="rId3" cstate="print"/>
          <a:srcRect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PlaceholderArea1"/>
          <p:cNvSpPr>
            <a:spLocks noGrp="1" noChangeArrowheads="1"/>
            <a:extLst>
              <a:ext uri="smNativeData">
                <pr:smNativeData xmlns="" xmlns:p14="http://schemas.microsoft.com/office/powerpoint/2010/main" xmlns:pr="smNativeData" val="SMDATA_13_2oEvYhMAAAAlAAAAZAAAAA8BAAAAkAAAAEgAAACQAAAASAAAAAAAAAABAAAAAAAAAAEAAABQAAAAAAAAAAAA4D8AAAAAAADgPwAAAAAAAOA/AAAAAAAA4D8AAAAAAADgPwAAAAAAAOA/AAAAAAAA4D8AAAAAAADgPwAAAAAAAOA/AAAAAAAA4D8CAAAAjAAAAAEAAAAAAAAA5ubmDMzMzAgoAAAAAAAAAAAAAAAAAAAAAAAAAAAAAAAAAAAAZAAAAAEAAABAAAAAAAAAAAAAAAAAAAAAAAAAAAAAAAAAAAAAAAAAAAAAAAAAAAAAAAAAAAAAAAAAAAAAAAAAAAAAAAAAAAAAAAAAAAAAAAAAAAAAAAAAAAAAAAAAAAAAFAAAADwAAAAAAAAAAAAAAAAAAAkBAAAAAQAAAAEAAAABAAAAAQAAAAEAAAAAAAAAZAAAAGQAAAAAAAAAZAAAAGQAAAAVAAAAYAAAAAAAAAAAAAAAEAAAACADAAAAAAAAAAAAAAEAAACgMgAAAAAAAAAAAAABAAAAf39/AAEAAABkAAAAAAAAABQAAABAHwAAAAAAACYAAAAAAAAAwOD//wAAAAAmAAAAZAAAABYAAABMAAAAAAAAAAAAAAAEAAAAAAAAAAEAAACWlpYKAAAAACgAAAAoAAAAZAAAAGQAAAAAAAAAzMzMAAAAAABQAAAAUAAAAGQAAABkAAAAAAAAABcAAAAUAAAAAAAAAAAAAACAcAAAYFQAAAAAAAAJAAAABAAAAAIAAAAMAAAAEAAAAAAAAAAAAAAAAAAAAAAAAAAeAAAAaAAAAAAAAAAAAAAAAAAAAAAAAAAAAAAAECcAABAnAAAAAAAAAAAAAAAAAAAAAAAAAAAAAAAAAAAAAAAAAAAAABQAAAAAAAAAwMD/AAAAAABkAAAAMgAAAAAAAABkAAAAAAAAAH9/fwAKAAAAHwAAAFQAAADm5uYFzMzMAQAAAAAAAAAAAAAAAAAAAAAAAAAAAAAAAAAAAAAAAAAAAAAAAn9/fwAAAAADzMzMAMDA/wB/f38AAAAAAAAAAAAAAAAAAAAAAAAAAAAhAAAAGAAAABQAAABqBAAAPg0AABc0AACiFQAAEAAAACYAAAAIAAAAffD///////8="/>
              </a:ext>
            </a:extLst>
          </p:cNvSpPr>
          <p:nvPr>
            <p:ph type="ctrTitle"/>
          </p:nvPr>
        </p:nvSpPr>
        <p:spPr>
          <a:xfrm>
            <a:off x="717550" y="2152650"/>
            <a:ext cx="7750175" cy="1363980"/>
          </a:xfrm>
          <a:solidFill>
            <a:schemeClr val="accent1">
              <a:alpha val="60000"/>
            </a:schemeClr>
          </a:solidFill>
          <a:ln>
            <a:noFill/>
          </a:ln>
          <a:effectLst/>
        </p:spPr>
        <p:txBody>
          <a:bodyPr vert="horz" wrap="square" numCol="1" spcCol="215900" anchor="ctr">
            <a:prstTxWarp prst="textNoShape">
              <a:avLst/>
            </a:prstTxWarp>
          </a:bodyPr>
          <a:lstStyle>
            <a:lvl1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4400" b="0" i="0" u="none" strike="noStrike" kern="1" spc="0" baseline="0">
                <a:solidFill>
                  <a:schemeClr val="tx2"/>
                </a:solidFill>
                <a:effectLst/>
                <a:latin typeface="Arial" pitchFamily="2" charset="-52"/>
                <a:ea typeface="Arial" pitchFamily="2" charset="-52"/>
                <a:cs typeface="Arial" pitchFamily="2" charset="-52"/>
              </a:defRPr>
            </a:lvl1pPr>
          </a:lstStyle>
          <a:p>
            <a:r>
              <a:t>Щелкните для редактирования основного стиля заголовка</a:t>
            </a:r>
          </a:p>
        </p:txBody>
      </p:sp>
      <p:sp>
        <p:nvSpPr>
          <p:cNvPr id="3" name="SubtitlePlaceholderArea1"/>
          <p:cNvSpPr>
            <a:spLocks noGrp="1" noChangeArrowheads="1"/>
            <a:extLst>
              <a:ext uri="smNativeData">
                <pr:smNativeData xmlns="" xmlns:p14="http://schemas.microsoft.com/office/powerpoint/2010/main" xmlns:pr="smNativeData" val="SMDATA_13_2oEvYhMAAAAlAAAAZAAAAA8BAAAAkAAAAEgAAACQAAAASAAAAAAAAAAAAAAAAAAAAAEAAABQAAAAAAAAAAAA4D8AAAAAAADgPwAAAAAAAOA/AAAAAAAA4D8AAAAAAADgPwAAAAAAAOA/AAAAAAAA4D8AAAAAAADgPwAAAAAAAOA/AAAAAAAA4D8CAAAAjAAAAAEAAAAAAAAA5ubmDMzMzAgoAAAAAAAAAAAAAAAAAAAAAAAAAAAAAAAAAAAAZAAAAAEAAABAAAAAAAAAAAAAAAAAAAAAAAAAAAAAAAAAAAAAAAAAAAAAAAAAAAAAAAAAAAAAAAAAAAAAAAAAAAAAAAAAAAAAAAAAAAAAAAAAAAAAAAAAAAAAAAAAAAAAFAAAADwAAAAAAAAAAAAAAAAAAAkBAAAAAQAAAAEAAAABAAAAAQAAAAEAAAAAAAAAZAAAAGQAAAAAAAAAZAAAAGQAAAAVAAAAYAAAAAAAAAAAAAAAEAAAACADAAAAAAAAAAAAAAEAAACgMgAAAAAAAAAAAAABAAAAf39/AAEAAABkAAAAAAAAABQAAABAHwAAAAAAACYAAAAAAAAAwOD//wAAAAAmAAAAZAAAABYAAABMAAAAAAAAAAAAAAAEAAAAAAAAAAEAAACWlpYKAAAAACgAAAAoAAAAZAAAAGQAAAAAAAAAzMzMAAAAAABQAAAAUAAAAGQAAABkAAAAAAAAABcAAAAUAAAAAAAAAAAAAACAcAAAYFQAAAAAAAAJAAAABAAAAAQAAAAMAAAAEAAAAAAAAAAAAAAAAAAAAAAAAAAeAAAAaAAAAAAAAAAAAAAAAAAAAAAAAAAAAAAAECcAABAnAAAAAAAAAAAAAAAAAAAAAAAAAAAAAAAAAAAAAAAAAAAAABQAAAAAAAAAwMD/AAAAAABkAAAAMgAAAAAAAABkAAAAAAAAAH9/fwAKAAAAHwAAAFQAAADm5uYFzMzMAQAAAAAAAAAAAAAAAAAAAAAAAAAAAAAAAAAAAAAAAAAAAAAAAn9/fwAAAAADzMzMAMDA/wB/f38AAAAAAAAAAAAAAAAAAAAAAAAAAAAhAAAAGAAAABQAAABkCAAA1xcAAK0vAADgIgAAEAAAACYAAAAIAAAAffD///////8="/>
              </a:ext>
            </a:extLst>
          </p:cNvSpPr>
          <p:nvPr>
            <p:ph type="subTitle" idx="1"/>
          </p:nvPr>
        </p:nvSpPr>
        <p:spPr>
          <a:xfrm>
            <a:off x="1363980" y="3875405"/>
            <a:ext cx="6386195" cy="1793875"/>
          </a:xfrm>
          <a:solidFill>
            <a:schemeClr val="accent1">
              <a:alpha val="60000"/>
            </a:schemeClr>
          </a:solidFill>
          <a:ln>
            <a:noFill/>
          </a:ln>
          <a:effectLst/>
        </p:spPr>
        <p:txBody>
          <a:bodyPr vert="horz" wrap="square" numCol="1" spcCol="215900" anchor="t">
            <a:prstTxWarp prst="textNoShape">
              <a:avLst/>
            </a:prstTxWarp>
          </a:bodyPr>
          <a:lstStyle>
            <a:lvl1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3200" b="0" i="0" u="none" strike="noStrike" kern="1" spc="0" baseline="0">
                <a:solidFill>
                  <a:schemeClr val="tx1"/>
                </a:solidFill>
                <a:effectLst/>
                <a:latin typeface="Arial" pitchFamily="2" charset="-52"/>
                <a:ea typeface="Arial" pitchFamily="2" charset="-52"/>
                <a:cs typeface="Arial" pitchFamily="2" charset="-52"/>
              </a:defRPr>
            </a:lvl1pPr>
            <a:lvl2pPr marL="38100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2800" b="0" i="0" u="none" strike="noStrike" kern="1" spc="0" baseline="0">
                <a:solidFill>
                  <a:schemeClr val="tx1"/>
                </a:solidFill>
                <a:effectLst/>
                <a:latin typeface="Arial" pitchFamily="2" charset="-52"/>
                <a:ea typeface="Arial" pitchFamily="2" charset="-52"/>
                <a:cs typeface="Arial" pitchFamily="2" charset="-52"/>
              </a:defRPr>
            </a:lvl2pPr>
            <a:lvl3pPr marL="76200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2400" b="0" i="0" u="none" strike="noStrike" kern="1" spc="0" baseline="0">
                <a:solidFill>
                  <a:schemeClr val="tx1"/>
                </a:solidFill>
                <a:effectLst/>
                <a:latin typeface="Arial" pitchFamily="2" charset="-52"/>
                <a:ea typeface="Arial" pitchFamily="2" charset="-52"/>
                <a:cs typeface="Arial" pitchFamily="2" charset="-52"/>
              </a:defRPr>
            </a:lvl3pPr>
            <a:lvl4pPr marL="114300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2000" b="0" i="0" u="none" strike="noStrike" kern="1" spc="0" baseline="0">
                <a:solidFill>
                  <a:schemeClr val="tx1"/>
                </a:solidFill>
                <a:effectLst/>
                <a:latin typeface="Arial" pitchFamily="2" charset="-52"/>
                <a:ea typeface="Arial" pitchFamily="2" charset="-52"/>
                <a:cs typeface="Arial" pitchFamily="2" charset="-52"/>
              </a:defRPr>
            </a:lvl4pPr>
            <a:lvl5pPr marL="152400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2000" b="0" i="0" u="none" strike="noStrike" kern="1" spc="0" baseline="0">
                <a:solidFill>
                  <a:schemeClr val="tx1"/>
                </a:solidFill>
                <a:effectLst/>
                <a:latin typeface="Arial" pitchFamily="2" charset="-52"/>
                <a:ea typeface="Arial" pitchFamily="2" charset="-52"/>
                <a:cs typeface="Arial" pitchFamily="2" charset="-52"/>
              </a:defRPr>
            </a:lvl5pPr>
          </a:lstStyle>
          <a:p>
            <a:r>
              <a:t>Щелкните для редактирования основного стиля подзаголовка</a:t>
            </a:r>
          </a:p>
        </p:txBody>
      </p:sp>
      <p:sp>
        <p:nvSpPr>
          <p:cNvPr id="4" name="DateTimeArea1"/>
          <p:cNvSpPr>
            <a:spLocks noGrp="1" noChangeArrowheads="1"/>
            <a:extLst>
              <a:ext uri="smNativeData">
                <pr:smNativeData xmlns="" xmlns:p14="http://schemas.microsoft.com/office/powerpoint/2010/main" xmlns:pr="smNativeData" val="SMDATA_13_2oEvYhMAAAAlAAAAZAAAAA8BAAAAkAAAAEgAAACQAAAASAAAAAAAAAAAAAAAAAAAAAEAAABQAAAAAAAAAAAA4D8AAAAAAADgPwAAAAAAAOA/AAAAAAAA4D8AAAAAAADgPwAAAAAAAOA/AAAAAAAA4D8AAAAAAADgPwAAAAAAAOA/AAAAAAAA4D8CAAAAjAAAAAEAAAAAAAAA5ubmDMzMzAgoAAAAAAAAAAAAAAAAAAAAAAAAAAAAAAAAAAAAZAAAAAEAAABAAAAAAAAAAAAAAAAAAAAAAAAAAAAAAAAAAAAAAAAAAAAAAAAAAAAAAAAAAAAAAAAAAAAAAAAAAAAAAAAAAAAAAAAAAAAAAAAAAAAAAAAAAAAAAAAAAAAAFAAAADwAAAAAAAAAAAAAAAAAAAkBAAAAAQAAAAEAAAABAAAAAQAAAAEAAAAAAAAAZAAAAGQAAAAAAAAAZAAAAGQAAAAVAAAAYAAAAAAAAAAAAAAAEAAAACADAAAAAAAAAAAAAAEAAACgMgAAAAAAAAAAAAABAAAAf39/AAEAAABkAAAAAAAAABQAAABAHwAAAAAAACYAAAAAAAAAwOD//wAAAAAmAAAAZAAAABYAAABMAAAAAAAAAAAAAAAEAAAAAAAAAAEAAACWlpYKAAAAACgAAAAoAAAAZAAAAGQAAAAAAAAAzMzMAAAAAABQAAAAUAAAAGQAAABkAAAAAAAAABcAAAAUAAAAAAAAAAAAAACAcAAAYFQAAAAAAAAJAAAABAAAAAQAAAAMAAAAEAAAAAAAAAAAAAAAAAAAAAAAAAAeAAAAaAAAAAAAAAAAAAAAAAAAAAAAAAAAAAAAECcAABAnAAAAAAAAAAAAAAAAAAAAAAAAAAAAAAAAAAAAAAAAAAAAABQAAAAAAAAAwMD/AAAAAABkAAAAMgAAAAAAAABkAAAAAAAAAH9/fwAKAAAAHwAAAFQAAADm5uYFzMzMAQAAAAAAAAAAAAAAAAAAAAAAAAAAAAAAAAAAAAAAAAAAAAAAAn9/fwAAAAADzMzMAMDA/wB/f38AAAAAAAAAAAAAAAAAAAAAAAAAAAAhAAAAGAAAABQAAACmAgAAZiYAAKgRAAB/KQAAEAAAACYAAAAIAAAAfHD///////8="/>
              </a:ext>
            </a:extLst>
          </p:cNvSpPr>
          <p:nvPr>
            <p:ph type="dt" idx="2"/>
          </p:nvPr>
        </p:nvSpPr>
        <p:spPr>
          <a:solidFill>
            <a:schemeClr val="accent1">
              <a:alpha val="60000"/>
            </a:schemeClr>
          </a:solidFill>
          <a:ln>
            <a:noFill/>
          </a:ln>
          <a:effectLst/>
        </p:spPr>
        <p:txBody>
          <a:bodyPr vert="horz" wrap="square" numCol="1" spcCol="215900" anchor="t">
            <a:prstTxWarp prst="textNoShape">
              <a:avLst/>
            </a:prstTxWarp>
          </a:bodyPr>
          <a:lstStyle/>
          <a:p>
            <a:fld id="{34A6DD22-6CD9-F32B-971E-9A7E935061CF}" type="datetime1">
              <a:rPr/>
              <a:pPr/>
              <a:t>{Datum/Zeit}</a:t>
            </a:fld>
            <a:endParaRPr/>
          </a:p>
        </p:txBody>
      </p:sp>
      <p:sp>
        <p:nvSpPr>
          <p:cNvPr id="5" name="FooterArea1"/>
          <p:cNvSpPr>
            <a:spLocks noGrp="1" noChangeArrowheads="1"/>
            <a:extLst>
              <a:ext uri="smNativeData">
                <pr:smNativeData xmlns="" xmlns:p14="http://schemas.microsoft.com/office/powerpoint/2010/main" xmlns:pr="smNativeData" val="SMDATA_13_2oEvYhMAAAAlAAAAZAAAAA8BAAAAkAAAAEgAAACQAAAASAAAAAAAAAAAAAAAAAAAAAEAAABQAAAAAAAAAAAA4D8AAAAAAADgPwAAAAAAAOA/AAAAAAAA4D8AAAAAAADgPwAAAAAAAOA/AAAAAAAA4D8AAAAAAADgPwAAAAAAAOA/AAAAAAAA4D8CAAAAjAAAAAEAAAAAAAAA5ubmDMzMzAgoAAAAAAAAAAAAAAAAAAAAAAAAAAAAAAAAAAAAZAAAAAEAAABAAAAAAAAAAAAAAAAAAAAAAAAAAAAAAAAAAAAAAAAAAAAAAAAAAAAAAAAAAAAAAAAAAAAAAAAAAAAAAAAAAAAAAAAAAAAAAAAAAAAAAAAAAAAAAAAAAAAAFAAAADwAAAAAAAAAAAAAAAAAAAkBAAAAAQAAAAEAAAABAAAAAQAAAAEAAAAAAAAAZAAAAGQAAAAAAAAAZAAAAGQAAAAVAAAAYAAAAAAAAAAAAAAAEAAAACADAAAAAAAAAAAAAAEAAACgMgAAAAAAAAAAAAABAAAAf39/AAEAAABkAAAAAAAAABQAAABAHwAAAAAAACYAAAAAAAAAwOD//wAAAAAmAAAAZAAAABYAAABMAAAAAAAAAAAAAAAEAAAAAAAAAAEAAACWlpYKAAAAACgAAAAoAAAAZAAAAGQAAAAAAAAAzMzMAAAAAABQAAAAUAAAAGQAAABkAAAAAAAAABcAAAAUAAAAAAAAAAAAAACAcAAAYFQAAAAAAAAJAAAABAAAAAUAAAAMAAAAEAAAAAAAAAAAAAAAAAAAAAAAAAAeAAAAaAAAAAAAAAAAAAAAAAAAAAAAAAAAAAAAECcAABAnAAAAAAAAAAAAAAAAAAAAAAAAAAAAAAAAAAAAAAAAAAAAABQAAAAAAAAAwMD/AAAAAABkAAAAMgAAAAAAAABkAAAAAAAAAH9/fwAKAAAAHwAAAFQAAADm5uYFzMzMAQAAAAAAAAAAAAAAAAAAAAAAAAAAAAAAAAAAAAAAAAAAAAAAAn9/fwAAAAADzMzMAMDA/wB/f38AAAAAAAAAAAAAAAAAAAAAAAAAAAAhAAAAGAAAABQAAAC+FAAAZiYAAMEjAAB/KQAAEAAAACYAAAAIAAAAfHD///////8="/>
              </a:ext>
            </a:extLst>
          </p:cNvSpPr>
          <p:nvPr>
            <p:ph type="ftr" idx="3"/>
          </p:nvPr>
        </p:nvSpPr>
        <p:spPr>
          <a:solidFill>
            <a:schemeClr val="accent1">
              <a:alpha val="60000"/>
            </a:schemeClr>
          </a:solidFill>
          <a:ln>
            <a:noFill/>
          </a:ln>
          <a:effectLst/>
        </p:spPr>
        <p:txBody>
          <a:bodyPr vert="horz" wrap="square" numCol="1" spcCol="215900" anchor="t">
            <a:prstTxWarp prst="textNoShape">
              <a:avLst/>
            </a:prstTxWarp>
          </a:bodyPr>
          <a:lstStyle/>
          <a:p>
            <a:r>
              <a:t>{Fußzeile}</a:t>
            </a:r>
          </a:p>
        </p:txBody>
      </p:sp>
      <p:sp>
        <p:nvSpPr>
          <p:cNvPr id="6" name="SlideNumberArea1"/>
          <p:cNvSpPr>
            <a:spLocks noGrp="1" noChangeArrowheads="1"/>
            <a:extLst>
              <a:ext uri="smNativeData">
                <pr:smNativeData xmlns="" xmlns:p14="http://schemas.microsoft.com/office/powerpoint/2010/main" xmlns:pr="smNativeData" val="SMDATA_13_2oEvYhMAAAAlAAAAZAAAAA8BAAAAkAAAAEgAAACQAAAASAAAAAAAAAAAAAAAAAAAAAEAAABQAAAAAAAAAAAA4D8AAAAAAADgPwAAAAAAAOA/AAAAAAAA4D8AAAAAAADgPwAAAAAAAOA/AAAAAAAA4D8AAAAAAADgPwAAAAAAAOA/AAAAAAAA4D8CAAAAjAAAAAEAAAAAAAAA5ubmDMzMzAgoAAAAAAAAAAAAAAAAAAAAAAAAAAAAAAAAAAAAZAAAAAEAAABAAAAAAAAAAAAAAAAAAAAAAAAAAAAAAAAAAAAAAAAAAAAAAAAAAAAAAAAAAAAAAAAAAAAAAAAAAAAAAAAAAAAAAAAAAAAAAAAAAAAAAAAAAAAAAAAAAAAAFAAAADwAAAAAAAAAAAAAAAAAAAkBAAAAAQAAAAEAAAABAAAAAQAAAAEAAAAAAAAAZAAAAGQAAAAAAAAAZAAAAGQAAAAVAAAAYAAAAAAAAAAAAAAAEAAAACADAAAAAAAAAAAAAAEAAACgMgAAAAAAAAAAAAABAAAAf39/AAEAAABkAAAAAAAAABQAAABAHwAAAAAAACYAAAAAAAAAwOD//wAAAAAmAAAAZAAAABYAAABMAAAAAAAAAAAAAAAEAAAAAAAAAAEAAACWlpYKAAAAACgAAAAoAAAAZAAAAGQAAAAAAAAAzMzMAAAAAABQAAAAUAAAAGQAAABkAAAAAAAAABcAAAAUAAAAAAAAAAAAAACAcAAAYFQAAAAAAAAJAAAABAAAAAQAAAAMAAAAEAAAAAAAAAAAAAAAAAAAAAAAAAAeAAAAaAAAAAAAAAAAAAAAAAAAAAAAAAAAAAAAECcAABAnAAAAAAAAAAAAAAAAAAAAAAAAAAAAAAAAAAAAAAAAAAAAABQAAAAAAAAAwMD/AAAAAABkAAAAMgAAAAAAAABkAAAAAAAAAH9/fwAKAAAAHwAAAFQAAADm5uYFzMzMAQAAAAAAAAAAAAAAAAAAAAAAAAAAAAAAAAAAAAAAAAAAAAAAAn9/fwAAAAADzMzMAMDA/wB/f38AAAAAAAAAAAAAAAAAAAAAAAAAAAAhAAAAGAAAABQAAABmJgAAZiYAAGk1AAB/KQAAEAAAACYAAAAIAAAAfHD///////8="/>
              </a:ext>
            </a:extLst>
          </p:cNvSpPr>
          <p:nvPr>
            <p:ph type="sldNum" idx="4"/>
          </p:nvPr>
        </p:nvSpPr>
        <p:spPr>
          <a:solidFill>
            <a:schemeClr val="accent1">
              <a:alpha val="60000"/>
            </a:schemeClr>
          </a:solidFill>
          <a:ln>
            <a:noFill/>
          </a:ln>
          <a:effectLst/>
        </p:spPr>
        <p:txBody>
          <a:bodyPr vert="horz" wrap="square" numCol="1" spcCol="215900" anchor="t">
            <a:prstTxWarp prst="textNoShape">
              <a:avLst/>
            </a:prstTxWarp>
          </a:bodyPr>
          <a:lstStyle/>
          <a:p>
            <a:fld id="{34A6B86E-20D9-F34E-971E-D61BF6506183}" type="slidenum">
              <a:rPr/>
              <a:pPr/>
              <a:t>‹#›</a:t>
            </a:fld>
            <a:endParaRPr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Слайда1"/>
          <p:cNvSpPr>
            <a:spLocks noGrp="1" noChangeArrowheads="1"/>
            <a:extLst>
              <a:ext uri="smNativeData">
                <pr:smNativeData xmlns="" xmlns:p14="http://schemas.microsoft.com/office/powerpoint/2010/main" xmlns:pr="smNativeData" val="SMDATA_13_2oEvYhMAAAAlAAAAZAAAAA8BAAAAkAAAAEgAAACQAAAASAAAAAAAAAABAAAAAAAAAAEAAABQAAAAAAAAAAAA4D8AAAAAAADgPwAAAAAAAOA/AAAAAAAA4D8AAAAAAADgPwAAAAAAAOA/AAAAAAAA4D8AAAAAAADgPwAAAAAAAOA/AAAAAAAA4D8CAAAAjAAAAAEAAAAAAAAA5ubmDMzMzAgoAAAAAAAAAAAAAAAAAAAAAAAAAAAAAAAAAAAAZAAAAAEAAABAAAAAAAAAAAAAAAAAAAAAAAAAAAAAAAAAAAAAAAAAAAAAAAAAAAAAAAAAAAAAAAAAAAAAAAAAAAAAAAAAAAAAAAAAAAAAAAAAAAAAAAAAAAAAAAAAAAAAFAAAADwAAAAAAAAAAAAAAAAAAAkBAAAAAQAAAAEAAAABAAAAAQAAAAEAAAAAAAAAZAAAAGQAAAAAAAAAZAAAAGQAAAAVAAAAYAAAAAAAAAAAAAAAEAAAACADAAAAAAAAAAAAAAEAAACgMgAAAAAAAAAAAAABAAAAf39/AAEAAABkAAAAAAAAABQAAABAHwAAAAAAACYAAAAAAAAAwOD//wAAAAAmAAAAZAAAABYAAABMAAAAAAAAAAAAAAAEAAAAAAAAAAEAAACWlp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m5uYFzMzMAQAAAAAAAAAAAAAAAAAAAAAAAAAAAAAAAAAAAAAAAAAAAAAAAn9/fwAAAAADzMzMAMDA/wB/f38AAAAAAAAAAAAAAAAAAAAAAAAAAAAhAAAAGAAAABQAAACmAgAAxQEAAGk1AADUCAAAEAAAACYAAAAIAAAAAAAAAAAAAAA="/>
              </a:ext>
            </a:extLst>
          </p:cNvSpPr>
          <p:nvPr>
            <p:ph type="title"/>
          </p:nvPr>
        </p:nvSpPr>
        <p:spPr/>
        <p:txBody>
          <a:bodyPr/>
          <a:lstStyle/>
          <a:p>
            <a:r>
              <a:t>Щелкните для редактирования основного стиля заголовка</a:t>
            </a:r>
          </a:p>
        </p:txBody>
      </p:sp>
      <p:sp>
        <p:nvSpPr>
          <p:cNvPr id="3" name="ТекстСлайда1"/>
          <p:cNvSpPr>
            <a:spLocks noGrp="1" noChangeArrowheads="1"/>
            <a:extLst>
              <a:ext uri="smNativeData">
                <pr:smNativeData xmlns="" xmlns:p14="http://schemas.microsoft.com/office/powerpoint/2010/main" xmlns:pr="smNativeData" val="SMDATA_13_2oEvYhMAAAAlAAAAZAAAAA8BAAAAkAAAAEgAAACQAAAASAAAAAAAAAAAAAAAAQAAAAEAAABQAAAAAAAAAAAA4D8AAAAAAADgPwAAAAAAAOA/AAAAAAAA4D8AAAAAAADgPwAAAAAAAOA/AAAAAAAA4D8AAAAAAADgPwAAAAAAAOA/AAAAAAAA4D8CAAAAjAAAAAEAAAAAAAAA5ubmDMzMzAgoAAAAAAAAAAAAAAAAAAAAAAAAAAAAAAAAAAAAZAAAAAEAAABAAAAAAAAAAAAAAAAAAAAAAAAAAAAAAAAAAAAAAAAAAAAAAAAAAAAAAAAAAAAAAAAAAAAAAAAAAAAAAAAAAAAAAAAAAAAAAAAAAAAAAAAAAAAAAAAAAAAAFAAAADwAAAAAAAAAAAAAAAAAAAkBAAAAAQAAAAEAAAABAAAAAQAAAAEAAAAAAAAAZAAAAGQAAAAAAAAAZAAAAGQAAAAVAAAAYAAAAAAAAAAAAAAAEAAAACADAAAAAAAAAAAAAAEAAACgMgAAAAAAAAAAAAABAAAAf39/AAEAAABkAAAAAAAAABQAAABAHwAAAAAAACYAAAAAAAAAwOD//wAAAAAmAAAAZAAAABYAAABMAAAAAAAAAAAAAAAEAAAAAAAAAAEAAACWlp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m5uYFzMzMAQAAAAAAAAAAAAAAAAAAAAAAAAAAAAAAAAAAAAAAAAAAAAAAAn9/fwAAAAADzMzMAMDA/wB/f38AAAAAAAAAAAAAAAAAAAAAAAAAAAAhAAAAGAAAABQAAACmAgAAtQkAAGk1AACFJQAAEAAAACYAAAAIAAAAAgAAAAAAAAA="/>
              </a:ext>
            </a:extLst>
          </p:cNvSpPr>
          <p:nvPr>
            <p:ph idx="1"/>
          </p:nvPr>
        </p:nvSpPr>
        <p:spPr/>
        <p:txBody>
          <a:bodyPr vert="vert" wrap="square" numCol="1" spcCol="215900" anchor="t">
            <a:prstTxWarp prst="textNoShape">
              <a:avLst/>
            </a:prstTxWarp>
          </a:bodyPr>
          <a:lstStyle/>
          <a:p>
            <a:r>
              <a:t>Щелкните для редактирования основных стилей текста</a:t>
            </a:r>
          </a:p>
          <a:p>
            <a:pPr lvl="1"/>
            <a:r>
              <a:t>Второй уровень</a:t>
            </a:r>
          </a:p>
          <a:p>
            <a:pPr lvl="2"/>
            <a:r>
              <a:t>Третий уровень</a:t>
            </a:r>
          </a:p>
          <a:p>
            <a:pPr lvl="3"/>
            <a:r>
              <a:t>Четвертый уровень</a:t>
            </a:r>
          </a:p>
          <a:p>
            <a:pPr lvl="4"/>
            <a:r>
              <a:t>Пятый уровень</a:t>
            </a:r>
          </a:p>
        </p:txBody>
      </p:sp>
      <p:sp>
        <p:nvSpPr>
          <p:cNvPr id="4" name="ОбластьДатыВремени1"/>
          <p:cNvSpPr>
            <a:spLocks noGrp="1" noChangeArrowheads="1"/>
            <a:extLst>
              <a:ext uri="smNativeData">
                <pr:smNativeData xmlns="" xmlns:p14="http://schemas.microsoft.com/office/powerpoint/2010/main" xmlns:pr="smNativeData" val="SMDATA_13_2oEvYhMAAAAlAAAAZAAAAA8BAAAAkAAAAEgAAACQAAAASAAAAAAAAAAAAAAAAAAAAAEAAABQAAAAAAAAAAAA4D8AAAAAAADgPwAAAAAAAOA/AAAAAAAA4D8AAAAAAADgPwAAAAAAAOA/AAAAAAAA4D8AAAAAAADgPwAAAAAAAOA/AAAAAAAA4D8CAAAAjAAAAAEAAAAAAAAA5ubmDMzMzAgoAAAAAAAAAAAAAAAAAAAAAAAAAAAAAAAAAAAAZAAAAAEAAABAAAAAAAAAAAAAAAAAAAAAAAAAAAAAAAAAAAAAAAAAAAAAAAAAAAAAAAAAAAAAAAAAAAAAAAAAAAAAAAAAAAAAAAAAAAAAAAAAAAAAAAAAAAAAAAAAAAAAFAAAADwAAAAAAAAAAAAAAAAAAAkBAAAAAQAAAAEAAAABAAAAAQAAAAEAAAAAAAAAZAAAAGQAAAAAAAAAZAAAAGQAAAAVAAAAYAAAAAAAAAAAAAAAEAAAACADAAAAAAAAAAAAAAEAAACgMgAAAAAAAAAAAAABAAAAf39/AAEAAABkAAAAAAAAABQAAABAHwAAAAAAACYAAAAAAAAAwOD//wAAAAAmAAAAZAAAABYAAABMAAAAAAAAAAAAAAAEAAAAAAAAAAEAAACWlpYKAAAAACgAAAAoAAAAZAAAAGQAAAAAAAAAzMzMAAAAAABQAAAAUAAAAGQAAABkAAAAAAAAABcAAAAUAAAAAAAAAAAAAACAcAAAYFQAAAAAAAAJAAAABAAAAAAAAIAMAAAAEAAAAAAAAAAAAAAAAAAAAAAAAAAeAAAAaAAAAAAAAAAAAAAAAAAAAAAAAAAAAAAAECcAABAnAAAAAAAAAAAAAAAAAAAAAAAAAAAAAAAAAAAAAAAAAAAAABQAAAAAAAAAwMD/AAAAAABkAAAAMgAAAAAAAABkAAAAAAAAAH9/fwAKAAAAHwAAAFQAAADm5uYFzMzMAQAAAAAAAAAAAAAAAAAAAAAAAAAAAAAAAAAAAAAAAAAAAAAAAn9/fwAAAAADzMzMAMDA/wB/f38AAAAAAAAAAAAAAAAAAAAAAAAAAAAhAAAAGAAAABQAAACmAgAAZiYAAKgRAAB/KQAAEAAAACYAAAAIAAAAAAAAAAAAAAA="/>
              </a:ext>
            </a:extLst>
          </p:cNvSpPr>
          <p:nvPr>
            <p:ph type="dt" sz="quarter" idx="10"/>
          </p:nvPr>
        </p:nvSpPr>
        <p:spPr/>
        <p:txBody>
          <a:bodyPr/>
          <a:lstStyle/>
          <a:p>
            <a:fld id="{34A6CEED-A3D9-F338-971E-556D80506100}" type="datetime1">
              <a:rPr/>
              <a:pPr/>
              <a:t>{Datum/Zeit}</a:t>
            </a:fld>
            <a:endParaRPr/>
          </a:p>
        </p:txBody>
      </p:sp>
      <p:sp>
        <p:nvSpPr>
          <p:cNvPr id="5" name="ОбластьНижнегоКолонтитула1"/>
          <p:cNvSpPr>
            <a:spLocks noGrp="1" noChangeArrowheads="1"/>
            <a:extLst>
              <a:ext uri="smNativeData">
                <pr:smNativeData xmlns="" xmlns:p14="http://schemas.microsoft.com/office/powerpoint/2010/main" xmlns:pr="smNativeData" val="SMDATA_13_2oEvYhMAAAAlAAAAZAAAAA8BAAAAkAAAAEgAAACQAAAASAAAAAAAAAAAAAAAAAAAAAEAAABQAAAAAAAAAAAA4D8AAAAAAADgPwAAAAAAAOA/AAAAAAAA4D8AAAAAAADgPwAAAAAAAOA/AAAAAAAA4D8AAAAAAADgPwAAAAAAAOA/AAAAAAAA4D8CAAAAjAAAAAEAAAAAAAAA5ubmDMzMzAgoAAAAAAAAAAAAAAAAAAAAAAAAAAAAAAAAAAAAZAAAAAEAAABAAAAAAAAAAAAAAAAAAAAAAAAAAAAAAAAAAAAAAAAAAAAAAAAAAAAAAAAAAAAAAAAAAAAAAAAAAAAAAAAAAAAAAAAAAAAAAAAAAAAAAAAAAAAAAAAAAAAAFAAAADwAAAAAAAAAAAAAAAAAAAkBAAAAAQAAAAEAAAABAAAAAQAAAAEAAAAAAAAAZAAAAGQAAAAAAAAAZAAAAGQAAAAVAAAAYAAAAAAAAAAAAAAAEAAAACADAAAAAAAAAAAAAAEAAACgMgAAAAAAAAAAAAABAAAAf39/AAEAAABkAAAAAAAAABQAAABAHwAAAAAAACYAAAAAAAAAwOD//wAAAAAmAAAAZAAAABYAAABMAAAAAAAAAAAAAAAEAAAAAAAAAAEAAACWlpYKAAAAACgAAAAoAAAAZAAAAGQAAAAAAAAAzMzMAAAAAABQAAAAUAAAAGQAAABkAAAAAAAAABcAAAAUAAAAAAAAAAAAAACAcAAAYFQAAAAAAAAJAAAABAAAAKAhOQAMAAAAEAAAAAAAAAAAAAAAAAAAAAAAAAAeAAAAaAAAAAAAAAAAAAAAAAAAAAAAAAAAAAAAECcAABAnAAAAAAAAAAAAAAAAAAAAAAAAAAAAAAAAAAAAAAAAAAAAABQAAAAAAAAAwMD/AAAAAABkAAAAMgAAAAAAAABkAAAAAAAAAH9/fwAKAAAAHwAAAFQAAADm5uYFzMzMAQAAAAAAAAAAAAAAAAAAAAAAAAAAAAAAAAAAAAAAAAAAAAAAAn9/fwAAAAADzMzMAMDA/wB/f38AAAAAAAAAAAAAAAAAAAAAAAAAAAAhAAAAGAAAABQAAAC+FAAAZiYAAMEjAAB/KQAAEAAAACYAAAAIAAAAAAAAAAAAAAA="/>
              </a:ext>
            </a:extLst>
          </p:cNvSpPr>
          <p:nvPr>
            <p:ph type="ftr" sz="quarter" idx="11"/>
          </p:nvPr>
        </p:nvSpPr>
        <p:spPr/>
        <p:txBody>
          <a:bodyPr/>
          <a:lstStyle/>
          <a:p>
            <a:r>
              <a:t>{Fußzeile}</a:t>
            </a:r>
          </a:p>
        </p:txBody>
      </p:sp>
      <p:sp>
        <p:nvSpPr>
          <p:cNvPr id="6" name="ОбластьНомераСлайда1"/>
          <p:cNvSpPr>
            <a:spLocks noGrp="1" noChangeArrowheads="1"/>
            <a:extLst>
              <a:ext uri="smNativeData">
                <pr:smNativeData xmlns="" xmlns:p14="http://schemas.microsoft.com/office/powerpoint/2010/main" xmlns:pr="smNativeData" val="SMDATA_13_2oEvYhMAAAAlAAAAZAAAAA8BAAAAkAAAAEgAAACQAAAASAAAAAAAAAAAAAAAAAAAAAEAAABQAAAAAAAAAAAA4D8AAAAAAADgPwAAAAAAAOA/AAAAAAAA4D8AAAAAAADgPwAAAAAAAOA/AAAAAAAA4D8AAAAAAADgPwAAAAAAAOA/AAAAAAAA4D8CAAAAjAAAAAEAAAAAAAAA5ubmDMzMzAgoAAAAAAAAAAAAAAAAAAAAAAAAAAAAAAAAAAAAZAAAAAEAAABAAAAAAAAAAAAAAAAAAAAAAAAAAAAAAAAAAAAAAAAAAAAAAAAAAAAAAAAAAAAAAAAAAAAAAAAAAAAAAAAAAAAAAAAAAAAAAAAAAAAAAAAAAAAAAAAAAAAAFAAAADwAAAAAAAAAAAAAAAAAAAkBAAAAAQAAAAEAAAABAAAAAQAAAAEAAAAAAAAAZAAAAGQAAAAAAAAAZAAAAGQAAAAVAAAAYAAAAAAAAAAAAAAAEAAAACADAAAAAAAAAAAAAAEAAACgMgAAAAAAAAAAAAABAAAAf39/AAEAAABkAAAAAAAAABQAAABAHwAAAAAAACYAAAAAAAAAwOD//wAAAAAmAAAAZAAAABYAAABMAAAAAAAAAAAAAAAEAAAAAAAAAAEAAACWlpYKAAAAACgAAAAoAAAAZAAAAGQAAAAAAAAAzMzMAAAAAABQAAAAUAAAAGQAAABkAAAAAAAAABcAAAAUAAAAAAAAAAAAAACAcAAAYFQAAAAAAAAJAAAABAAAAAAAAAAMAAAAEAAAAAAAAAAAAAAAAAAAAAAAAAAeAAAAaAAAAAAAAAAAAAAAAAAAAAAAAAAAAAAAECcAABAnAAAAAAAAAAAAAAAAAAAAAAAAAAAAAAAAAAAAAAAAAAAAABQAAAAAAAAAwMD/AAAAAABkAAAAMgAAAAAAAABkAAAAAAAAAH9/fwAKAAAAHwAAAFQAAADm5uYFzMzMAQAAAAAAAAAAAAAAAAAAAAAAAAAAAAAAAAAAAAAAAAAAAAAAAn9/fwAAAAADzMzMAMDA/wB/f38AAAAAAAAAAAAAAAAAAAAAAAAAAAAhAAAAGAAAABQAAABmJgAAZiYAAGk1AAB/KQAAEAAAACYAAAAIAAAAAAAAAAAAAAA="/>
              </a:ext>
            </a:extLst>
          </p:cNvSpPr>
          <p:nvPr>
            <p:ph type="sldNum" sz="quarter" idx="12"/>
          </p:nvPr>
        </p:nvSpPr>
        <p:spPr/>
        <p:txBody>
          <a:bodyPr/>
          <a:lstStyle/>
          <a:p>
            <a:fld id="{34A69B37-79D9-F36D-971E-8F38D55061DA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Слайда1"/>
          <p:cNvSpPr>
            <a:spLocks noGrp="1" noChangeArrowheads="1"/>
            <a:extLst>
              <a:ext uri="smNativeData">
                <pr:smNativeData xmlns="" xmlns:p14="http://schemas.microsoft.com/office/powerpoint/2010/main" xmlns:pr="smNativeData" val="SMDATA_13_2oEvYhMAAAAlAAAAZAAAAA8BAAAAkAAAAEgAAACQAAAASAAAAAAAAAACAAAAAQAAAAEAAABQAAAAAAAAAAAA4D8AAAAAAADgPwAAAAAAAOA/AAAAAAAA4D8AAAAAAADgPwAAAAAAAOA/AAAAAAAA4D8AAAAAAADgPwAAAAAAAOA/AAAAAAAA4D8CAAAAjAAAAAEAAAAAAAAA5ubmDMzMzAgoAAAAAAAAAAAAAAAAAAAAAAAAAAAAAAAAAAAAZAAAAAEAAABAAAAAAAAAAAAAAAAAAAAAAAAAAAAAAAAAAAAAAAAAAAAAAAAAAAAAAAAAAAAAAAAAAAAAAAAAAAAAAAAAAAAAAAAAAAAAAAAAAAAAAAAAAAAAAAAAAAAAFAAAADwAAAAAAAAAAAAAAAAAAAkBAAAAAQAAAAEAAAABAAAAAQAAAAEAAAAAAAAAZAAAAGQAAAAAAAAAZAAAAGQAAAAVAAAAYAAAAAAAAAAAAAAAEAAAACADAAAAAAAAAAAAAAEAAACgMgAAAAAAAAAAAAABAAAAf39/AAEAAABkAAAAAAAAABQAAABAHwAAAAAAACYAAAAAAAAAwOD//wAAAAAmAAAAZAAAABYAAABMAAAAAAAAAAAAAAAEAAAAAAAAAAEAAACWlpYKAAAAACgAAAAoAAAAZAAAAGQAAAAAAAAAzMzMAAAAAABQAAAAUAAAAGQAAABkAAAAAAAAABcAAAAUAAAAAAAAAAAAAAD/fwAA/38AAAAAAAAJAAAABAAAAPoAAAAMAAAAEAAAAAAAAAAAAAAAAAAAAAAAAAAeAAAAaAAAAAAAAAAAAAAAAAAAAAAAAAAAAAAAECcAABAnAAAAAAAAAAAAAAAAAAAAAAAAAAAAAAAAAAAAAAAAAAAAABQAAAAAAAAAwMD/AAAAAABkAAAAMgAAAAAAAABkAAAAAAAAAH9/fwAKAAAAHwAAAFQAAADm5uYFzMzMAQAAAAAAAAAAAAAAAAAAAAAAAAAAAAAAAAAAAAAAAAAAAAAAAn9/fwAAAAADzMzMAMDA/wB/f38AAAAAAAAAAAAAAAAAAAAAAAAAAAAhAAAAGAAAABQAAADIKAAAsAEAAHA1AACwJQAAEAAAACYAAAAIAAAAgwAAAAAAAAA="/>
              </a:ext>
            </a:extLst>
          </p:cNvSpPr>
          <p:nvPr>
            <p:ph type="title"/>
          </p:nvPr>
        </p:nvSpPr>
        <p:spPr>
          <a:xfrm>
            <a:off x="6629400" y="274320"/>
            <a:ext cx="2057400" cy="5852160"/>
          </a:xfrm>
        </p:spPr>
        <p:txBody>
          <a:bodyPr vert="vert" wrap="square" numCol="1" spcCol="215900" anchor="b">
            <a:prstTxWarp prst="textNoShape">
              <a:avLst/>
            </a:prstTxWarp>
          </a:bodyPr>
          <a:lstStyle/>
          <a:p>
            <a:r>
              <a:t>Щелкните для редактирования основного стиля заголовка</a:t>
            </a:r>
          </a:p>
        </p:txBody>
      </p:sp>
      <p:sp>
        <p:nvSpPr>
          <p:cNvPr id="3" name="ТекстСлайда1"/>
          <p:cNvSpPr>
            <a:spLocks noGrp="1" noChangeArrowheads="1"/>
            <a:extLst>
              <a:ext uri="smNativeData">
                <pr:smNativeData xmlns="" xmlns:p14="http://schemas.microsoft.com/office/powerpoint/2010/main" xmlns:pr="smNativeData" val="SMDATA_13_2oEvYhMAAAAlAAAAZAAAAA8BAAAAkAAAAEgAAACQAAAASAAAAAAAAAAAAAAAAQAAAAEAAABQAAAAAAAAAAAA4D8AAAAAAADgPwAAAAAAAOA/AAAAAAAA4D8AAAAAAADgPwAAAAAAAOA/AAAAAAAA4D8AAAAAAADgPwAAAAAAAOA/AAAAAAAA4D8CAAAAjAAAAAEAAAAAAAAA5ubmDMzMzAgoAAAAAAAAAAAAAAAAAAAAAAAAAAAAAAAAAAAAZAAAAAEAAABAAAAAAAAAAAAAAAAAAAAAAAAAAAAAAAAAAAAAAAAAAAAAAAAAAAAAAAAAAAAAAAAAAAAAAAAAAAAAAAAAAAAAAAAAAAAAAAAAAAAAAAAAAAAAAAAAAAAAFAAAADwAAAAAAAAAAAAAAAAAAAkBAAAAAQAAAAEAAAABAAAAAQAAAAEAAAAAAAAAZAAAAGQAAAAAAAAAZAAAAGQAAAAVAAAAYAAAAAAAAAAAAAAAEAAAACADAAAAAAAAAAAAAAEAAACgMgAAAAAAAAAAAAABAAAAf39/AAEAAABkAAAAAAAAABQAAABAHwAAAAAAACYAAAAAAAAAwOD//wAAAAAmAAAAZAAAABYAAABMAAAAAAAAAAAAAAAEAAAAAAAAAAEAAACWlpYKAAAAACgAAAAoAAAAZAAAAGQAAAAAAAAAzMzMAAAAAABQAAAAUAAAAGQAAABkAAAAAAAAABcAAAAUAAAAAAAAAAAAAAD/fwAA/38AAAAAAAAJAAAABAAAAMAAAAAMAAAAEAAAAAAAAAAAAAAAAAAAAAAAAAAeAAAAaAAAAAAAAAAAAAAAAAAAAAAAAAAAAAAAECcAABAnAAAAAAAAAAAAAAAAAAAAAAAAAAAAAAAAAAAAAAAAAAAAABQAAAAAAAAAwMD/AAAAAABkAAAAMgAAAAAAAABkAAAAAAAAAH9/fwAKAAAAHwAAAFQAAADm5uYFzMzMAQAAAAAAAAAAAAAAAAAAAAAAAAAAAAAAAAAAAAAAAAAAAAAAAn9/fwAAAAADzMzMAMDA/wB/f38AAAAAAAAAAAAAAAAAAAAAAAAAAAAhAAAAGAAAABQAAADQAgAAsAEAANgnAACwJQAAEAAAACYAAAAIAAAAAwAAAAAAAAA="/>
              </a:ext>
            </a:extLst>
          </p:cNvSpPr>
          <p:nvPr>
            <p:ph idx="1"/>
          </p:nvPr>
        </p:nvSpPr>
        <p:spPr>
          <a:xfrm>
            <a:off x="457200" y="274320"/>
            <a:ext cx="6019800" cy="5852160"/>
          </a:xfrm>
        </p:spPr>
        <p:txBody>
          <a:bodyPr vert="vert" wrap="square" numCol="1" spcCol="215900" anchor="t">
            <a:prstTxWarp prst="textNoShape">
              <a:avLst/>
            </a:prstTxWarp>
          </a:bodyPr>
          <a:lstStyle/>
          <a:p>
            <a:r>
              <a:t>Щелкните для редактирования основных стилей текста</a:t>
            </a:r>
          </a:p>
          <a:p>
            <a:pPr lvl="1"/>
            <a:r>
              <a:t>Второй уровень</a:t>
            </a:r>
          </a:p>
          <a:p>
            <a:pPr lvl="2"/>
            <a:r>
              <a:t>Третий уровень</a:t>
            </a:r>
          </a:p>
          <a:p>
            <a:pPr lvl="3"/>
            <a:r>
              <a:t>Четвертый уровень</a:t>
            </a:r>
          </a:p>
          <a:p>
            <a:pPr lvl="4"/>
            <a:r>
              <a:t>Пятый уровень</a:t>
            </a:r>
          </a:p>
        </p:txBody>
      </p:sp>
      <p:sp>
        <p:nvSpPr>
          <p:cNvPr id="4" name="ОбластьДатыВремени1"/>
          <p:cNvSpPr>
            <a:spLocks noGrp="1" noChangeArrowheads="1"/>
            <a:extLst>
              <a:ext uri="smNativeData">
                <pr:smNativeData xmlns="" xmlns:p14="http://schemas.microsoft.com/office/powerpoint/2010/main" xmlns:pr="smNativeData" val="SMDATA_13_2oEvYhMAAAAlAAAAZAAAAA8BAAAAkAAAAEgAAACQAAAASAAAAAAAAAAAAAAAAAAAAAEAAABQAAAAAAAAAAAA4D8AAAAAAADgPwAAAAAAAOA/AAAAAAAA4D8AAAAAAADgPwAAAAAAAOA/AAAAAAAA4D8AAAAAAADgPwAAAAAAAOA/AAAAAAAA4D8CAAAAjAAAAAEAAAAAAAAA5ubmDMzMzAgoAAAAAAAAAAAAAAAAAAAAAAAAAAAAAAAAAAAAZAAAAAEAAABAAAAAAAAAAAAAAAAAAAAAAAAAAAAAAAAAAAAAAAAAAAAAAAAAAAAAAAAAAAAAAAAAAAAAAAAAAAAAAAAAAAAAAAAAAAAAAAAAAAAAAAAAAAAAAAAAAAAAFAAAADwAAAAAAAAAAAAAAAAAAAkBAAAAAQAAAAEAAAABAAAAAQAAAAEAAAAAAAAAZAAAAGQAAAAAAAAAZAAAAGQAAAAVAAAAYAAAAAAAAAAAAAAAEAAAACADAAAAAAAAAAAAAAEAAACgMgAAAAAAAAAAAAABAAAAf39/AAEAAABkAAAAAAAAABQAAABAHwAAAAAAACYAAAAAAAAAwOD//wAAAAAmAAAAZAAAABYAAABMAAAAAAAAAAAAAAAEAAAAAAAAAAEAAACWlpYKAAAAACgAAAAoAAAAZAAAAGQAAAAAAAAAzMzMAAAAAABQAAAAUAAAAGQAAABkAAAAAAAAABcAAAAUAAAAAAAAAAAAAACAcAAAYFQAAAAAAAAJAAAABAAAAAQAAAAMAAAAEAAAAAAAAAAAAAAAAAAAAAAAAAAeAAAAaAAAAAAAAAAAAAAAAAAAAAAAAAAAAAAAECcAABAnAAAAAAAAAAAAAAAAAAAAAAAAAAAAAAAAAAAAAAAAAAAAABQAAAAAAAAAwMD/AAAAAABkAAAAMgAAAAAAAABkAAAAAAAAAH9/fwAKAAAAHwAAAFQAAADm5uYFzMzMAQAAAAAAAAAAAAAAAAAAAAAAAAAAAAAAAAAAAAAAAAAAAAAAAn9/fwAAAAADzMzMAMDA/wB/f38AAAAAAAAAAAAAAAAAAAAAAAAAAAAhAAAAGAAAABQAAACmAgAAZiYAAKgRAAB/KQAAEAAAACYAAAAIAAAAAAAAAAAAAAA="/>
              </a:ext>
            </a:extLst>
          </p:cNvSpPr>
          <p:nvPr>
            <p:ph type="dt" sz="quarter" idx="10"/>
          </p:nvPr>
        </p:nvSpPr>
        <p:spPr/>
        <p:txBody>
          <a:bodyPr/>
          <a:lstStyle/>
          <a:p>
            <a:fld id="{34A68D62-2CD9-F37B-971E-DA2EC350618F}" type="datetime1">
              <a:rPr/>
              <a:pPr/>
              <a:t>{Datum/Zeit}</a:t>
            </a:fld>
            <a:endParaRPr/>
          </a:p>
        </p:txBody>
      </p:sp>
      <p:sp>
        <p:nvSpPr>
          <p:cNvPr id="5" name="ОбластьНижнегоКолонтитула1"/>
          <p:cNvSpPr>
            <a:spLocks noGrp="1" noChangeArrowheads="1"/>
            <a:extLst>
              <a:ext uri="smNativeData">
                <pr:smNativeData xmlns="" xmlns:p14="http://schemas.microsoft.com/office/powerpoint/2010/main" xmlns:pr="smNativeData" val="SMDATA_13_2oEvYhMAAAAlAAAAZAAAAA8BAAAAkAAAAEgAAACQAAAASAAAAAAAAAAAAAAAAAAAAAEAAABQAAAAAAAAAAAA4D8AAAAAAADgPwAAAAAAAOA/AAAAAAAA4D8AAAAAAADgPwAAAAAAAOA/AAAAAAAA4D8AAAAAAADgPwAAAAAAAOA/AAAAAAAA4D8CAAAAjAAAAAEAAAAAAAAA5ubmDMzMzAgoAAAAAAAAAAAAAAAAAAAAAAAAAAAAAAAAAAAAZAAAAAEAAABAAAAAAAAAAAAAAAAAAAAAAAAAAAAAAAAAAAAAAAAAAAAAAAAAAAAAAAAAAAAAAAAAAAAAAAAAAAAAAAAAAAAAAAAAAAAAAAAAAAAAAAAAAAAAAAAAAAAAFAAAADwAAAAAAAAAAAAAAAAAAAkBAAAAAQAAAAEAAAABAAAAAQAAAAEAAAAAAAAAZAAAAGQAAAAAAAAAZAAAAGQAAAAVAAAAYAAAAAAAAAAAAAAAEAAAACADAAAAAAAAAAAAAAEAAACgMgAAAAAAAAAAAAABAAAAf39/AAEAAABkAAAAAAAAABQAAABAHwAAAAAAACYAAAAAAAAAwOD//wAAAAAmAAAAZAAAABYAAABMAAAAAAAAAAAAAAAEAAAAAAAAAAEAAACWlpYKAAAAACgAAAAoAAAAZAAAAGQAAAAAAAAAzMzMAAAAAABQAAAAUAAAAGQAAABkAAAAAAAAABcAAAAUAAAAAAAAAAAAAACAcAAAYFQAAAAAAAAJAAAABAAAAAAAAAAMAAAAEAAAAAAAAAAAAAAAAAAAAAAAAAAeAAAAaAAAAAAAAAAAAAAAAAAAAAAAAAAAAAAAECcAABAnAAAAAAAAAAAAAAAAAAAAAAAAAAAAAAAAAAAAAAAAAAAAABQAAAAAAAAAwMD/AAAAAABkAAAAMgAAAAAAAABkAAAAAAAAAH9/fwAKAAAAHwAAAFQAAADm5uYFzMzMAQAAAAAAAAAAAAAAAAAAAAAAAAAAAAAAAAAAAAAAAAAAAAAAAn9/fwAAAAADzMzMAMDA/wB/f38AAAAAAAAAAAAAAAAAAAAAAAAAAAAhAAAAGAAAABQAAAC+FAAAZiYAAMEjAAB/KQAAEAAAACYAAAAIAAAAAAAAAAAAAAA="/>
              </a:ext>
            </a:extLst>
          </p:cNvSpPr>
          <p:nvPr>
            <p:ph type="ftr" sz="quarter" idx="11"/>
          </p:nvPr>
        </p:nvSpPr>
        <p:spPr/>
        <p:txBody>
          <a:bodyPr/>
          <a:lstStyle/>
          <a:p>
            <a:r>
              <a:t>{Fußzeile}</a:t>
            </a:r>
          </a:p>
        </p:txBody>
      </p:sp>
      <p:sp>
        <p:nvSpPr>
          <p:cNvPr id="6" name="ОбластьНомераСлайда1"/>
          <p:cNvSpPr>
            <a:spLocks noGrp="1" noChangeArrowheads="1"/>
            <a:extLst>
              <a:ext uri="smNativeData">
                <pr:smNativeData xmlns="" xmlns:p14="http://schemas.microsoft.com/office/powerpoint/2010/main" xmlns:pr="smNativeData" val="SMDATA_13_2oEvYhMAAAAlAAAAZAAAAA8BAAAAkAAAAEgAAACQAAAASAAAAAAAAAAAAAAAAAAAAAEAAABQAAAAAAAAAAAA4D8AAAAAAADgPwAAAAAAAOA/AAAAAAAA4D8AAAAAAADgPwAAAAAAAOA/AAAAAAAA4D8AAAAAAADgPwAAAAAAAOA/AAAAAAAA4D8CAAAAjAAAAAEAAAAAAAAA5ubmDMzMzAgoAAAAAAAAAAAAAAAAAAAAAAAAAAAAAAAAAAAAZAAAAAEAAABAAAAAAAAAAAAAAAAAAAAAAAAAAAAAAAAAAAAAAAAAAAAAAAAAAAAAAAAAAAAAAAAAAAAAAAAAAAAAAAAAAAAAAAAAAAAAAAAAAAAAAAAAAAAAAAAAAAAAFAAAADwAAAAAAAAAAAAAAAAAAAkBAAAAAQAAAAEAAAABAAAAAQAAAAEAAAAAAAAAZAAAAGQAAAAAAAAAZAAAAGQAAAAVAAAAYAAAAAAAAAAAAAAAEAAAACADAAAAAAAAAAAAAAEAAACgMgAAAAAAAAAAAAABAAAAf39/AAEAAABkAAAAAAAAABQAAABAHwAAAAAAACYAAAAAAAAAwOD//wAAAAAmAAAAZAAAABYAAABMAAAAAAAAAAAAAAAEAAAAAAAAAAEAAACWlpYKAAAAACgAAAAoAAAAZAAAAGQAAAAAAAAAzMzMAAAAAABQAAAAUAAAAGQAAABkAAAAAAAAABcAAAAUAAAAAAAAAAAAAACAcAAAYFQAAAAAAAAJAAAABAAAAP////8MAAAAEAAAAAAAAAAAAAAAAAAAAAAAAAAeAAAAaAAAAAAAAAAAAAAAAAAAAAAAAAAAAAAAECcAABAnAAAAAAAAAAAAAAAAAAAAAAAAAAAAAAAAAAAAAAAAAAAAABQAAAAAAAAAwMD/AAAAAABkAAAAMgAAAAAAAABkAAAAAAAAAH9/fwAKAAAAHwAAAFQAAADm5uYFzMzMAQAAAAAAAAAAAAAAAAAAAAAAAAAAAAAAAAAAAAAAAAAAAAAAAn9/fwAAAAADzMzMAMDA/wB/f38AAAAAAAAAAAAAAAAAAAAAAAAAAAAhAAAAGAAAABQAAABmJgAAZiYAAGk1AAB/KQAAEAAAACYAAAAIAAAAAAAAAAAAAAA="/>
              </a:ext>
            </a:extLst>
          </p:cNvSpPr>
          <p:nvPr>
            <p:ph type="sldNum" sz="quarter" idx="12"/>
          </p:nvPr>
        </p:nvSpPr>
        <p:spPr/>
        <p:txBody>
          <a:bodyPr/>
          <a:lstStyle/>
          <a:p>
            <a:fld id="{34A6F008-46D9-F306-971E-B053BE5061E5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Заголовок и содержимо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Слайда1"/>
          <p:cNvSpPr>
            <a:spLocks noGrp="1" noChangeArrowheads="1"/>
            <a:extLst>
              <a:ext uri="smNativeData">
                <pr:smNativeData xmlns="" xmlns:p14="http://schemas.microsoft.com/office/powerpoint/2010/main" xmlns:pr="smNativeData" val="SMDATA_13_2oEvYhMAAAAlAAAAZAAAAA8BAAAAkAAAAEgAAACQAAAASAAAAAAAAAABAAAAAAAAAAEAAABQAAAAAAAAAAAA4D8AAAAAAADgPwAAAAAAAOA/AAAAAAAA4D8AAAAAAADgPwAAAAAAAOA/AAAAAAAA4D8AAAAAAADgPwAAAAAAAOA/AAAAAAAA4D8CAAAAjAAAAAEAAAAAAAAA5ubmDMzMzAgoAAAAAAAAAAAAAAAAAAAAAAAAAAAAAAAAAAAAZAAAAAEAAABAAAAAAAAAAAAAAAAAAAAAAAAAAAAAAAAAAAAAAAAAAAAAAAAAAAAAAAAAAAAAAAAAAAAAAAAAAAAAAAAAAAAAAAAAAAAAAAAAAAAAAAAAAAAAAAAAAAAAFAAAADwAAAAAAAAAAAAAAAAAAAkBAAAAAQAAAAEAAAABAAAAAQAAAAEAAAAAAAAAZAAAAGQAAAAAAAAAZAAAAGQAAAAVAAAAYAAAAAAAAAAAAAAAEAAAACADAAAAAAAAAAAAAAEAAACgMgAAAAAAAAAAAAABAAAAf39/AAEAAABkAAAAAAAAABQAAABAHwAAAAAAACYAAAAAAAAAwOD//wAAAAAmAAAAZAAAABYAAABMAAAAAAAAAAAAAAAEAAAAAAAAAAEAAACWlpYKAAAAACgAAAAoAAAAZAAAAGQAAAAAAAAAzMzMAAAAAABQAAAAUAAAAGQAAABkAAAAAAAAABcAAAAUAAAAAAAAAAAAAAD/fwAA/38AAAAAAAAJAAAABAAAAAQAAAAMAAAAEAAAAAAAAAAAAAAAAAAAAAAAAAAeAAAAaAAAAAAAAAAAAAAAAAAAAAAAAAAAAAAAECcAABAnAAAAAAAAAAAAAAAAAAAAAAAAAAAAAAAAAAAAAAAAAAAAABQAAAAAAAAAwMD/AAAAAABkAAAAMgAAAAAAAABkAAAAAAAAAH9/fwAKAAAAHwAAAFQAAADm5uYFzMzMAQAAAAAAAAAAAAAAAAAAAAAAAAAAAAAAAAAAAAAAAAAAAAAAAn9/fwAAAAADzMzMAMDA/wB/f38AAAAAAAAAAAAAAAAAAAAAAAAAAAAhAAAAGAAAABQAAACmAgAAxQEAAGk1AADUCAAAEAAAACYAAAAIAAAAAAAAAAAAAAA="/>
              </a:ext>
            </a:extLst>
          </p:cNvSpPr>
          <p:nvPr>
            <p:ph type="title"/>
          </p:nvPr>
        </p:nvSpPr>
        <p:spPr/>
        <p:txBody>
          <a:bodyPr/>
          <a:lstStyle/>
          <a:p>
            <a:r>
              <a:t>Щелкните для редактирования основного стиля заголовка</a:t>
            </a:r>
          </a:p>
        </p:txBody>
      </p:sp>
      <p:sp>
        <p:nvSpPr>
          <p:cNvPr id="3" name="ТекстСлайда1"/>
          <p:cNvSpPr>
            <a:spLocks noGrp="1" noChangeArrowheads="1"/>
            <a:extLst>
              <a:ext uri="smNativeData">
                <pr:smNativeData xmlns="" xmlns:p14="http://schemas.microsoft.com/office/powerpoint/2010/main" xmlns:pr="smNativeData" val="SMDATA_13_2oEvYhMAAAAlAAAAZAAAAA8BAAAAkAAAAEgAAACQAAAASAAAAAAAAAAAAAAAAAAAAAEAAABQAAAAAAAAAAAA4D8AAAAAAADgPwAAAAAAAOA/AAAAAAAA4D8AAAAAAADgPwAAAAAAAOA/AAAAAAAA4D8AAAAAAADgPwAAAAAAAOA/AAAAAAAA4D8CAAAAjAAAAAEAAAAAAAAA5ubmDMzMzAgoAAAAAAAAAAAAAAAAAAAAAAAAAAAAAAAAAAAAZAAAAAEAAABAAAAAAAAAAAAAAAAAAAAAAAAAAAAAAAAAAAAAAAAAAAAAAAAAAAAAAAAAAAAAAAAAAAAAAAAAAAAAAAAAAAAAAAAAAAAAAAAAAAAAAAAAAAAAAAAAAAAAFAAAADwAAAAAAAAAAAAAAAAAAAkBAAAAAQAAAAEAAAABAAAAAQAAAAEAAAAAAAAAZAAAAGQAAAAAAAAAZAAAAGQAAAAVAAAAYAAAAAAAAAAAAAAAEAAAACADAAAAAAAAAAAAAAEAAACgMgAAAAAAAAAAAAABAAAAf39/AAEAAABkAAAAAAAAABQAAABAHwAAAAAAACYAAAAAAAAAwOD//wAAAAAmAAAAZAAAABYAAABMAAAAAAAAAAAAAAAEAAAAAAAAAAEAAACWlp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m5uYFzMzMAQAAAAAAAAAAAAAAAAAAAAAAAAAAAAAAAAAAAAAAAAAAAAAAAn9/fwAAAAADzMzMAMDA/wB/f38AAAAAAAAAAAAAAAAAAAAAAAAAAAAhAAAAGAAAABQAAACmAgAAtQkAAGk1AACFJQAAEAAAACYAAAAIAAAAAAAAAAAAAAA="/>
              </a:ext>
            </a:extLst>
          </p:cNvSpPr>
          <p:nvPr>
            <p:ph idx="1"/>
          </p:nvPr>
        </p:nvSpPr>
        <p:spPr/>
        <p:txBody>
          <a:bodyPr/>
          <a:lstStyle/>
          <a:p>
            <a:r>
              <a:t>Щелкните для редактирования основных стилей текста</a:t>
            </a:r>
          </a:p>
          <a:p>
            <a:pPr lvl="1"/>
            <a:r>
              <a:t>Второй уровень</a:t>
            </a:r>
          </a:p>
          <a:p>
            <a:pPr lvl="2"/>
            <a:r>
              <a:t>Третий уровень</a:t>
            </a:r>
          </a:p>
          <a:p>
            <a:pPr lvl="3"/>
            <a:r>
              <a:t>Четвертый уровень</a:t>
            </a:r>
          </a:p>
          <a:p>
            <a:pPr lvl="4"/>
            <a:r>
              <a:t>Пятый уровень</a:t>
            </a:r>
          </a:p>
        </p:txBody>
      </p:sp>
      <p:sp>
        <p:nvSpPr>
          <p:cNvPr id="4" name="ОбластьДатыВремени1"/>
          <p:cNvSpPr>
            <a:spLocks noGrp="1" noChangeArrowheads="1"/>
            <a:extLst>
              <a:ext uri="smNativeData">
                <pr:smNativeData xmlns="" xmlns:p14="http://schemas.microsoft.com/office/powerpoint/2010/main" xmlns:pr="smNativeData" val="SMDATA_13_2oEvYhMAAAAlAAAAZAAAAA8BAAAAkAAAAEgAAACQAAAASAAAAAAAAAAAAAAAAAAAAAEAAABQAAAAAAAAAAAA4D8AAAAAAADgPwAAAAAAAOA/AAAAAAAA4D8AAAAAAADgPwAAAAAAAOA/AAAAAAAA4D8AAAAAAADgPwAAAAAAAOA/AAAAAAAA4D8CAAAAjAAAAAEAAAAAAAAA5ubmDMzMzAgoAAAAAAAAAAAAAAAAAAAAAAAAAAAAAAAAAAAAZAAAAAEAAABAAAAAAAAAAAAAAAAAAAAAAAAAAAAAAAAAAAAAAAAAAAAAAAAAAAAAAAAAAAAAAAAAAAAAAAAAAAAAAAAAAAAAAAAAAAAAAAAAAAAAAAAAAAAAAAAAAAAAFAAAADwAAAAAAAAAAAAAAAAAAAkBAAAAAQAAAAEAAAABAAAAAQAAAAEAAAAAAAAAZAAAAGQAAAAAAAAAZAAAAGQAAAAVAAAAYAAAAAAAAAAAAAAAEAAAACADAAAAAAAAAAAAAAEAAACgMgAAAAAAAAAAAAABAAAAf39/AAEAAABkAAAAAAAAABQAAABAHwAAAAAAACYAAAAAAAAAwOD//wAAAAAmAAAAZAAAABYAAABMAAAAAAAAAAAAAAAEAAAAAAAAAAEAAACWlpYKAAAAACgAAAAoAAAAZAAAAGQAAAAAAAAAzMzMAAAAAABQAAAAUAAAAGQAAABkAAAAAAAAABcAAAAUAAAAAAAAAAAAAACAcAAAYFQAAAAAAAAJAAAABAAAAEAAAAAMAAAAEAAAAAAAAAAAAAAAAAAAAAAAAAAeAAAAaAAAAAAAAAAAAAAAAAAAAAAAAAAAAAAAECcAABAnAAAAAAAAAAAAAAAAAAAAAAAAAAAAAAAAAAAAAAAAAAAAABQAAAAAAAAAwMD/AAAAAABkAAAAMgAAAAAAAABkAAAAAAAAAH9/fwAKAAAAHwAAAFQAAADm5uYFzMzMAQAAAAAAAAAAAAAAAAAAAAAAAAAAAAAAAAAAAAAAAAAAAAAAAn9/fwAAAAADzMzMAMDA/wB/f38AAAAAAAAAAAAAAAAAAAAAAAAAAAAhAAAAGAAAABQAAACmAgAAZiYAAKgRAAB/KQAAEAAAACYAAAAIAAAAAAAAAAAAAAA="/>
              </a:ext>
            </a:extLst>
          </p:cNvSpPr>
          <p:nvPr>
            <p:ph type="dt" sz="quarter" idx="10"/>
          </p:nvPr>
        </p:nvSpPr>
        <p:spPr/>
        <p:txBody>
          <a:bodyPr/>
          <a:lstStyle/>
          <a:p>
            <a:fld id="{34A68047-09D9-F376-971E-FF23CE5061AA}" type="datetime1">
              <a:rPr/>
              <a:pPr/>
              <a:t>{Datum/Zeit}</a:t>
            </a:fld>
            <a:endParaRPr/>
          </a:p>
        </p:txBody>
      </p:sp>
      <p:sp>
        <p:nvSpPr>
          <p:cNvPr id="5" name="ОбластьНижнегоКолонтитула1"/>
          <p:cNvSpPr>
            <a:spLocks noGrp="1" noChangeArrowheads="1"/>
            <a:extLst>
              <a:ext uri="smNativeData">
                <pr:smNativeData xmlns="" xmlns:p14="http://schemas.microsoft.com/office/powerpoint/2010/main" xmlns:pr="smNativeData" val="SMDATA_13_2oEvYhMAAAAlAAAAZAAAAA8BAAAAkAAAAEgAAACQAAAASAAAAAAAAAAAAAAAAAAAAAEAAABQAAAAAAAAAAAA4D8AAAAAAADgPwAAAAAAAOA/AAAAAAAA4D8AAAAAAADgPwAAAAAAAOA/AAAAAAAA4D8AAAAAAADgPwAAAAAAAOA/AAAAAAAA4D8CAAAAjAAAAAEAAAAAAAAA5ubmDMzMzAgoAAAAAAAAAAAAAAAAAAAAAAAAAAAAAAAAAAAAZAAAAAEAAABAAAAAAAAAAAAAAAAAAAAAAAAAAAAAAAAAAAAAAAAAAAAAAAAAAAAAAAAAAAAAAAAAAAAAAAAAAAAAAAAAAAAAAAAAAAAAAAAAAAAAAAAAAAAAAAAAAAAAFAAAADwAAAAAAAAAAAAAAAAAAAkBAAAAAQAAAAEAAAABAAAAAQAAAAEAAAAAAAAAZAAAAGQAAAAAAAAAZAAAAGQAAAAVAAAAYAAAAAAAAAAAAAAAEAAAACADAAAAAAAAAAAAAAEAAACgMgAAAAAAAAAAAAABAAAAf39/AAEAAABkAAAAAAAAABQAAABAHwAAAAAAACYAAAAAAAAAwOD//wAAAAAmAAAAZAAAABYAAABMAAAAAAAAAAAAAAAEAAAAAAAAAAEAAACWlpYKAAAAACgAAAAoAAAAZAAAAGQAAAAAAAAAzMzMAAAAAABQAAAAUAAAAGQAAABkAAAAAAAAABcAAAAUAAAAAAAAAAAAAACAcAAAYFQAAAAAAAAJAAAABAAAAAAAAAAMAAAAEAAAAAAAAAAAAAAAAAAAAAAAAAAeAAAAaAAAAAAAAAAAAAAAAAAAAAAAAAAAAAAAECcAABAnAAAAAAAAAAAAAAAAAAAAAAAAAAAAAAAAAAAAAAAAAAAAABQAAAAAAAAAwMD/AAAAAABkAAAAMgAAAAAAAABkAAAAAAAAAH9/fwAKAAAAHwAAAFQAAADm5uYFzMzMAQAAAAAAAAAAAAAAAAAAAAAAAAAAAAAAAAAAAAAAAAAAAAAAAn9/fwAAAAADzMzMAMDA/wB/f38AAAAAAAAAAAAAAAAAAAAAAAAAAAAhAAAAGAAAABQAAAC+FAAAZiYAAMEjAAB/KQAAEAAAACYAAAAIAAAAAAAAAAAAAAA="/>
              </a:ext>
            </a:extLst>
          </p:cNvSpPr>
          <p:nvPr>
            <p:ph type="ftr" sz="quarter" idx="11"/>
          </p:nvPr>
        </p:nvSpPr>
        <p:spPr/>
        <p:txBody>
          <a:bodyPr/>
          <a:lstStyle/>
          <a:p>
            <a:r>
              <a:t>{Fußzeile}</a:t>
            </a:r>
          </a:p>
        </p:txBody>
      </p:sp>
      <p:sp>
        <p:nvSpPr>
          <p:cNvPr id="6" name="ОбластьНомераСлайда1"/>
          <p:cNvSpPr>
            <a:spLocks noGrp="1" noChangeArrowheads="1"/>
            <a:extLst>
              <a:ext uri="smNativeData">
                <pr:smNativeData xmlns="" xmlns:p14="http://schemas.microsoft.com/office/powerpoint/2010/main" xmlns:pr="smNativeData" val="SMDATA_13_2oEvYhMAAAAlAAAAZAAAAA8BAAAAkAAAAEgAAACQAAAASAAAAAAAAAAAAAAAAAAAAAEAAABQAAAAAAAAAAAA4D8AAAAAAADgPwAAAAAAAOA/AAAAAAAA4D8AAAAAAADgPwAAAAAAAOA/AAAAAAAA4D8AAAAAAADgPwAAAAAAAOA/AAAAAAAA4D8CAAAAjAAAAAEAAAAAAAAA5ubmDMzMzAgoAAAAAAAAAAAAAAAAAAAAAAAAAAAAAAAAAAAAZAAAAAEAAABAAAAAAAAAAAAAAAAAAAAAAAAAAAAAAAAAAAAAAAAAAAAAAAAAAAAAAAAAAAAAAAAAAAAAAAAAAAAAAAAAAAAAAAAAAAAAAAAAAAAAAAAAAAAAAAAAAAAAFAAAADwAAAAAAAAAAAAAAAAAAAkBAAAAAQAAAAEAAAABAAAAAQAAAAEAAAAAAAAAZAAAAGQAAAAAAAAAZAAAAGQAAAAVAAAAYAAAAAAAAAAAAAAAEAAAACADAAAAAAAAAAAAAAEAAACgMgAAAAAAAAAAAAABAAAAf39/AAEAAABkAAAAAAAAABQAAABAHwAAAAAAACYAAAAAAAAAwOD//wAAAAAmAAAAZAAAABYAAABMAAAAAAAAAAAAAAAEAAAAAAAAAAEAAACWlpYKAAAAACgAAAAoAAAAZAAAAGQAAAAAAAAAzMzMAAAAAABQAAAAUAAAAGQAAABkAAAAAAAAABcAAAAUAAAAAAAAAAAAAACAcAAAYFQAAAAAAAAJAAAABAAAAP////8MAAAAEAAAAAAAAAAAAAAAAAAAAAAAAAAeAAAAaAAAAAAAAAAAAAAAAAAAAAAAAAAAAAAAECcAABAnAAAAAAAAAAAAAAAAAAAAAAAAAAAAAAAAAAAAAAAAAAAAABQAAAAAAAAAwMD/AAAAAABkAAAAMgAAAAAAAABkAAAAAAAAAH9/fwAKAAAAHwAAAFQAAADm5uYFzMzMAQAAAAAAAAAAAAAAAAAAAAAAAAAAAAAAAAAAAAAAAAAAAAAAAn9/fwAAAAADzMzMAMDA/wB/f38AAAAAAAAAAAAAAAAAAAAAAAAAAAAhAAAAGAAAABQAAABmJgAAZiYAAGk1AAB/KQAAEAAAACYAAAAIAAAAAAAAAAAAAAA="/>
              </a:ext>
            </a:extLst>
          </p:cNvSpPr>
          <p:nvPr>
            <p:ph type="sldNum" sz="quarter" idx="12"/>
          </p:nvPr>
        </p:nvSpPr>
        <p:spPr/>
        <p:txBody>
          <a:bodyPr/>
          <a:lstStyle/>
          <a:p>
            <a:fld id="{34A695D0-9ED9-F363-971E-6836DB50613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Слайда1"/>
          <p:cNvSpPr>
            <a:spLocks noGrp="1" noChangeArrowheads="1"/>
            <a:extLst>
              <a:ext uri="smNativeData">
                <pr:smNativeData xmlns="" xmlns:p14="http://schemas.microsoft.com/office/powerpoint/2010/main" xmlns:pr="smNativeData" val="SMDATA_13_2oEvYhMAAAAlAAAAZAAAAA8BAAAAkAAAAEgAAACQAAAASAAAAAAAAAAAAAAAAAAAAAEAAABQAAAAAAAAAAAA4D8AAAAAAADgPwAAAAAAAOA/AAAAAAAA4D8AAAAAAADgPwAAAAAAAOA/AAAAAAAA4D8AAAAAAADgPwAAAAAAAOA/AAAAAAAA4D8CAAAAjAAAAAEAAAAAAAAA5ubmDMzMzAgoAAAAAAAAAAAAAAAAAAAAAAAAAAAAAAAAAAAAZAAAAAEAAABAAAAAAAAAAAAAAAAAAAAAAAAAAAAAAAAAAAAAAAAAAAAAAAAAAAAAAAAAAAAAAAAAAAAAAAAAAAAAAAAAAAAAAAAAAAAAAAAAAAAAAAAAAAAAAAAAAAAAFAAAADwAAAAAAAAAAAAAAAAAAAkBAAAAAQAAAAEAAAABAAAAAQAAAAEAAAAAAAAAZAAAAGQAAAAAAAAAZAAAAGQAAAAVAAAAYAAAAAAAAAAAAAAAEAAAACADAAAAAAAAAAAAAAEAAACgMgAAAAAAAAAAAAABAAAAf39/AAEAAABkAAAAAAAAABQAAABAHwAAAAAAACYAAAAAAAAAwOD//wAAAAAmAAAAZAAAABYAAABMAAAAAAAAAAAAAAAEAAAAAAAAAAEAAACWlpYKAAAAACgAAAAoAAAAZAAAAGQAAAAAAAAAzMzMAAAAAABQAAAAUAAAAGQAAABkAAAAAAAAABcAAAAUAAAAAAAAAAAAAAD/fwAA/38AAAAAAAAJAAAABAAAAK4GAAAMAAAAEAAAAAAAAAAAAAAAAAAAAAAAAAAeAAAAaAAAAAAAAAAAAAAAAAAAAAAAAAAAAAAAECcAABAnAAAAAAAAAAAAAAAAAAAAAAAAAAAAAAAAAAAAAAAAAAAAABQAAAAAAAAAwMD/AAAAAABkAAAAMgAAAAAAAABkAAAAAAAAAH9/fwAKAAAAHwAAAFQAAADm5uYFzMzMAQAAAAAAAAAAAAAAAAAAAAAAAAAAAAAAAAAAAAAAAAAAAAAAAn9/fwAAAAADzMzMAMDA/wB/f38AAAAAAAAAAAAAAAAAAAAAAAAAAAAhAAAAGAAAABQAAAByBAAAHBsAAEI0AAB9IwAAEAAAACYAAAAIAAAAgQAAAAAAAAA="/>
              </a:ext>
            </a:extLst>
          </p:cNvSpPr>
          <p:nvPr>
            <p:ph type="title"/>
          </p:nvPr>
        </p:nvSpPr>
        <p:spPr>
          <a:xfrm>
            <a:off x="722630" y="4406900"/>
            <a:ext cx="7772400" cy="1362075"/>
          </a:xfrm>
        </p:spPr>
        <p:txBody>
          <a:bodyPr vert="horz" wrap="square" numCol="1" spcCol="215900" anchor="t">
            <a:prstTxWarp prst="textNoShape">
              <a:avLst/>
            </a:prstTxWarp>
          </a:bodyPr>
          <a:lstStyle/>
          <a:p>
            <a:r>
              <a:t>Щелкните для редактирования основного стиля заголовка</a:t>
            </a:r>
          </a:p>
        </p:txBody>
      </p:sp>
      <p:sp>
        <p:nvSpPr>
          <p:cNvPr id="3" name="ТекстСлайда1"/>
          <p:cNvSpPr>
            <a:spLocks noGrp="1" noChangeArrowheads="1"/>
            <a:extLst>
              <a:ext uri="smNativeData">
                <pr:smNativeData xmlns="" xmlns:p14="http://schemas.microsoft.com/office/powerpoint/2010/main" xmlns:pr="smNativeData" val="SMDATA_13_2oEvYhMAAAAlAAAAZAAAAA8BAAAAkAAAAEgAAACQAAAASAAAAAAAAAACAAAAAAAAAAEAAABQAAAAAAAAAAAA4D8AAAAAAADgPwAAAAAAAOA/AAAAAAAA4D8AAAAAAADgPwAAAAAAAOA/AAAAAAAA4D8AAAAAAADgPwAAAAAAAOA/AAAAAAAA4D8CAAAAjAAAAAEAAAAAAAAA5ubmDMzMzAgoAAAAAAAAAAAAAAAAAAAAAAAAAAAAAAAAAAAAZAAAAAEAAABAAAAAAAAAAAAAAAAAAAAAAAAAAAAAAAAAAAAAAAAAAAAAAAAAAAAAAAAAAAAAAAAAAAAAAAAAAAAAAAAAAAAAAAAAAAAAAAAAAAAAAAAAAAAAAAAAAAAAFAAAADwAAAAAAAAAAAAAAAAAAAkBAAAAAQAAAAEAAAABAAAAAQAAAAEAAAAAAAAAZAAAAGQAAAAAAAAAZAAAAGQAAAAVAAAAYAAAAAAAAAAAAAAAEAAAACADAAAAAAAAAAAAAAEAAACgMgAAAAAAAAAAAAABAAAAf39/AAEAAABkAAAAAAAAABQAAABAHwAAAAAAACYAAAAAAAAAwOD//wAAAAAmAAAAZAAAABYAAABMAAAAAAAAAAAAAAAEAAAAAAAAAAEAAACWlpYKAAAAACgAAAAoAAAAZAAAAGQAAAAAAAAAzMzMAAAAAABQAAAAUAAAAGQAAABkAAAAAAAAABcAAAAUAAAAAAAAAAAAAAD/fwAA/38AAAAAAAAJAAAABAAAAN3d3NwMAAAAEAAAAAAAAAAAAAAAAAAAAAAAAAAeAAAAaAAAAAAAAAAAAAAAAAAAAAAAAAAAAAAAECcAABAnAAAAAAAAAAAAAAAAAAAAAAAAAAAAAAAAAAAAAAAAAAAAABQAAAAAAAAAwMD/AAAAAABkAAAAMgAAAAAAAABkAAAAAAAAAH9/fwAKAAAAHwAAAFQAAADm5uYFzMzMAQAAAAAAAAAAAAAAAAAAAAAAAAAAAAAAAAAAAAAAAAAAAAAAAn9/fwAAAAADzMzMAMDA/wB/f38AAAAAAAAAAAAAAAAAAAAAAAAAAAAhAAAAGAAAABQAAAByBAAA4REAAEI0AAAcGwAAEAAAACYAAAAIAAAAgQAAAAAAAAA="/>
              </a:ext>
            </a:extLst>
          </p:cNvSpPr>
          <p:nvPr>
            <p:ph idx="1"/>
          </p:nvPr>
        </p:nvSpPr>
        <p:spPr>
          <a:xfrm>
            <a:off x="722630" y="2906395"/>
            <a:ext cx="7772400" cy="1500505"/>
          </a:xfrm>
        </p:spPr>
        <p:txBody>
          <a:bodyPr vert="horz" wrap="square" numCol="1" spcCol="215900" anchor="b">
            <a:prstTxWarp prst="textNoShape">
              <a:avLst/>
            </a:prstTxWarp>
          </a:bodyPr>
          <a:lstStyle/>
          <a:p>
            <a:r>
              <a:t>Щелкните для редактирования основных стилей текста</a:t>
            </a:r>
          </a:p>
        </p:txBody>
      </p:sp>
      <p:sp>
        <p:nvSpPr>
          <p:cNvPr id="4" name="ОбластьДатыВремени1"/>
          <p:cNvSpPr>
            <a:spLocks noGrp="1" noChangeArrowheads="1"/>
            <a:extLst>
              <a:ext uri="smNativeData">
                <pr:smNativeData xmlns="" xmlns:p14="http://schemas.microsoft.com/office/powerpoint/2010/main" xmlns:pr="smNativeData" val="SMDATA_13_2oEvYhMAAAAlAAAAZAAAAA8BAAAAkAAAAEgAAACQAAAASAAAAAAAAAAAAAAAAAAAAAEAAABQAAAAAAAAAAAA4D8AAAAAAADgPwAAAAAAAOA/AAAAAAAA4D8AAAAAAADgPwAAAAAAAOA/AAAAAAAA4D8AAAAAAADgPwAAAAAAAOA/AAAAAAAA4D8CAAAAjAAAAAEAAAAAAAAA5ubmDMzMzAgoAAAAAAAAAAAAAAAAAAAAAAAAAAAAAAAAAAAAZAAAAAEAAABAAAAAAAAAAAAAAAAAAAAAAAAAAAAAAAAAAAAAAAAAAAAAAAAAAAAAAAAAAAAAAAAAAAAAAAAAAAAAAAAAAAAAAAAAAAAAAAAAAAAAAAAAAAAAAAAAAAAAFAAAADwAAAAAAAAAAAAAAAAAAAkBAAAAAQAAAAEAAAABAAAAAQAAAAEAAAAAAAAAZAAAAGQAAAAAAAAAZAAAAGQAAAAVAAAAYAAAAAAAAAAAAAAAEAAAACADAAAAAAAAAAAAAAEAAACgMgAAAAAAAAAAAAABAAAAf39/AAEAAABkAAAAAAAAABQAAABAHwAAAAAAACYAAAAAAAAAwOD//wAAAAAmAAAAZAAAABYAAABMAAAAAAAAAAAAAAAEAAAAAAAAAAEAAACWlpYKAAAAACgAAAAoAAAAZAAAAGQAAAAAAAAAzMzMAAAAAABQAAAAUAAAAGQAAABkAAAAAAAAABcAAAAUAAAAAAAAAAAAAACAcAAAYFQAAAAAAAAJAAAABAAAAHkFAAAMAAAAEAAAAAAAAAAAAAAAAAAAAAAAAAAeAAAAaAAAAAAAAAAAAAAAAAAAAAAAAAAAAAAAECcAABAnAAAAAAAAAAAAAAAAAAAAAAAAAAAAAAAAAAAAAAAAAAAAABQAAAAAAAAAwMD/AAAAAABkAAAAMgAAAAAAAABkAAAAAAAAAH9/fwAKAAAAHwAAAFQAAADm5uYFzMzMAQAAAAAAAAAAAAAAAAAAAAAAAAAAAAAAAAAAAAAAAAAAAAAAAn9/fwAAAAADzMzMAMDA/wB/f38AAAAAAAAAAAAAAAAAAAAAAAAAAAAhAAAAGAAAABQAAACmAgAAZiYAAKgRAAB/KQAAEAAAACYAAAAIAAAAAAAAAAAAAAA="/>
              </a:ext>
            </a:extLst>
          </p:cNvSpPr>
          <p:nvPr>
            <p:ph type="dt" sz="quarter" idx="10"/>
          </p:nvPr>
        </p:nvSpPr>
        <p:spPr/>
        <p:txBody>
          <a:bodyPr/>
          <a:lstStyle/>
          <a:p>
            <a:fld id="{34A6BA7F-31D9-F34C-971E-C719F4506192}" type="datetime1">
              <a:rPr/>
              <a:pPr/>
              <a:t>{Datum/Zeit}</a:t>
            </a:fld>
            <a:endParaRPr/>
          </a:p>
        </p:txBody>
      </p:sp>
      <p:sp>
        <p:nvSpPr>
          <p:cNvPr id="5" name="ОбластьНижнегоКолонтитула1"/>
          <p:cNvSpPr>
            <a:spLocks noGrp="1" noChangeArrowheads="1"/>
            <a:extLst>
              <a:ext uri="smNativeData">
                <pr:smNativeData xmlns="" xmlns:p14="http://schemas.microsoft.com/office/powerpoint/2010/main" xmlns:pr="smNativeData" val="SMDATA_13_2oEvYhMAAAAlAAAAZAAAAA8BAAAAkAAAAEgAAACQAAAASAAAAAAAAAAAAAAAAAAAAAEAAABQAAAAAAAAAAAA4D8AAAAAAADgPwAAAAAAAOA/AAAAAAAA4D8AAAAAAADgPwAAAAAAAOA/AAAAAAAA4D8AAAAAAADgPwAAAAAAAOA/AAAAAAAA4D8CAAAAjAAAAAEAAAAAAAAA5ubmDMzMzAgoAAAAAAAAAAAAAAAAAAAAAAAAAAAAAAAAAAAAZAAAAAEAAABAAAAAAAAAAAAAAAAAAAAAAAAAAAAAAAAAAAAAAAAAAAAAAAAAAAAAAAAAAAAAAAAAAAAAAAAAAAAAAAAAAAAAAAAAAAAAAAAAAAAAAAAAAAAAAAAAAAAAFAAAADwAAAAAAAAAAAAAAAAAAAkBAAAAAQAAAAEAAAABAAAAAQAAAAEAAAAAAAAAZAAAAGQAAAAAAAAAZAAAAGQAAAAVAAAAYAAAAAAAAAAAAAAAEAAAACADAAAAAAAAAAAAAAEAAACgMgAAAAAAAAAAAAABAAAAf39/AAEAAABkAAAAAAAAABQAAABAHwAAAAAAACYAAAAAAAAAwOD//wAAAAAmAAAAZAAAABYAAABMAAAAAAAAAAAAAAAEAAAAAAAAAAEAAACWlpYKAAAAACgAAAAoAAAAZAAAAGQAAAAAAAAAzMzMAAAAAABQAAAAUAAAAGQAAABkAAAAAAAAABcAAAAUAAAAAAAAAAAAAACAcAAAYFQAAAAAAAAJAAAABAAAAAQAAAAMAAAAEAAAAAAAAAAAAAAAAAAAAAAAAAAeAAAAaAAAAAAAAAAAAAAAAAAAAAAAAAAAAAAAECcAABAnAAAAAAAAAAAAAAAAAAAAAAAAAAAAAAAAAAAAAAAAAAAAABQAAAAAAAAAwMD/AAAAAABkAAAAMgAAAAAAAABkAAAAAAAAAH9/fwAKAAAAHwAAAFQAAADm5uYFzMzMAQAAAAAAAAAAAAAAAAAAAAAAAAAAAAAAAAAAAAAAAAAAAAAAAn9/fwAAAAADzMzMAMDA/wB/f38AAAAAAAAAAAAAAAAAAAAAAAAAAAAhAAAAGAAAABQAAAC+FAAAZiYAAMEjAAB/KQAAEAAAACYAAAAIAAAAAAAAAAAAAAA="/>
              </a:ext>
            </a:extLst>
          </p:cNvSpPr>
          <p:nvPr>
            <p:ph type="ftr" sz="quarter" idx="11"/>
          </p:nvPr>
        </p:nvSpPr>
        <p:spPr/>
        <p:txBody>
          <a:bodyPr/>
          <a:lstStyle/>
          <a:p>
            <a:r>
              <a:t>{Fußzeile}</a:t>
            </a:r>
          </a:p>
        </p:txBody>
      </p:sp>
      <p:sp>
        <p:nvSpPr>
          <p:cNvPr id="6" name="ОбластьНомераСлайда1"/>
          <p:cNvSpPr>
            <a:spLocks noGrp="1" noChangeArrowheads="1"/>
            <a:extLst>
              <a:ext uri="smNativeData">
                <pr:smNativeData xmlns="" xmlns:p14="http://schemas.microsoft.com/office/powerpoint/2010/main" xmlns:pr="smNativeData" val="SMDATA_13_2oEvYhMAAAAlAAAAZAAAAA8BAAAAkAAAAEgAAACQAAAASAAAAAAAAAAAAAAAAAAAAAEAAABQAAAAAAAAAAAA4D8AAAAAAADgPwAAAAAAAOA/AAAAAAAA4D8AAAAAAADgPwAAAAAAAOA/AAAAAAAA4D8AAAAAAADgPwAAAAAAAOA/AAAAAAAA4D8CAAAAjAAAAAEAAAAAAAAA5ubmDMzMzAgoAAAAAAAAAAAAAAAAAAAAAAAAAAAAAAAAAAAAZAAAAAEAAABAAAAAAAAAAAAAAAAAAAAAAAAAAAAAAAAAAAAAAAAAAAAAAAAAAAAAAAAAAAAAAAAAAAAAAAAAAAAAAAAAAAAAAAAAAAAAAAAAAAAAAAAAAAAAAAAAAAAAFAAAADwAAAAAAAAAAAAAAAAAAAkBAAAAAQAAAAEAAAABAAAAAQAAAAEAAAAAAAAAZAAAAGQAAAAAAAAAZAAAAGQAAAAVAAAAYAAAAAAAAAAAAAAAEAAAACADAAAAAAAAAAAAAAEAAACgMgAAAAAAAAAAAAABAAAAf39/AAEAAABkAAAAAAAAABQAAABAHwAAAAAAACYAAAAAAAAAwOD//wAAAAAmAAAAZAAAABYAAABMAAAAAAAAAAAAAAAEAAAAAAAAAAEAAACWlpYKAAAAACgAAAAoAAAAZAAAAGQAAAAAAAAAzMzMAAAAAABQAAAAUAAAAGQAAABkAAAAAAAAABcAAAAUAAAAAAAAAAAAAACAcAAAYFQAAAAAAAAJAAAABAAAACciF/8MAAAAEAAAAAAAAAAAAAAAAAAAAAAAAAAeAAAAaAAAAAAAAAAAAAAAAAAAAAAAAAAAAAAAECcAABAnAAAAAAAAAAAAAAAAAAAAAAAAAAAAAAAAAAAAAAAAAAAAABQAAAAAAAAAwMD/AAAAAABkAAAAMgAAAAAAAABkAAAAAAAAAH9/fwAKAAAAHwAAAFQAAADm5uYFzMzMAQAAAAAAAAAAAAAAAAAAAAAAAAAAAAAAAAAAAAAAAAAAAAAAAn9/fwAAAAADzMzMAMDA/wB/f38AAAAAAAAAAAAAAAAAAAAAAAAAAAAhAAAAGAAAABQAAABmJgAAZiYAAGk1AAB/KQAAEAAAACYAAAAIAAAAAAAAAAAAAAA="/>
              </a:ext>
            </a:extLst>
          </p:cNvSpPr>
          <p:nvPr>
            <p:ph type="sldNum" sz="quarter" idx="12"/>
          </p:nvPr>
        </p:nvSpPr>
        <p:spPr/>
        <p:txBody>
          <a:bodyPr/>
          <a:lstStyle/>
          <a:p>
            <a:fld id="{34A6CA70-3ED9-F33C-971E-C8698450619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>
  <p:cSld name="Заголовок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Слайда1"/>
          <p:cNvSpPr>
            <a:spLocks noGrp="1" noChangeArrowheads="1"/>
            <a:extLst>
              <a:ext uri="smNativeData">
                <pr:smNativeData xmlns="" xmlns:p14="http://schemas.microsoft.com/office/powerpoint/2010/main" xmlns:pr="smNativeData" val="SMDATA_13_2oEvYhMAAAAlAAAAZAAAAA8BAAAAkAAAAEgAAACQAAAASAAAAAAAAAABAAAAAAAAAAEAAABQAAAAAAAAAAAA4D8AAAAAAADgPwAAAAAAAOA/AAAAAAAA4D8AAAAAAADgPwAAAAAAAOA/AAAAAAAA4D8AAAAAAADgPwAAAAAAAOA/AAAAAAAA4D8CAAAAjAAAAAEAAAAAAAAA5ubmDMzMzAgoAAAAAAAAAAAAAAAAAAAAAAAAAAAAAAAAAAAAZAAAAAEAAABAAAAAAAAAAAAAAAAAAAAAAAAAAAAAAAAAAAAAAAAAAAAAAAAAAAAAAAAAAAAAAAAAAAAAAAAAAAAAAAAAAAAAAAAAAAAAAAAAAAAAAAAAAAAAAAAAAAAAFAAAADwAAAAAAAAAAAAAAAAAAAkBAAAAAQAAAAEAAAABAAAAAQAAAAEAAAAAAAAAZAAAAGQAAAAAAAAAZAAAAGQAAAAVAAAAYAAAAAAAAAAAAAAAEAAAACADAAAAAAAAAAAAAAEAAACgMgAAAAAAAAAAAAABAAAAf39/AAEAAABkAAAAAAAAABQAAABAHwAAAAAAACYAAAAAAAAAwOD//wAAAAAmAAAAZAAAABYAAABMAAAAAAAAAAAAAAAEAAAAAAAAAAEAAACWlpYKAAAAACgAAAAoAAAAZAAAAGQAAAAAAAAAzMzMAAAAAABQAAAAUAAAAGQAAABkAAAAAAAAABcAAAAUAAAAAAAAAAAAAAD/fwAA/38AAAAAAAAJAAAABAAAAAQAAAAMAAAAEAAAAAAAAAAAAAAAAAAAAAAAAAAeAAAAaAAAAAAAAAAAAAAAAAAAAAAAAAAAAAAAECcAABAnAAAAAAAAAAAAAAAAAAAAAAAAAAAAAAAAAAAAAAAAAAAAABQAAAAAAAAAwMD/AAAAAABkAAAAMgAAAAAAAABkAAAAAAAAAH9/fwAKAAAAHwAAAFQAAADm5uYFzMzMAQAAAAAAAAAAAAAAAAAAAAAAAAAAAAAAAAAAAAAAAAAAAAAAAn9/fwAAAAADzMzMAMDA/wB/f38AAAAAAAAAAAAAAAAAAAAAAAAAAAAhAAAAGAAAABQAAACmAgAAxQEAAGk1AADUCAAAEAAAACYAAAAIAAAAAAAAAAAAAAA="/>
              </a:ext>
            </a:extLst>
          </p:cNvSpPr>
          <p:nvPr>
            <p:ph type="title"/>
          </p:nvPr>
        </p:nvSpPr>
        <p:spPr/>
        <p:txBody>
          <a:bodyPr/>
          <a:lstStyle/>
          <a:p>
            <a:r>
              <a:t>Щелкните для редактирования основного стиля заголовка</a:t>
            </a:r>
          </a:p>
        </p:txBody>
      </p:sp>
      <p:sp>
        <p:nvSpPr>
          <p:cNvPr id="3" name="ТекстСлайда2"/>
          <p:cNvSpPr>
            <a:spLocks noGrp="1" noChangeArrowheads="1"/>
            <a:extLst>
              <a:ext uri="smNativeData">
                <pr:smNativeData xmlns="" xmlns:p14="http://schemas.microsoft.com/office/powerpoint/2010/main" xmlns:pr="smNativeData" val="SMDATA_13_2oEvYhMAAAAlAAAAZAAAAA8BAAAAkAAAAEgAAACQAAAASAAAAAAAAAAAAAAAAAAAAAEAAABQAAAAAAAAAAAA4D8AAAAAAADgPwAAAAAAAOA/AAAAAAAA4D8AAAAAAADgPwAAAAAAAOA/AAAAAAAA4D8AAAAAAADgPwAAAAAAAOA/AAAAAAAA4D8CAAAAjAAAAAEAAAAAAAAA5ubmDMzMzAgoAAAAAAAAAAAAAAAAAAAAAAAAAAAAAAAAAAAAZAAAAAEAAABAAAAAAAAAAAAAAAAAAAAAAAAAAAAAAAAAAAAAAAAAAAAAAAAAAAAAAAAAAAAAAAAAAAAAAAAAAAAAAAAAAAAAAAAAAAAAAAAAAAAAAAAAAAAAAAAAAAAAFAAAADwAAAAAAAAAAAAAAAAAAAkBAAAAAQAAAAEAAAABAAAAAQAAAAEAAAAAAAAAZAAAAGQAAAAAAAAAZAAAAGQAAAAVAAAAYAAAAAAAAAAAAAAAEAAAACADAAAAAAAAAAAAAAEAAACgMgAAAAAAAAAAAAABAAAAf39/AAEAAABkAAAAAAAAABQAAABAHwAAAAAAACYAAAAAAAAAwOD//wAAAAAmAAAAZAAAABYAAABMAAAAAAAAAAAAAAAEAAAAAAAAAAEAAACWlpYKAAAAACgAAAAoAAAAZAAAAGQAAAAAAAAAzMzMAAAAAABQAAAAUAAAAGQAAABkAAAAAAAAABcAAAAUAAAAAAAAAAAAAAD/fwAA/38AAAAAAAAJAAAABAAAACwmG/8MAAAAEAAAAAAAAAAAAAAAAAAAAAAAAAAeAAAAaAAAAAAAAAAAAAAAAAAAAAAAAAAAAAAAECcAABAnAAAAAAAAAAAAAAAAAAAAAAAAAAAAAAAAAAAAAAAAAAAAABQAAAAAAAAAwMD/AAAAAABkAAAAMgAAAAAAAABkAAAAAAAAAH9/fwAKAAAAHwAAAFQAAADm5uYFzMzMAQAAAAAAAAAAAAAAAAAAAAAAAAAAAAAAAAAAAAAAAAAAAAAAAn9/fwAAAAADzMzMAMDA/wB/f38AAAAAAAAAAAAAAAAAAAAAAAAAAAAhAAAAGAAAABQAAADQAgAA2AkAAKgbAACwJQAAEAAAACYAAAAIAAAAAQAAAAAAAAA="/>
              </a:ext>
            </a:extLst>
          </p:cNvSpPr>
          <p:nvPr>
            <p:ph idx="1"/>
          </p:nvPr>
        </p:nvSpPr>
        <p:spPr>
          <a:xfrm>
            <a:off x="457200" y="1600200"/>
            <a:ext cx="4038600" cy="4526280"/>
          </a:xfrm>
        </p:spPr>
        <p:txBody>
          <a:bodyPr/>
          <a:lstStyle/>
          <a:p>
            <a:r>
              <a:t>Щелкните для редактирования основных стилей текста</a:t>
            </a:r>
          </a:p>
          <a:p>
            <a:pPr lvl="1"/>
            <a:r>
              <a:t>Второй уровень</a:t>
            </a:r>
          </a:p>
          <a:p>
            <a:pPr lvl="2"/>
            <a:r>
              <a:t>Третий уровень</a:t>
            </a:r>
          </a:p>
          <a:p>
            <a:pPr lvl="3"/>
            <a:r>
              <a:t>Четвертый уровень</a:t>
            </a:r>
          </a:p>
          <a:p>
            <a:pPr lvl="4"/>
            <a:r>
              <a:t>Пятый уровень</a:t>
            </a:r>
          </a:p>
        </p:txBody>
      </p:sp>
      <p:sp>
        <p:nvSpPr>
          <p:cNvPr id="4" name="ТекстСлайда1"/>
          <p:cNvSpPr>
            <a:spLocks noGrp="1" noChangeArrowheads="1"/>
            <a:extLst>
              <a:ext uri="smNativeData">
                <pr:smNativeData xmlns="" xmlns:p14="http://schemas.microsoft.com/office/powerpoint/2010/main" xmlns:pr="smNativeData" val="SMDATA_13_2oEvYhMAAAAlAAAAZAAAAA8BAAAAkAAAAEgAAACQAAAASAAAAAAAAAAAAAAAAAAAAAEAAABQAAAAAAAAAAAA4D8AAAAAAADgPwAAAAAAAOA/AAAAAAAA4D8AAAAAAADgPwAAAAAAAOA/AAAAAAAA4D8AAAAAAADgPwAAAAAAAOA/AAAAAAAA4D8CAAAAjAAAAAEAAAAAAAAA5ubmDMzMzAgoAAAAAAAAAAAAAAAAAAAAAAAAAAAAAAAAAAAAZAAAAAEAAABAAAAAAAAAAAAAAAAAAAAAAAAAAAAAAAAAAAAAAAAAAAAAAAAAAAAAAAAAAAAAAAAAAAAAAAAAAAAAAAAAAAAAAAAAAAAAAAAAAAAAAAAAAAAAAAAAAAAAFAAAADwAAAAAAAAAAAAAAAAAAAkBAAAAAQAAAAEAAAABAAAAAQAAAAEAAAAAAAAAZAAAAGQAAAAAAAAAZAAAAGQAAAAVAAAAYAAAAAAAAAAAAAAAEAAAACADAAAAAAAAAAAAAAEAAACgMgAAAAAAAAAAAAABAAAAf39/AAEAAABkAAAAAAAAABQAAABAHwAAAAAAACYAAAAAAAAAwOD//wAAAAAmAAAAZAAAABYAAABMAAAAAAAAAAAAAAAEAAAAAAAAAAEAAACWlpYKAAAAACgAAAAoAAAAZAAAAGQAAAAAAAAAzMzMAAAAAABQAAAAUAAAAGQAAABkAAAAAAAAABcAAAAUAAAAAAAAAAAAAAD/fwAA/38AAAAAAAAJAAAABAAAAC4pHf8MAAAAEAAAAAAAAAAAAAAAAAAAAAAAAAAeAAAAaAAAAAAAAAAAAAAAAAAAAAAAAAAAAAAAECcAABAnAAAAAAAAAAAAAAAAAAAAAAAAAAAAAAAAAAAAAAAAAAAAABQAAAAAAAAAwMD/AAAAAABkAAAAMgAAAAAAAABkAAAAAAAAAH9/fwAKAAAAHwAAAFQAAADm5uYFzMzMAQAAAAAAAAAAAAAAAAAAAAAAAAAAAAAAAAAAAAAAAAAAAAAAAn9/fwAAAAADzMzMAMDA/wB/f38AAAAAAAAAAAAAAAAAAAAAAAAAAAAhAAAAGAAAABQAAACYHAAA2AkAAHA1AACwJQAAEAAAACYAAAAIAAAAAQAAAAAAAAA="/>
              </a:ext>
            </a:extLst>
          </p:cNvSpPr>
          <p:nvPr>
            <p:ph idx="2"/>
          </p:nvPr>
        </p:nvSpPr>
        <p:spPr>
          <a:xfrm>
            <a:off x="4648200" y="1600200"/>
            <a:ext cx="4038600" cy="4526280"/>
          </a:xfrm>
        </p:spPr>
        <p:txBody>
          <a:bodyPr/>
          <a:lstStyle/>
          <a:p>
            <a:r>
              <a:t>Щелкните для редактирования основных стилей текста</a:t>
            </a:r>
          </a:p>
          <a:p>
            <a:pPr lvl="1"/>
            <a:r>
              <a:t>Второй уровень</a:t>
            </a:r>
          </a:p>
          <a:p>
            <a:pPr lvl="2"/>
            <a:r>
              <a:t>Третий уровень</a:t>
            </a:r>
          </a:p>
          <a:p>
            <a:pPr lvl="3"/>
            <a:r>
              <a:t>Четвертый уровень</a:t>
            </a:r>
          </a:p>
          <a:p>
            <a:pPr lvl="4"/>
            <a:r>
              <a:t>Пятый уровень</a:t>
            </a:r>
          </a:p>
        </p:txBody>
      </p:sp>
      <p:sp>
        <p:nvSpPr>
          <p:cNvPr id="5" name="ОбластьДатыВремени1"/>
          <p:cNvSpPr>
            <a:spLocks noGrp="1" noChangeArrowheads="1"/>
            <a:extLst>
              <a:ext uri="smNativeData">
                <pr:smNativeData xmlns="" xmlns:p14="http://schemas.microsoft.com/office/powerpoint/2010/main" xmlns:pr="smNativeData" val="SMDATA_13_2oEvYhMAAAAlAAAAZAAAAA8BAAAAkAAAAEgAAACQAAAASAAAAAAAAAAAAAAAAAAAAAEAAABQAAAAAAAAAAAA4D8AAAAAAADgPwAAAAAAAOA/AAAAAAAA4D8AAAAAAADgPwAAAAAAAOA/AAAAAAAA4D8AAAAAAADgPwAAAAAAAOA/AAAAAAAA4D8CAAAAjAAAAAEAAAAAAAAA5ubmDMzMzAgoAAAAAAAAAAAAAAAAAAAAAAAAAAAAAAAAAAAAZAAAAAEAAABAAAAAAAAAAAAAAAAAAAAAAAAAAAAAAAAAAAAAAAAAAAAAAAAAAAAAAAAAAAAAAAAAAAAAAAAAAAAAAAAAAAAAAAAAAAAAAAAAAAAAAAAAAAAAAAAAAAAAFAAAADwAAAAAAAAAAAAAAAAAAAkBAAAAAQAAAAEAAAABAAAAAQAAAAEAAAAAAAAAZAAAAGQAAAAAAAAAZAAAAGQAAAAVAAAAYAAAAAAAAAAAAAAAEAAAACADAAAAAAAAAAAAAAEAAACgMgAAAAAAAAAAAAABAAAAf39/AAEAAABkAAAAAAAAABQAAABAHwAAAAAAACYAAAAAAAAAwOD//wAAAAAmAAAAZAAAABYAAABMAAAAAAAAAAAAAAAEAAAAAAAAAAEAAACWlpYKAAAAACgAAAAoAAAAZAAAAGQAAAAAAAAAzMzMAAAAAABQAAAAUAAAAGQAAABkAAAAAAAAABcAAAAUAAAAAAAAAAAAAACAcAAAYFQAAAAAAAAJAAAABAAAAD92JoUMAAAAEAAAAAAAAAAAAAAAAAAAAAAAAAAeAAAAaAAAAAAAAAAAAAAAAAAAAAAAAAAAAAAAECcAABAnAAAAAAAAAAAAAAAAAAAAAAAAAAAAAAAAAAAAAAAAAAAAABQAAAAAAAAAwMD/AAAAAABkAAAAMgAAAAAAAABkAAAAAAAAAH9/fwAKAAAAHwAAAFQAAADm5uYFzMzMAQAAAAAAAAAAAAAAAAAAAAAAAAAAAAAAAAAAAAAAAAAAAAAAAn9/fwAAAAADzMzMAMDA/wB/f38AAAAAAAAAAAAAAAAAAAAAAAAAAAAhAAAAGAAAABQAAACmAgAAZiYAAKgRAAB/KQAAEAAAACYAAAAIAAAAAAAAAAAAAAA="/>
              </a:ext>
            </a:extLst>
          </p:cNvSpPr>
          <p:nvPr>
            <p:ph type="dt" sz="quarter" idx="10"/>
          </p:nvPr>
        </p:nvSpPr>
        <p:spPr/>
        <p:txBody>
          <a:bodyPr/>
          <a:lstStyle/>
          <a:p>
            <a:fld id="{34A6A47E-30D9-F352-971E-C607EA506193}" type="datetime1">
              <a:rPr/>
              <a:pPr/>
              <a:t>{Datum/Zeit}</a:t>
            </a:fld>
            <a:endParaRPr/>
          </a:p>
        </p:txBody>
      </p:sp>
      <p:sp>
        <p:nvSpPr>
          <p:cNvPr id="6" name="ОбластьНижнегоКолонтитула1"/>
          <p:cNvSpPr>
            <a:spLocks noGrp="1" noChangeArrowheads="1"/>
            <a:extLst>
              <a:ext uri="smNativeData">
                <pr:smNativeData xmlns="" xmlns:p14="http://schemas.microsoft.com/office/powerpoint/2010/main" xmlns:pr="smNativeData" val="SMDATA_13_2oEvYhMAAAAlAAAAZAAAAA8BAAAAkAAAAEgAAACQAAAASAAAAAAAAAAAAAAAAAAAAAEAAABQAAAAAAAAAAAA4D8AAAAAAADgPwAAAAAAAOA/AAAAAAAA4D8AAAAAAADgPwAAAAAAAOA/AAAAAAAA4D8AAAAAAADgPwAAAAAAAOA/AAAAAAAA4D8CAAAAjAAAAAEAAAAAAAAA5ubmDMzMzAgoAAAAAAAAAAAAAAAAAAAAAAAAAAAAAAAAAAAAZAAAAAEAAABAAAAAAAAAAAAAAAAAAAAAAAAAAAAAAAAAAAAAAAAAAAAAAAAAAAAAAAAAAAAAAAAAAAAAAAAAAAAAAAAAAAAAAAAAAAAAAAAAAAAAAAAAAAAAAAAAAAAAFAAAADwAAAAAAAAAAAAAAAAAAAkBAAAAAQAAAAEAAAABAAAAAQAAAAEAAAAAAAAAZAAAAGQAAAAAAAAAZAAAAGQAAAAVAAAAYAAAAAAAAAAAAAAAEAAAACADAAAAAAAAAAAAAAEAAACgMgAAAAAAAAAAAAABAAAAf39/AAEAAABkAAAAAAAAABQAAABAHwAAAAAAACYAAAAAAAAAwOD//wAAAAAmAAAAZAAAABYAAABMAAAAAAAAAAAAAAAEAAAAAAAAAAEAAACWlpYKAAAAACgAAAAoAAAAZAAAAGQAAAAAAAAAzMzMAAAAAABQAAAAUAAAAGQAAABkAAAAAAAAABcAAAAUAAAAAAAAAAAAAACAcAAAYFQAAAAAAAAJAAAABAAAAAQAAAAMAAAAEAAAAAAAAAAAAAAAAAAAAAAAAAAeAAAAaAAAAAAAAAAAAAAAAAAAAAAAAAAAAAAAECcAABAnAAAAAAAAAAAAAAAAAAAAAAAAAAAAAAAAAAAAAAAAAAAAABQAAAAAAAAAwMD/AAAAAABkAAAAMgAAAAAAAABkAAAAAAAAAH9/fwAKAAAAHwAAAFQAAADm5uYFzMzMAQAAAAAAAAAAAAAAAAAAAAAAAAAAAAAAAAAAAAAAAAAAAAAAAn9/fwAAAAADzMzMAMDA/wB/f38AAAAAAAAAAAAAAAAAAAAAAAAAAAAhAAAAGAAAABQAAAC+FAAAZiYAAMEjAAB/KQAAEAAAACYAAAAIAAAAAAAAAAAAAAA="/>
              </a:ext>
            </a:extLst>
          </p:cNvSpPr>
          <p:nvPr>
            <p:ph type="ftr" sz="quarter" idx="11"/>
          </p:nvPr>
        </p:nvSpPr>
        <p:spPr/>
        <p:txBody>
          <a:bodyPr/>
          <a:lstStyle/>
          <a:p>
            <a:r>
              <a:t>{Fußzeile}</a:t>
            </a:r>
          </a:p>
        </p:txBody>
      </p:sp>
      <p:sp>
        <p:nvSpPr>
          <p:cNvPr id="7" name="ОбластьНомераСлайда1"/>
          <p:cNvSpPr>
            <a:spLocks noGrp="1" noChangeArrowheads="1"/>
            <a:extLst>
              <a:ext uri="smNativeData">
                <pr:smNativeData xmlns="" xmlns:p14="http://schemas.microsoft.com/office/powerpoint/2010/main" xmlns:pr="smNativeData" val="SMDATA_13_2oEvYhMAAAAlAAAAZAAAAA8BAAAAkAAAAEgAAACQAAAASAAAAAAAAAAAAAAAAAAAAAEAAABQAAAAAAAAAAAA4D8AAAAAAADgPwAAAAAAAOA/AAAAAAAA4D8AAAAAAADgPwAAAAAAAOA/AAAAAAAA4D8AAAAAAADgPwAAAAAAAOA/AAAAAAAA4D8CAAAAjAAAAAEAAAAAAAAA5ubmDMzMzAgoAAAAAAAAAAAAAAAAAAAAAAAAAAAAAAAAAAAAZAAAAAEAAABAAAAAAAAAAAAAAAAAAAAAAAAAAAAAAAAAAAAAAAAAAAAAAAAAAAAAAAAAAAAAAAAAAAAAAAAAAAAAAAAAAAAAAAAAAAAAAAAAAAAAAAAAAAAAAAAAAAAAFAAAADwAAAAAAAAAAAAAAAAAAAkBAAAAAQAAAAEAAAABAAAAAQAAAAEAAAAAAAAAZAAAAGQAAAAAAAAAZAAAAGQAAAAVAAAAYAAAAAAAAAAAAAAAEAAAACADAAAAAAAAAAAAAAEAAACgMgAAAAAAAAAAAAABAAAAf39/AAEAAABkAAAAAAAAABQAAABAHwAAAAAAACYAAAAAAAAAwOD//wAAAAAmAAAAZAAAABYAAABMAAAAAAAAAAAAAAAEAAAAAAAAAAEAAACWlpYKAAAAACgAAAAoAAAAZAAAAGQAAAAAAAAAzMzMAAAAAABQAAAAUAAAAGQAAABkAAAAAAAAABcAAAAUAAAAAAAAAAAAAACAcAAAYFQAAAAAAAAJAAAABAAAAAAAAAAMAAAAEAAAAAAAAAAAAAAAAAAAAAAAAAAeAAAAaAAAAAAAAAAAAAAAAAAAAAAAAAAAAAAAECcAABAnAAAAAAAAAAAAAAAAAAAAAAAAAAAAAAAAAAAAAAAAAAAAABQAAAAAAAAAwMD/AAAAAABkAAAAMgAAAAAAAABkAAAAAAAAAH9/fwAKAAAAHwAAAFQAAADm5uYFzMzMAQAAAAAAAAAAAAAAAAAAAAAAAAAAAAAAAAAAAAAAAAAAAAAAAn9/fwAAAAADzMzMAMDA/wB/f38AAAAAAAAAAAAAAAAAAAAAAAAAAAAhAAAAGAAAABQAAABmJgAAZiYAAGk1AAB/KQAAEAAAACYAAAAIAAAAAAAAAAAAAAA="/>
              </a:ext>
            </a:extLst>
          </p:cNvSpPr>
          <p:nvPr>
            <p:ph type="sldNum" sz="quarter" idx="12"/>
          </p:nvPr>
        </p:nvSpPr>
        <p:spPr/>
        <p:txBody>
          <a:bodyPr/>
          <a:lstStyle/>
          <a:p>
            <a:fld id="{34A6A7A5-EBD9-F351-971E-1D04E9506148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Слайда1"/>
          <p:cNvSpPr>
            <a:spLocks noGrp="1" noChangeArrowheads="1"/>
            <a:extLst>
              <a:ext uri="smNativeData">
                <pr:smNativeData xmlns="" xmlns:p14="http://schemas.microsoft.com/office/powerpoint/2010/main" xmlns:pr="smNativeData" val="SMDATA_13_2oEvYhMAAAAlAAAAZAAAAA8BAAAAkAAAAEgAAACQAAAASAAAAAAAAAABAAAAAAAAAAEAAABQAAAAAAAAAAAA4D8AAAAAAADgPwAAAAAAAOA/AAAAAAAA4D8AAAAAAADgPwAAAAAAAOA/AAAAAAAA4D8AAAAAAADgPwAAAAAAAOA/AAAAAAAA4D8CAAAAjAAAAAEAAAAAAAAA5ubmDMzMzAgoAAAAAAAAAAAAAAAAAAAAAAAAAAAAAAAAAAAAZAAAAAEAAABAAAAAAAAAAAAAAAAAAAAAAAAAAAAAAAAAAAAAAAAAAAAAAAAAAAAAAAAAAAAAAAAAAAAAAAAAAAAAAAAAAAAAAAAAAAAAAAAAAAAAAAAAAAAAAAAAAAAAFAAAADwAAAAAAAAAAAAAAAAAAAkBAAAAAQAAAAEAAAABAAAAAQAAAAEAAAAAAAAAZAAAAGQAAAAAAAAAZAAAAGQAAAAVAAAAYAAAAAAAAAAAAAAAEAAAACADAAAAAAAAAAAAAAEAAACgMgAAAAAAAAAAAAABAAAAf39/AAEAAABkAAAAAAAAABQAAABAHwAAAAAAACYAAAAAAAAAwOD//wAAAAAmAAAAZAAAABYAAABMAAAAAAAAAAAAAAAEAAAAAAAAAAEAAACWlp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m5uYFzMzMAQAAAAAAAAAAAAAAAAAAAAAAAAAAAAAAAAAAAAAAAAAAAAAAAn9/fwAAAAADzMzMAMDA/wB/f38AAAAAAAAAAAAAAAAAAAAAAAAAAAAhAAAAGAAAABQAAACmAgAAxQEAAGk1AADUCAAAEAAAACYAAAAIAAAAAAAAAAAAAAA="/>
              </a:ext>
            </a:extLst>
          </p:cNvSpPr>
          <p:nvPr>
            <p:ph type="title"/>
          </p:nvPr>
        </p:nvSpPr>
        <p:spPr/>
        <p:txBody>
          <a:bodyPr/>
          <a:lstStyle/>
          <a:p>
            <a:r>
              <a:t>Щелкните для редактирования основного стиля заголовка</a:t>
            </a:r>
          </a:p>
        </p:txBody>
      </p:sp>
      <p:sp>
        <p:nvSpPr>
          <p:cNvPr id="3" name="ТекстСлайда3"/>
          <p:cNvSpPr>
            <a:spLocks noGrp="1" noChangeArrowheads="1"/>
            <a:extLst>
              <a:ext uri="smNativeData">
                <pr:smNativeData xmlns="" xmlns:p14="http://schemas.microsoft.com/office/powerpoint/2010/main" xmlns:pr="smNativeData" val="SMDATA_13_2oEvYhMAAAAlAAAAZAAAAA8BAAAAkAAAAEgAAACQAAAASAAAAAAAAAACAAAAAAAAAAEAAABQAAAAAAAAAAAA4D8AAAAAAADgPwAAAAAAAOA/AAAAAAAA4D8AAAAAAADgPwAAAAAAAOA/AAAAAAAA4D8AAAAAAADgPwAAAAAAAOA/AAAAAAAA4D8CAAAAjAAAAAEAAAAAAAAA5ubmDMzMzAgoAAAAAAAAAAAAAAAAAAAAAAAAAAAAAAAAAAAAZAAAAAEAAABAAAAAAAAAAAAAAAAAAAAAAAAAAAAAAAAAAAAAAAAAAAAAAAAAAAAAAAAAAAAAAAAAAAAAAAAAAAAAAAAAAAAAAAAAAAAAAAAAAAAAAAAAAAAAAAAAAAAAFAAAADwAAAAAAAAAAAAAAAAAAAkBAAAAAQAAAAEAAAABAAAAAQAAAAEAAAAAAAAAZAAAAGQAAAAAAAAAZAAAAGQAAAAVAAAAYAAAAAAAAAAAAAAAEAAAACADAAAAAAAAAAAAAAEAAACgMgAAAAAAAAAAAAABAAAAf39/AAEAAABkAAAAAAAAABQAAABAHwAAAAAAACYAAAAAAAAAwOD//wAAAAAmAAAAZAAAABYAAABMAAAAAAAAAAAAAAAEAAAAAAAAAAEAAACWlp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m5uYFzMzMAQAAAAAAAAAAAAAAAAAAAAAAAAAAAAAAAAAAAAAAAAAAAAAAAn9/fwAAAAADzMzMAMDA/wB/f38AAAAAAAAAAAAAAAAAAAAAAAAAAAAhAAAAGAAAABQAAADQAgAAcQkAAKobAABhDQAAEAAAACYAAAAIAAAAgQAAAAAAAAA="/>
              </a:ext>
            </a:extLst>
          </p:cNvSpPr>
          <p:nvPr>
            <p:ph idx="1"/>
          </p:nvPr>
        </p:nvSpPr>
        <p:spPr>
          <a:xfrm>
            <a:off x="457200" y="1534795"/>
            <a:ext cx="4039870" cy="640080"/>
          </a:xfrm>
        </p:spPr>
        <p:txBody>
          <a:bodyPr vert="horz" wrap="square" numCol="1" spcCol="215900" anchor="b">
            <a:prstTxWarp prst="textNoShape">
              <a:avLst/>
            </a:prstTxWarp>
          </a:bodyPr>
          <a:lstStyle/>
          <a:p>
            <a:r>
              <a:t>Щелкните для редактирования основных стилей текста</a:t>
            </a:r>
          </a:p>
        </p:txBody>
      </p:sp>
      <p:sp>
        <p:nvSpPr>
          <p:cNvPr id="4" name="ТекстСлайда1"/>
          <p:cNvSpPr>
            <a:spLocks noGrp="1" noChangeArrowheads="1"/>
            <a:extLst>
              <a:ext uri="smNativeData">
                <pr:smNativeData xmlns="" xmlns:p14="http://schemas.microsoft.com/office/powerpoint/2010/main" xmlns:pr="smNativeData" val="SMDATA_13_2oEvYhMAAAAlAAAAZAAAAA8BAAAAkAAAAEgAAACQAAAASAAAAAAAAAAAAAAAAAAAAAEAAABQAAAAAAAAAAAA4D8AAAAAAADgPwAAAAAAAOA/AAAAAAAA4D8AAAAAAADgPwAAAAAAAOA/AAAAAAAA4D8AAAAAAADgPwAAAAAAAOA/AAAAAAAA4D8CAAAAjAAAAAEAAAAAAAAA5ubmDMzMzAgoAAAAAAAAAAAAAAAAAAAAAAAAAAAAAAAAAAAAZAAAAAEAAABAAAAAAAAAAAAAAAAAAAAAAAAAAAAAAAAAAAAAAAAAAAAAAAAAAAAAAAAAAAAAAAAAAAAAAAAAAAAAAAAAAAAAAAAAAAAAAAAAAAAAAAAAAAAAAAAAAAAAFAAAADwAAAAAAAAAAAAAAAAAAAkBAAAAAQAAAAEAAAABAAAAAQAAAAEAAAAAAAAAZAAAAGQAAAAAAAAAZAAAAGQAAAAVAAAAYAAAAAAAAAAAAAAAEAAAACADAAAAAAAAAAAAAAEAAACgMgAAAAAAAAAAAAABAAAAf39/AAEAAABkAAAAAAAAABQAAABAHwAAAAAAACYAAAAAAAAAwOD//wAAAAAmAAAAZAAAABYAAABMAAAAAAAAAAAAAAAEAAAAAAAAAAEAAACWlpYKAAAAACgAAAAoAAAAZAAAAGQAAAAAAAAAzMzMAAAAAABQAAAAUAAAAGQAAABkAAAAAAAAABcAAAAUAAAAAAAAAAAAAAD/fwAA/38AAAAAAAAJAAAABAAAAP////8MAAAAEAAAAAAAAAAAAAAAAAAAAAAAAAAeAAAAaAAAAAAAAAAAAAAAAAAAAAAAAAAAAAAAECcAABAnAAAAAAAAAAAAAAAAAAAAAAAAAAAAAAAAAAAAAAAAAAAAABQAAAAAAAAAwMD/AAAAAABkAAAAMgAAAAAAAABkAAAAAAAAAH9/fwAKAAAAHwAAAFQAAADm5uYFzMzMAQAAAAAAAAAAAAAAAAAAAAAAAAAAAAAAAAAAAAAAAAAAAAAAAn9/fwAAAAADzMzMAMDA/wB/f38AAAAAAAAAAAAAAAAAAAAAAAAAAAAhAAAAGAAAABQAAADQAgAAYQ0AAKobAACwJQAAEAAAACYAAAAIAAAAAQAAAAAAAAA="/>
              </a:ext>
            </a:extLst>
          </p:cNvSpPr>
          <p:nvPr>
            <p:ph idx="2"/>
          </p:nvPr>
        </p:nvSpPr>
        <p:spPr>
          <a:xfrm>
            <a:off x="457200" y="2174875"/>
            <a:ext cx="4039870" cy="3951605"/>
          </a:xfrm>
        </p:spPr>
        <p:txBody>
          <a:bodyPr/>
          <a:lstStyle/>
          <a:p>
            <a:r>
              <a:t>Щелкните для редактирования основных стилей текста</a:t>
            </a:r>
          </a:p>
          <a:p>
            <a:pPr lvl="1"/>
            <a:r>
              <a:t>Второй уровень</a:t>
            </a:r>
          </a:p>
          <a:p>
            <a:pPr lvl="2"/>
            <a:r>
              <a:t>Третий уровень</a:t>
            </a:r>
          </a:p>
          <a:p>
            <a:pPr lvl="3"/>
            <a:r>
              <a:t>Четвертый уровень</a:t>
            </a:r>
          </a:p>
          <a:p>
            <a:pPr lvl="4"/>
            <a:r>
              <a:t>Пятый уровень</a:t>
            </a:r>
          </a:p>
        </p:txBody>
      </p:sp>
      <p:sp>
        <p:nvSpPr>
          <p:cNvPr id="5" name="ТекстСлайда2"/>
          <p:cNvSpPr>
            <a:spLocks noGrp="1" noChangeArrowheads="1"/>
            <a:extLst>
              <a:ext uri="smNativeData">
                <pr:smNativeData xmlns="" xmlns:p14="http://schemas.microsoft.com/office/powerpoint/2010/main" xmlns:pr="smNativeData" val="SMDATA_13_2oEvYhMAAAAlAAAAZAAAAA8BAAAAkAAAAEgAAACQAAAASAAAAAAAAAACAAAAAAAAAAEAAABQAAAAAAAAAAAA4D8AAAAAAADgPwAAAAAAAOA/AAAAAAAA4D8AAAAAAADgPwAAAAAAAOA/AAAAAAAA4D8AAAAAAADgPwAAAAAAAOA/AAAAAAAA4D8CAAAAjAAAAAEAAAAAAAAA5ubmDMzMzAgoAAAAAAAAAAAAAAAAAAAAAAAAAAAAAAAAAAAAZAAAAAEAAABAAAAAAAAAAAAAAAAAAAAAAAAAAAAAAAAAAAAAAAAAAAAAAAAAAAAAAAAAAAAAAAAAAAAAAAAAAAAAAAAAAAAAAAAAAAAAAAAAAAAAAAAAAAAAAAAAAAAAFAAAADwAAAAAAAAAAAAAAAAAAAkBAAAAAQAAAAEAAAABAAAAAQAAAAEAAAAAAAAAZAAAAGQAAAAAAAAAZAAAAGQAAAAVAAAAYAAAAAAAAAAAAAAAEAAAACADAAAAAAAAAAAAAAEAAACgMgAAAAAAAAAAAAABAAAAf39/AAEAAABkAAAAAAAAABQAAABAHwAAAAAAACYAAAAAAAAAwOD//wAAAAAmAAAAZAAAABYAAABMAAAAAAAAAAAAAAAEAAAAAAAAAAEAAACWlpYKAAAAACgAAAAoAAAAZAAAAGQAAAAAAAAAzMzMAAAAAABQAAAAUAAAAGQAAABkAAAAAAAAABcAAAAUAAAAAAAAAAAAAAD/fwAA/38AAAAAAAAJAAAABAAAAAAEAAAMAAAAEAAAAAAAAAAAAAAAAAAAAAAAAAAeAAAAaAAAAAAAAAAAAAAAAAAAAAAAAAAAAAAAECcAABAnAAAAAAAAAAAAAAAAAAAAAAAAAAAAAAAAAAAAAAAAAAAAABQAAAAAAAAAwMD/AAAAAABkAAAAMgAAAAAAAABkAAAAAAAAAH9/fwAKAAAAHwAAAFQAAADm5uYFzMzMAQAAAAAAAAAAAAAAAAAAAAAAAAAAAAAAAAAAAAAAAAAAAAAAAn9/fwAAAAADzMzMAMDA/wB/f38AAAAAAAAAAAAAAAAAAAAAAAAAAAAhAAAAGAAAABQAAACWHAAAcQkAAHA1AABhDQAAEAAAACYAAAAIAAAAgQAAAAAAAAA="/>
              </a:ext>
            </a:extLst>
          </p:cNvSpPr>
          <p:nvPr>
            <p:ph idx="3"/>
          </p:nvPr>
        </p:nvSpPr>
        <p:spPr>
          <a:xfrm>
            <a:off x="4646930" y="1534795"/>
            <a:ext cx="4039870" cy="640080"/>
          </a:xfrm>
        </p:spPr>
        <p:txBody>
          <a:bodyPr vert="horz" wrap="square" numCol="1" spcCol="215900" anchor="b">
            <a:prstTxWarp prst="textNoShape">
              <a:avLst/>
            </a:prstTxWarp>
          </a:bodyPr>
          <a:lstStyle/>
          <a:p>
            <a:r>
              <a:t>Щелкните для редактирования основных стилей текста</a:t>
            </a:r>
          </a:p>
        </p:txBody>
      </p:sp>
      <p:sp>
        <p:nvSpPr>
          <p:cNvPr id="6" name="ТекстСлайда4"/>
          <p:cNvSpPr>
            <a:spLocks noGrp="1" noChangeArrowheads="1"/>
            <a:extLst>
              <a:ext uri="smNativeData">
                <pr:smNativeData xmlns="" xmlns:p14="http://schemas.microsoft.com/office/powerpoint/2010/main" xmlns:pr="smNativeData" val="SMDATA_13_2oEvYhMAAAAlAAAAZAAAAA8BAAAAkAAAAEgAAACQAAAASAAAAAAAAAAAAAAAAAAAAAEAAABQAAAAAAAAAAAA4D8AAAAAAADgPwAAAAAAAOA/AAAAAAAA4D8AAAAAAADgPwAAAAAAAOA/AAAAAAAA4D8AAAAAAADgPwAAAAAAAOA/AAAAAAAA4D8CAAAAjAAAAAEAAAAAAAAA5ubmDMzMzAgoAAAAAAAAAAAAAAAAAAAAAAAAAAAAAAAAAAAAZAAAAAEAAABAAAAAAAAAAAAAAAAAAAAAAAAAAAAAAAAAAAAAAAAAAAAAAAAAAAAAAAAAAAAAAAAAAAAAAAAAAAAAAAAAAAAAAAAAAAAAAAAAAAAAAAAAAAAAAAAAAAAAFAAAADwAAAAAAAAAAAAAAAAAAAkBAAAAAQAAAAEAAAABAAAAAQAAAAEAAAAAAAAAZAAAAGQAAAAAAAAAZAAAAGQAAAAVAAAAYAAAAAAAAAAAAAAAEAAAACADAAAAAAAAAAAAAAEAAACgMgAAAAAAAAAAAAABAAAAf39/AAEAAABkAAAAAAAAABQAAABAHwAAAAAAACYAAAAAAAAAwOD//wAAAAAmAAAAZAAAABYAAABMAAAAAAAAAAAAAAAEAAAAAAAAAAEAAACWlpYKAAAAACgAAAAoAAAAZAAAAGQAAAAAAAAAzMzMAAAAAABQAAAAUAAAAGQAAABkAAAAAAAAABcAAAAUAAAAAAAAAAAAAACAcAAAYFQAAAAAAAAJAAAABAAAAAQAAAAMAAAAEAAAAAAAAAAAAAAAAAAAAAAAAAAeAAAAaAAAAAAAAAAAAAAAAAAAAAAAAAAAAAAAECcAABAnAAAAAAAAAAAAAAAAAAAAAAAAAAAAAAAAAAAAAAAAAAAAABQAAAAAAAAAwMD/AAAAAABkAAAAMgAAAAAAAABkAAAAAAAAAH9/fwAKAAAAHwAAAFQAAADm5uYFzMzMAQAAAAAAAAAAAAAAAAAAAAAAAAAAAAAAAAAAAAAAAAAAAAAAAn9/fwAAAAADzMzMAMDA/wB/f38AAAAAAAAAAAAAAAAAAAAAAAAAAAAhAAAAGAAAABQAAACWHAAAYQ0AAHA1AACwJQAAEAAAACYAAAAIAAAAAQAAAAAAAAA="/>
              </a:ext>
            </a:extLst>
          </p:cNvSpPr>
          <p:nvPr>
            <p:ph idx="4"/>
          </p:nvPr>
        </p:nvSpPr>
        <p:spPr>
          <a:xfrm>
            <a:off x="4646930" y="2174875"/>
            <a:ext cx="4039870" cy="3951605"/>
          </a:xfrm>
        </p:spPr>
        <p:txBody>
          <a:bodyPr/>
          <a:lstStyle/>
          <a:p>
            <a:r>
              <a:t>Щелкните для редактирования основных стилей текста</a:t>
            </a:r>
          </a:p>
          <a:p>
            <a:pPr lvl="1"/>
            <a:r>
              <a:t>Второй уровень</a:t>
            </a:r>
          </a:p>
          <a:p>
            <a:pPr lvl="2"/>
            <a:r>
              <a:t>Третий уровень</a:t>
            </a:r>
          </a:p>
          <a:p>
            <a:pPr lvl="3"/>
            <a:r>
              <a:t>Четвертый уровень</a:t>
            </a:r>
          </a:p>
          <a:p>
            <a:pPr lvl="4"/>
            <a:r>
              <a:t>Пятый уровень</a:t>
            </a:r>
          </a:p>
        </p:txBody>
      </p:sp>
      <p:sp>
        <p:nvSpPr>
          <p:cNvPr id="7" name="ОбластьДатыВремени1"/>
          <p:cNvSpPr>
            <a:spLocks noGrp="1" noChangeArrowheads="1"/>
            <a:extLst>
              <a:ext uri="smNativeData">
                <pr:smNativeData xmlns="" xmlns:p14="http://schemas.microsoft.com/office/powerpoint/2010/main" xmlns:pr="smNativeData" val="SMDATA_13_2oEvYhMAAAAlAAAAZAAAAA8BAAAAkAAAAEgAAACQAAAASAAAAAAAAAAAAAAAAAAAAAEAAABQAAAAAAAAAAAA4D8AAAAAAADgPwAAAAAAAOA/AAAAAAAA4D8AAAAAAADgPwAAAAAAAOA/AAAAAAAA4D8AAAAAAADgPwAAAAAAAOA/AAAAAAAA4D8CAAAAjAAAAAEAAAAAAAAA5ubmDMzMzAgoAAAAAAAAAAAAAAAAAAAAAAAAAAAAAAAAAAAAZAAAAAEAAABAAAAAAAAAAAAAAAAAAAAAAAAAAAAAAAAAAAAAAAAAAAAAAAAAAAAAAAAAAAAAAAAAAAAAAAAAAAAAAAAAAAAAAAAAAAAAAAAAAAAAAAAAAAAAAAAAAAAAFAAAADwAAAAAAAAAAAAAAAAAAAkBAAAAAQAAAAEAAAABAAAAAQAAAAEAAAAAAAAAZAAAAGQAAAAAAAAAZAAAAGQAAAAVAAAAYAAAAAAAAAAAAAAAEAAAACADAAAAAAAAAAAAAAEAAACgMgAAAAAAAAAAAAABAAAAf39/AAEAAABkAAAAAAAAABQAAABAHwAAAAAAACYAAAAAAAAAwOD//wAAAAAmAAAAZAAAABYAAABMAAAAAAAAAAAAAAAEAAAAAAAAAAEAAACWlpYKAAAAACgAAAAoAAAAZAAAAGQAAAAAAAAAzMzMAAAAAABQAAAAUAAAAGQAAABkAAAAAAAAABcAAAAUAAAAAAAAAAAAAACAcAAAYFQAAAAAAAAJAAAABAAAAAAEAAAMAAAAEAAAAAAAAAAAAAAAAAAAAAAAAAAeAAAAaAAAAAAAAAAAAAAAAAAAAAAAAAAAAAAAECcAABAnAAAAAAAAAAAAAAAAAAAAAAAAAAAAAAAAAAAAAAAAAAAAABQAAAAAAAAAwMD/AAAAAABkAAAAMgAAAAAAAABkAAAAAAAAAH9/fwAKAAAAHwAAAFQAAADm5uYFzMzMAQAAAAAAAAAAAAAAAAAAAAAAAAAAAAAAAAAAAAAAAAAAAAAAAn9/fwAAAAADzMzMAMDA/wB/f38AAAAAAAAAAAAAAAAAAAAAAAAAAAAhAAAAGAAAABQAAACmAgAAZiYAAKgRAAB/KQAAEAAAACYAAAAIAAAAAAAAAAAAAAA="/>
              </a:ext>
            </a:extLst>
          </p:cNvSpPr>
          <p:nvPr>
            <p:ph type="dt" sz="quarter" idx="10"/>
          </p:nvPr>
        </p:nvSpPr>
        <p:spPr/>
        <p:txBody>
          <a:bodyPr/>
          <a:lstStyle/>
          <a:p>
            <a:fld id="{34A6C752-1CD9-F331-971E-EA64895061BF}" type="datetime1">
              <a:rPr/>
              <a:pPr/>
              <a:t>{Datum/Zeit}</a:t>
            </a:fld>
            <a:endParaRPr/>
          </a:p>
        </p:txBody>
      </p:sp>
      <p:sp>
        <p:nvSpPr>
          <p:cNvPr id="8" name="ОбластьНижнегоКолонтитула1"/>
          <p:cNvSpPr>
            <a:spLocks noGrp="1" noChangeArrowheads="1"/>
            <a:extLst>
              <a:ext uri="smNativeData">
                <pr:smNativeData xmlns="" xmlns:p14="http://schemas.microsoft.com/office/powerpoint/2010/main" xmlns:pr="smNativeData" val="SMDATA_13_2oEvYhMAAAAlAAAAZAAAAA8BAAAAkAAAAEgAAACQAAAASAAAAAAAAAAAAAAAAAAAAAEAAABQAAAAAAAAAAAA4D8AAAAAAADgPwAAAAAAAOA/AAAAAAAA4D8AAAAAAADgPwAAAAAAAOA/AAAAAAAA4D8AAAAAAADgPwAAAAAAAOA/AAAAAAAA4D8CAAAAjAAAAAEAAAAAAAAA5ubmDMzMzAgoAAAAAAAAAAAAAAAAAAAAAAAAAAAAAAAAAAAAZAAAAAEAAABAAAAAAAAAAAAAAAAAAAAAAAAAAAAAAAAAAAAAAAAAAAAAAAAAAAAAAAAAAAAAAAAAAAAAAAAAAAAAAAAAAAAAAAAAAAAAAAAAAAAAAAAAAAAAAAAAAAAAFAAAADwAAAAAAAAAAAAAAAAAAAkBAAAAAQAAAAEAAAABAAAAAQAAAAEAAAAAAAAAZAAAAGQAAAAAAAAAZAAAAGQAAAAVAAAAYAAAAAAAAAAAAAAAEAAAACADAAAAAAAAAAAAAAEAAACgMgAAAAAAAAAAAAABAAAAf39/AAEAAABkAAAAAAAAABQAAABAHwAAAAAAACYAAAAAAAAAwOD//wAAAAAmAAAAZAAAABYAAABMAAAAAAAAAAAAAAAEAAAAAAAAAAEAAACWlpYKAAAAACgAAAAoAAAAZAAAAGQAAAAAAAAAzMzMAAAAAABQAAAAUAAAAGQAAABkAAAAAAAAABcAAAAUAAAAAAAAAAAAAACAcAAAYFQAAAAAAAAJAAAABAAAAAAAAAAMAAAAEAAAAAAAAAAAAAAAAAAAAAAAAAAeAAAAaAAAAAAAAAAAAAAAAAAAAAAAAAAAAAAAECcAABAnAAAAAAAAAAAAAAAAAAAAAAAAAAAAAAAAAAAAAAAAAAAAABQAAAAAAAAAwMD/AAAAAABkAAAAMgAAAAAAAABkAAAAAAAAAH9/fwAKAAAAHwAAAFQAAADm5uYFzMzMAQAAAAAAAAAAAAAAAAAAAAAAAAAAAAAAAAAAAAAAAAAAAAAAAn9/fwAAAAADzMzMAMDA/wB/f38AAAAAAAAAAAAAAAAAAAAAAAAAAAAhAAAAGAAAABQAAAC+FAAAZiYAAMEjAAB/KQAAEAAAACYAAAAIAAAAAAAAAAAAAAA="/>
              </a:ext>
            </a:extLst>
          </p:cNvSpPr>
          <p:nvPr>
            <p:ph type="ftr" sz="quarter" idx="11"/>
          </p:nvPr>
        </p:nvSpPr>
        <p:spPr/>
        <p:txBody>
          <a:bodyPr/>
          <a:lstStyle/>
          <a:p>
            <a:r>
              <a:t>{Fußzeile}</a:t>
            </a:r>
          </a:p>
        </p:txBody>
      </p:sp>
      <p:sp>
        <p:nvSpPr>
          <p:cNvPr id="9" name="ОбластьНомераСлайда1"/>
          <p:cNvSpPr>
            <a:spLocks noGrp="1" noChangeArrowheads="1"/>
            <a:extLst>
              <a:ext uri="smNativeData">
                <pr:smNativeData xmlns="" xmlns:p14="http://schemas.microsoft.com/office/powerpoint/2010/main" xmlns:pr="smNativeData" val="SMDATA_13_2oEvYhMAAAAlAAAAZAAAAA8BAAAAkAAAAEgAAACQAAAASAAAAAAAAAAAAAAAAAAAAAEAAABQAAAAAAAAAAAA4D8AAAAAAADgPwAAAAAAAOA/AAAAAAAA4D8AAAAAAADgPwAAAAAAAOA/AAAAAAAA4D8AAAAAAADgPwAAAAAAAOA/AAAAAAAA4D8CAAAAjAAAAAEAAAAAAAAA5ubmDMzMzAgoAAAAAAAAAAAAAAAAAAAAAAAAAAAAAAAAAAAAZAAAAAEAAABAAAAAAAAAAAAAAAAAAAAAAAAAAAAAAAAAAAAAAAAAAAAAAAAAAAAAAAAAAAAAAAAAAAAAAAAAAAAAAAAAAAAAAAAAAAAAAAAAAAAAAAAAAAAAAAAAAAAAFAAAADwAAAAAAAAAAAAAAAAAAAkBAAAAAQAAAAEAAAABAAAAAQAAAAEAAAAAAAAAZAAAAGQAAAAAAAAAZAAAAGQAAAAVAAAAYAAAAAAAAAAAAAAAEAAAACADAAAAAAAAAAAAAAEAAACgMgAAAAAAAAAAAAABAAAAf39/AAEAAABkAAAAAAAAABQAAABAHwAAAAAAACYAAAAAAAAAwOD//wAAAAAmAAAAZAAAABYAAABMAAAAAAAAAAAAAAAEAAAAAAAAAAEAAACWlpYKAAAAACgAAAAoAAAAZAAAAGQAAAAAAAAAzMzMAAAAAABQAAAAUAAAAGQAAABkAAAAAAAAABcAAAAUAAAAAAAAAAAAAACAcAAAYFQAAAAAAAAJAAAABAAAAAUAjgwMAAAAEAAAAAAAAAAAAAAAAAAAAAAAAAAeAAAAaAAAAAAAAAAAAAAAAAAAAAAAAAAAAAAAECcAABAnAAAAAAAAAAAAAAAAAAAAAAAAAAAAAAAAAAAAAAAAAAAAABQAAAAAAAAAwMD/AAAAAABkAAAAMgAAAAAAAABkAAAAAAAAAH9/fwAKAAAAHwAAAFQAAADm5uYFzMzMAQAAAAAAAAAAAAAAAAAAAAAAAAAAAAAAAAAAAAAAAAAAAAAAAn9/fwAAAAADzMzMAMDA/wB/f38AAAAAAAAAAAAAAAAAAAAAAAAAAAAhAAAAGAAAABQAAABmJgAAZiYAAGk1AAB/KQAAEAAAACYAAAAIAAAAAAAAAAAAAAA="/>
              </a:ext>
            </a:extLst>
          </p:cNvSpPr>
          <p:nvPr>
            <p:ph type="sldNum" sz="quarter" idx="12"/>
          </p:nvPr>
        </p:nvSpPr>
        <p:spPr/>
        <p:txBody>
          <a:bodyPr/>
          <a:lstStyle/>
          <a:p>
            <a:fld id="{34A68B76-38D9-F37D-971E-CE28C550619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Слайда1"/>
          <p:cNvSpPr>
            <a:spLocks noGrp="1" noChangeArrowheads="1"/>
            <a:extLst>
              <a:ext uri="smNativeData">
                <pr:smNativeData xmlns="" xmlns:p14="http://schemas.microsoft.com/office/powerpoint/2010/main" xmlns:pr="smNativeData" val="SMDATA_13_2oEvYhMAAAAlAAAAZAAAAA8BAAAAkAAAAEgAAACQAAAASAAAAAAAAAABAAAAAAAAAAEAAABQAAAAAAAAAAAA4D8AAAAAAADgPwAAAAAAAOA/AAAAAAAA4D8AAAAAAADgPwAAAAAAAOA/AAAAAAAA4D8AAAAAAADgPwAAAAAAAOA/AAAAAAAA4D8CAAAAjAAAAAEAAAAAAAAA5ubmDMzMzAgoAAAAAAAAAAAAAAAAAAAAAAAAAAAAAAAAAAAAZAAAAAEAAABAAAAAAAAAAAAAAAAAAAAAAAAAAAAAAAAAAAAAAAAAAAAAAAAAAAAAAAAAAAAAAAAAAAAAAAAAAAAAAAAAAAAAAAAAAAAAAAAAAAAAAAAAAAAAAAAAAAAAFAAAADwAAAAAAAAAAAAAAAAAAAkBAAAAAQAAAAEAAAABAAAAAQAAAAEAAAAAAAAAZAAAAGQAAAAAAAAAZAAAAGQAAAAVAAAAYAAAAAAAAAAAAAAAEAAAACADAAAAAAAAAAAAAAEAAACgMgAAAAAAAAAAAAABAAAAf39/AAEAAABkAAAAAAAAABQAAABAHwAAAAAAACYAAAAAAAAAwOD//wAAAAAmAAAAZAAAABYAAABMAAAAAAAAAAAAAAAEAAAAAAAAAAEAAACWlp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m5uYFzMzMAQAAAAAAAAAAAAAAAAAAAAAAAAAAAAAAAAAAAAAAAAAAAAAAAn9/fwAAAAADzMzMAMDA/wB/f38AAAAAAAAAAAAAAAAAAAAAAAAAAAAhAAAAGAAAABQAAACmAgAAxQEAAGk1AADUCAAAEAAAACYAAAAIAAAAAAAAAAAAAAA="/>
              </a:ext>
            </a:extLst>
          </p:cNvSpPr>
          <p:nvPr>
            <p:ph type="title"/>
          </p:nvPr>
        </p:nvSpPr>
        <p:spPr/>
        <p:txBody>
          <a:bodyPr/>
          <a:lstStyle/>
          <a:p>
            <a:r>
              <a:t>Щелкните для редактирования основного стиля заголовка</a:t>
            </a:r>
          </a:p>
        </p:txBody>
      </p:sp>
      <p:sp>
        <p:nvSpPr>
          <p:cNvPr id="3" name="ОбластьДатыВремени1"/>
          <p:cNvSpPr>
            <a:spLocks noGrp="1" noChangeArrowheads="1"/>
            <a:extLst>
              <a:ext uri="smNativeData">
                <pr:smNativeData xmlns="" xmlns:p14="http://schemas.microsoft.com/office/powerpoint/2010/main" xmlns:pr="smNativeData" val="SMDATA_13_2oEvYhMAAAAlAAAAZAAAAA8BAAAAkAAAAEgAAACQAAAASAAAAAAAAAAAAAAAAAAAAAEAAABQAAAAAAAAAAAA4D8AAAAAAADgPwAAAAAAAOA/AAAAAAAA4D8AAAAAAADgPwAAAAAAAOA/AAAAAAAA4D8AAAAAAADgPwAAAAAAAOA/AAAAAAAA4D8CAAAAjAAAAAEAAAAAAAAA5ubmDMzMzAgoAAAAAAAAAAAAAAAAAAAAAAAAAAAAAAAAAAAAZAAAAAEAAABAAAAAAAAAAAAAAAAAAAAAAAAAAAAAAAAAAAAAAAAAAAAAAAAAAAAAAAAAAAAAAAAAAAAAAAAAAAAAAAAAAAAAAAAAAAAAAAAAAAAAAAAAAAAAAAAAAAAAFAAAADwAAAAAAAAAAAAAAAAAAAkBAAAAAQAAAAEAAAABAAAAAQAAAAEAAAAAAAAAZAAAAGQAAAAAAAAAZAAAAGQAAAAVAAAAYAAAAAAAAAAAAAAAEAAAACADAAAAAAAAAAAAAAEAAACgMgAAAAAAAAAAAAABAAAAf39/AAEAAABkAAAAAAAAABQAAABAHwAAAAAAACYAAAAAAAAAwOD//wAAAAAmAAAAZAAAABYAAABMAAAAAAAAAAAAAAAEAAAAAAAAAAEAAACWlpYKAAAAACgAAAAoAAAAZAAAAGQAAAAAAAAAzMzMAAAAAABQAAAAUAAAAGQAAABkAAAAAAAAABcAAAAUAAAAAAAAAAAAAACAcAAAYFQAAAAAAAAJAAAABAAAAAAAAAAMAAAAEAAAAAAAAAAAAAAAAAAAAAAAAAAeAAAAaAAAAAAAAAAAAAAAAAAAAAAAAAAAAAAAECcAABAnAAAAAAAAAAAAAAAAAAAAAAAAAAAAAAAAAAAAAAAAAAAAABQAAAAAAAAAwMD/AAAAAABkAAAAMgAAAAAAAABkAAAAAAAAAH9/fwAKAAAAHwAAAFQAAADm5uYFzMzMAQAAAAAAAAAAAAAAAAAAAAAAAAAAAAAAAAAAAAAAAAAAAAAAAn9/fwAAAAADzMzMAMDA/wB/f38AAAAAAAAAAAAAAAAAAAAAAAAAAAAhAAAAGAAAABQAAACmAgAAZiYAAKgRAAB/KQAAEAAAACYAAAAIAAAAAAAAAAAAAAA="/>
              </a:ext>
            </a:extLst>
          </p:cNvSpPr>
          <p:nvPr>
            <p:ph type="dt" sz="quarter" idx="10"/>
          </p:nvPr>
        </p:nvSpPr>
        <p:spPr/>
        <p:txBody>
          <a:bodyPr/>
          <a:lstStyle/>
          <a:p>
            <a:fld id="{34A6CF63-2DD9-F339-971E-DB6C8150618E}" type="datetime1">
              <a:rPr/>
              <a:pPr/>
              <a:t>{Datum/Zeit}</a:t>
            </a:fld>
            <a:endParaRPr/>
          </a:p>
        </p:txBody>
      </p:sp>
      <p:sp>
        <p:nvSpPr>
          <p:cNvPr id="4" name="ОбластьНижнегоКолонтитула1"/>
          <p:cNvSpPr>
            <a:spLocks noGrp="1" noChangeArrowheads="1"/>
            <a:extLst>
              <a:ext uri="smNativeData">
                <pr:smNativeData xmlns="" xmlns:p14="http://schemas.microsoft.com/office/powerpoint/2010/main" xmlns:pr="smNativeData" val="SMDATA_13_2oEvYhMAAAAlAAAAZAAAAA8BAAAAkAAAAEgAAACQAAAASAAAAAAAAAAAAAAAAAAAAAEAAABQAAAAAAAAAAAA4D8AAAAAAADgPwAAAAAAAOA/AAAAAAAA4D8AAAAAAADgPwAAAAAAAOA/AAAAAAAA4D8AAAAAAADgPwAAAAAAAOA/AAAAAAAA4D8CAAAAjAAAAAEAAAAAAAAA5ubmDMzMzAgoAAAAAAAAAAAAAAAAAAAAAAAAAAAAAAAAAAAAZAAAAAEAAABAAAAAAAAAAAAAAAAAAAAAAAAAAAAAAAAAAAAAAAAAAAAAAAAAAAAAAAAAAAAAAAAAAAAAAAAAAAAAAAAAAAAAAAAAAAAAAAAAAAAAAAAAAAAAAAAAAAAAFAAAADwAAAAAAAAAAAAAAAAAAAkBAAAAAQAAAAEAAAABAAAAAQAAAAEAAAAAAAAAZAAAAGQAAAAAAAAAZAAAAGQAAAAVAAAAYAAAAAAAAAAAAAAAEAAAACADAAAAAAAAAAAAAAEAAACgMgAAAAAAAAAAAAABAAAAf39/AAEAAABkAAAAAAAAABQAAABAHwAAAAAAACYAAAAAAAAAwOD//wAAAAAmAAAAZAAAABYAAABMAAAAAAAAAAAAAAAEAAAAAAAAAAEAAACWlpYKAAAAACgAAAAoAAAAZAAAAGQAAAAAAAAAzMzMAAAAAABQAAAAUAAAAGQAAABkAAAAAAAAABcAAAAUAAAAAAAAAAAAAACAcAAAYFQAAAAAAAAJAAAABAAAAAUAf0oMAAAAEAAAAAAAAAAAAAAAAAAAAAAAAAAeAAAAaAAAAAAAAAAAAAAAAAAAAAAAAAAAAAAAECcAABAnAAAAAAAAAAAAAAAAAAAAAAAAAAAAAAAAAAAAAAAAAAAAABQAAAAAAAAAwMD/AAAAAABkAAAAMgAAAAAAAABkAAAAAAAAAH9/fwAKAAAAHwAAAFQAAADm5uYFzMzMAQAAAAAAAAAAAAAAAAAAAAAAAAAAAAAAAAAAAAAAAAAAAAAAAn9/fwAAAAADzMzMAMDA/wB/f38AAAAAAAAAAAAAAAAAAAAAAAAAAAAhAAAAGAAAABQAAAC+FAAAZiYAAMEjAAB/KQAAEAAAACYAAAAIAAAAAAAAAAAAAAA="/>
              </a:ext>
            </a:extLst>
          </p:cNvSpPr>
          <p:nvPr>
            <p:ph type="ftr" sz="quarter" idx="11"/>
          </p:nvPr>
        </p:nvSpPr>
        <p:spPr/>
        <p:txBody>
          <a:bodyPr/>
          <a:lstStyle/>
          <a:p>
            <a:r>
              <a:t>{Fußzeile}</a:t>
            </a:r>
          </a:p>
        </p:txBody>
      </p:sp>
      <p:sp>
        <p:nvSpPr>
          <p:cNvPr id="5" name="ОбластьНомераСлайда1"/>
          <p:cNvSpPr>
            <a:spLocks noGrp="1" noChangeArrowheads="1"/>
            <a:extLst>
              <a:ext uri="smNativeData">
                <pr:smNativeData xmlns="" xmlns:p14="http://schemas.microsoft.com/office/powerpoint/2010/main" xmlns:pr="smNativeData" val="SMDATA_13_2oEvYhMAAAAlAAAAZAAAAA8BAAAAkAAAAEgAAACQAAAASAAAAAAAAAAAAAAAAAAAAAEAAABQAAAAAAAAAAAA4D8AAAAAAADgPwAAAAAAAOA/AAAAAAAA4D8AAAAAAADgPwAAAAAAAOA/AAAAAAAA4D8AAAAAAADgPwAAAAAAAOA/AAAAAAAA4D8CAAAAjAAAAAEAAAAAAAAA5ubmDMzMzAgoAAAAAAAAAAAAAAAAAAAAAAAAAAAAAAAAAAAAZAAAAAEAAABAAAAAAAAAAAAAAAAAAAAAAAAAAAAAAAAAAAAAAAAAAAAAAAAAAAAAAAAAAAAAAAAAAAAAAAAAAAAAAAAAAAAAAAAAAAAAAAAAAAAAAAAAAAAAAAAAAAAAFAAAADwAAAAAAAAAAAAAAAAAAAkBAAAAAQAAAAEAAAABAAAAAQAAAAEAAAAAAAAAZAAAAGQAAAAAAAAAZAAAAGQAAAAVAAAAYAAAAAAAAAAAAAAAEAAAACADAAAAAAAAAAAAAAEAAACgMgAAAAAAAAAAAAABAAAAf39/AAEAAABkAAAAAAAAABQAAABAHwAAAAAAACYAAAAAAAAAwOD//wAAAAAmAAAAZAAAABYAAABMAAAAAAAAAAAAAAAEAAAAAAAAAAEAAACWlpYKAAAAACgAAAAoAAAAZAAAAGQAAAAAAAAAzMzMAAAAAABQAAAAUAAAAGQAAABkAAAAAAAAABcAAAAUAAAAAAAAAAAAAACAcAAAYFQAAAAAAAAJAAAABAAAAAAAAAAMAAAAEAAAAAAAAAAAAAAAAAAAAAAAAAAeAAAAaAAAAAAAAAAAAAAAAAAAAAAAAAAAAAAAECcAABAnAAAAAAAAAAAAAAAAAAAAAAAAAAAAAAAAAAAAAAAAAAAAABQAAAAAAAAAwMD/AAAAAABkAAAAMgAAAAAAAABkAAAAAAAAAH9/fwAKAAAAHwAAAFQAAADm5uYFzMzMAQAAAAAAAAAAAAAAAAAAAAAAAAAAAAAAAAAAAAAAAAAAAAAAAn9/fwAAAAADzMzMAMDA/wB/f38AAAAAAAAAAAAAAAAAAAAAAAAAAAAhAAAAGAAAABQAAABmJgAAZiYAAGk1AAB/KQAAEAAAACYAAAAIAAAAAAAAAAAAAAA="/>
              </a:ext>
            </a:extLst>
          </p:cNvSpPr>
          <p:nvPr>
            <p:ph type="sldNum" sz="quarter" idx="12"/>
          </p:nvPr>
        </p:nvSpPr>
        <p:spPr/>
        <p:txBody>
          <a:bodyPr/>
          <a:lstStyle/>
          <a:p>
            <a:fld id="{34A6CBCE-80D9-F33D-971E-766885506123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Пус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ластьДатыВремени1"/>
          <p:cNvSpPr>
            <a:spLocks noGrp="1" noChangeArrowheads="1"/>
            <a:extLst>
              <a:ext uri="smNativeData">
                <pr:smNativeData xmlns="" xmlns:p14="http://schemas.microsoft.com/office/powerpoint/2010/main" xmlns:pr="smNativeData" val="SMDATA_13_2oEvYhMAAAAlAAAAZAAAAA8BAAAAkAAAAEgAAACQAAAASAAAAAAAAAAAAAAAAAAAAAEAAABQAAAAAAAAAAAA4D8AAAAAAADgPwAAAAAAAOA/AAAAAAAA4D8AAAAAAADgPwAAAAAAAOA/AAAAAAAA4D8AAAAAAADgPwAAAAAAAOA/AAAAAAAA4D8CAAAAjAAAAAEAAAAAAAAA5ubmDMzMzAgoAAAAAAAAAAAAAAAAAAAAAAAAAAAAAAAAAAAAZAAAAAEAAABAAAAAAAAAAAAAAAAAAAAAAAAAAAAAAAAAAAAAAAAAAAAAAAAAAAAAAAAAAAAAAAAAAAAAAAAAAAAAAAAAAAAAAAAAAAAAAAAAAAAAAAAAAAAAAAAAAAAAFAAAADwAAAAAAAAAAAAAAAAAAAkBAAAAAQAAAAEAAAABAAAAAQAAAAEAAAAAAAAAZAAAAGQAAAAAAAAAZAAAAGQAAAAVAAAAYAAAAAAAAAAAAAAAEAAAACADAAAAAAAAAAAAAAEAAACgMgAAAAAAAAAAAAABAAAAf39/AAEAAABkAAAAAAAAABQAAABAHwAAAAAAACYAAAAAAAAAwOD//wAAAAAmAAAAZAAAABYAAABMAAAAAAAAAAAAAAAEAAAAAAAAAAEAAACWlpYKAAAAACgAAAAoAAAAZAAAAGQAAAAAAAAAzMzMAAAAAABQAAAAUAAAAGQAAABkAAAAAAAAABcAAAAUAAAAAAAAAAAAAACAcAAAYFQAAAAAAAAJAAAABAAAAAAAAAAMAAAAEAAAAAAAAAAAAAAAAAAAAAAAAAAeAAAAaAAAAAAAAAAAAAAAAAAAAAAAAAAAAAAAECcAABAnAAAAAAAAAAAAAAAAAAAAAAAAAAAAAAAAAAAAAAAAAAAAABQAAAAAAAAAwMD/AAAAAABkAAAAMgAAAAAAAABkAAAAAAAAAH9/fwAKAAAAHwAAAFQAAADm5uYFzMzMAQAAAAAAAAAAAAAAAAAAAAAAAAAAAAAAAAAAAAAAAAAAAAAAAn9/fwAAAAADzMzMAMDA/wB/f38AAAAAAAAAAAAAAAAAAAAAAAAAAAAhAAAAGAAAABQAAACmAgAAZiYAAKgRAAB/KQAAEAAAACYAAAAIAAAAAAAAAAAAAAA="/>
              </a:ext>
            </a:extLst>
          </p:cNvSpPr>
          <p:nvPr>
            <p:ph type="dt" sz="quarter" idx="10"/>
          </p:nvPr>
        </p:nvSpPr>
        <p:spPr/>
        <p:txBody>
          <a:bodyPr/>
          <a:lstStyle/>
          <a:p>
            <a:fld id="{34A6E327-69D9-F315-971E-9F40AD5061CA}" type="datetime1">
              <a:rPr/>
              <a:pPr/>
              <a:t></a:t>
            </a:fld>
            <a:endParaRPr/>
          </a:p>
        </p:txBody>
      </p:sp>
      <p:sp>
        <p:nvSpPr>
          <p:cNvPr id="3" name="ОбластьНижнегоКолонтитула1"/>
          <p:cNvSpPr>
            <a:spLocks noGrp="1" noChangeArrowheads="1"/>
            <a:extLst>
              <a:ext uri="smNativeData">
                <pr:smNativeData xmlns="" xmlns:p14="http://schemas.microsoft.com/office/powerpoint/2010/main" xmlns:pr="smNativeData" val="SMDATA_13_2oEvYhMAAAAlAAAAZAAAAA8BAAAAkAAAAEgAAACQAAAASAAAAAAAAAAAAAAAAAAAAAEAAABQAAAAAAAAAAAA4D8AAAAAAADgPwAAAAAAAOA/AAAAAAAA4D8AAAAAAADgPwAAAAAAAOA/AAAAAAAA4D8AAAAAAADgPwAAAAAAAOA/AAAAAAAA4D8CAAAAjAAAAAEAAAAAAAAA5ubmDMzMzAgoAAAAAAAAAAAAAAAAAAAAAAAAAAAAAAAAAAAAZAAAAAEAAABAAAAAAAAAAAAAAAAAAAAAAAAAAAAAAAAAAAAAAAAAAAAAAAAAAAAAAAAAAAAAAAAAAAAAAAAAAAAAAAAAAAAAAAAAAAAAAAAAAAAAAAAAAAAAAAAAAAAAFAAAADwAAAAAAAAAAAAAAAAAAAkBAAAAAQAAAAEAAAABAAAAAQAAAAEAAAAAAAAAZAAAAGQAAAAAAAAAZAAAAGQAAAAVAAAAYAAAAAAAAAAAAAAAEAAAACADAAAAAAAAAAAAAAEAAACgMgAAAAAAAAAAAAABAAAAf39/AAEAAABkAAAAAAAAABQAAABAHwAAAAAAACYAAAAAAAAAwOD//wAAAAAmAAAAZAAAABYAAABMAAAAAAAAAAAAAAAEAAAAAAAAAAEAAACWlpYKAAAAACgAAAAoAAAAZAAAAGQAAAAAAAAAzMzMAAAAAABQAAAAUAAAAGQAAABkAAAAAAAAABcAAAAUAAAAAAAAAAAAAACAcAAAYFQAAAAAAAAJAAAABAAAAPBCM/cMAAAAEAAAAAAAAAAAAAAAAAAAAAAAAAAeAAAAaAAAAAAAAAAAAAAAAAAAAAAAAAAAAAAAECcAABAnAAAAAAAAAAAAAAAAAAAAAAAAAAAAAAAAAAAAAAAAAAAAABQAAAAAAAAAwMD/AAAAAABkAAAAMgAAAAAAAABkAAAAAAAAAH9/fwAKAAAAHwAAAFQAAADm5uYFzMzMAQAAAAAAAAAAAAAAAAAAAAAAAAAAAAAAAAAAAAAAAAAAAAAAAn9/fwAAAAADzMzMAMDA/wB/f38AAAAAAAAAAAAAAAAAAAAAAAAAAAAhAAAAGAAAABQAAAC+FAAAZiYAAMEjAAB/KQAAEAAAACYAAAAIAAAAAAAAAAAAAAA="/>
              </a:ext>
            </a:extLst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ОбластьНомераСлайда1"/>
          <p:cNvSpPr>
            <a:spLocks noGrp="1" noChangeArrowheads="1"/>
            <a:extLst>
              <a:ext uri="smNativeData">
                <pr:smNativeData xmlns="" xmlns:p14="http://schemas.microsoft.com/office/powerpoint/2010/main" xmlns:pr="smNativeData" val="SMDATA_13_2oEvYhMAAAAlAAAAZAAAAA8BAAAAkAAAAEgAAACQAAAASAAAAAAAAAAAAAAAAAAAAAEAAABQAAAAAAAAAAAA4D8AAAAAAADgPwAAAAAAAOA/AAAAAAAA4D8AAAAAAADgPwAAAAAAAOA/AAAAAAAA4D8AAAAAAADgPwAAAAAAAOA/AAAAAAAA4D8CAAAAjAAAAAEAAAAAAAAA5ubmDMzMzAgoAAAAAAAAAAAAAAAAAAAAAAAAAAAAAAAAAAAAZAAAAAEAAABAAAAAAAAAAAAAAAAAAAAAAAAAAAAAAAAAAAAAAAAAAAAAAAAAAAAAAAAAAAAAAAAAAAAAAAAAAAAAAAAAAAAAAAAAAAAAAAAAAAAAAAAAAAAAAAAAAAAAFAAAADwAAAAAAAAAAAAAAAAAAAkBAAAAAQAAAAEAAAABAAAAAQAAAAEAAAAAAAAAZAAAAGQAAAAAAAAAZAAAAGQAAAAVAAAAYAAAAAAAAAAAAAAAEAAAACADAAAAAAAAAAAAAAEAAACgMgAAAAAAAAAAAAABAAAAf39/AAEAAABkAAAAAAAAABQAAABAHwAAAAAAACYAAAAAAAAAwOD//wAAAAAmAAAAZAAAABYAAABMAAAAAAAAAAAAAAAEAAAAAAAAAAEAAACWlpYKAAAAACgAAAAoAAAAZAAAAGQAAAAAAAAAzMzMAAAAAABQAAAAUAAAAGQAAABkAAAAAAAAABcAAAAUAAAAAAAAAAAAAACAcAAAYFQAAAAAAAAJAAAABAAAAAAAAAAMAAAAEAAAAAAAAAAAAAAAAAAAAAAAAAAeAAAAaAAAAAAAAAAAAAAAAAAAAAAAAAAAAAAAECcAABAnAAAAAAAAAAAAAAAAAAAAAAAAAAAAAAAAAAAAAAAAAAAAABQAAAAAAAAAwMD/AAAAAABkAAAAMgAAAAAAAABkAAAAAAAAAH9/fwAKAAAAHwAAAFQAAADm5uYFzMzMAQAAAAAAAAAAAAAAAAAAAAAAAAAAAAAAAAAAAAAAAAAAAAAAAn9/fwAAAAADzMzMAMDA/wB/f38AAAAAAAAAAAAAAAAAAAAAAAAAAAAhAAAAGAAAABQAAABmJgAAZiYAAGk1AAB/KQAAEAAAACYAAAAIAAAAAAAAAAAAAAA="/>
              </a:ext>
            </a:extLst>
          </p:cNvSpPr>
          <p:nvPr>
            <p:ph type="sldNum" sz="quarter" idx="12"/>
          </p:nvPr>
        </p:nvSpPr>
        <p:spPr/>
        <p:txBody>
          <a:bodyPr/>
          <a:lstStyle/>
          <a:p>
            <a:fld id="{34A6DF3E-70D9-F329-971E-867C915061D3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Слайда1"/>
          <p:cNvSpPr>
            <a:spLocks noGrp="1" noChangeArrowheads="1"/>
            <a:extLst>
              <a:ext uri="smNativeData">
                <pr:smNativeData xmlns="" xmlns:p14="http://schemas.microsoft.com/office/powerpoint/2010/main" xmlns:pr="smNativeData" val="SMDATA_13_2oEvYhMAAAAlAAAAZAAAAA8BAAAAkAAAAEgAAACQAAAASAAAAAAAAAACAAAAAAAAAAEAAABQAAAAAAAAAAAA4D8AAAAAAADgPwAAAAAAAOA/AAAAAAAA4D8AAAAAAADgPwAAAAAAAOA/AAAAAAAA4D8AAAAAAADgPwAAAAAAAOA/AAAAAAAA4D8CAAAAjAAAAAEAAAAAAAAA5ubmDMzMzAgoAAAAAAAAAAAAAAAAAAAAAAAAAAAAAAAAAAAAZAAAAAEAAABAAAAAAAAAAAAAAAAAAAAAAAAAAAAAAAAAAAAAAAAAAAAAAAAAAAAAAAAAAAAAAAAAAAAAAAAAAAAAAAAAAAAAAAAAAAAAAAAAAAAAAAAAAAAAAAAAAAAAFAAAADwAAAAAAAAAAAAAAAAAAAkBAAAAAQAAAAEAAAABAAAAAQAAAAEAAAAAAAAAZAAAAGQAAAAAAAAAZAAAAGQAAAAVAAAAYAAAAAAAAAAAAAAAEAAAACADAAAAAAAAAAAAAAEAAACgMgAAAAAAAAAAAAABAAAAf39/AAEAAABkAAAAAAAAABQAAABAHwAAAAAAACYAAAAAAAAAwOD//wAAAAAmAAAAZAAAABYAAABMAAAAAAAAAAAAAAAEAAAAAAAAAAEAAACWlpYKAAAAACgAAAAoAAAAZAAAAGQAAAAAAAAAzMzMAAAAAABQAAAAUAAAAGQAAABkAAAAAAAAABcAAAAUAAAAAAAAAAAAAAD/fwAA/38AAAAAAAAJAAAABAAAAPhLPh8MAAAAEAAAAAAAAAAAAAAAAAAAAAAAAAAeAAAAaAAAAAAAAAAAAAAAAAAAAAAAAAAAAAAAECcAABAnAAAAAAAAAAAAAAAAAAAAAAAAAAAAAAAAAAAAAAAAAAAAABQAAAAAAAAAwMD/AAAAAABkAAAAMgAAAAAAAABkAAAAAAAAAH9/fwAKAAAAHwAAAFQAAADm5uYFzMzMAQAAAAAAAAAAAAAAAAAAAAAAAAAAAAAAAAAAAAAAAAAAAAAAAn9/fwAAAAADzMzMAMDA/wB/f38AAAAAAAAAAAAAAAAAAAAAAAAAAAAhAAAAGAAAABQAAADQAgAArgEAAFIVAADUCAAAEAAAACYAAAAIAAAAgQAAAAAAAAA="/>
              </a:ext>
            </a:extLst>
          </p:cNvSpPr>
          <p:nvPr>
            <p:ph type="title"/>
          </p:nvPr>
        </p:nvSpPr>
        <p:spPr>
          <a:xfrm>
            <a:off x="457200" y="273050"/>
            <a:ext cx="3008630" cy="1162050"/>
          </a:xfrm>
        </p:spPr>
        <p:txBody>
          <a:bodyPr vert="horz" wrap="square" numCol="1" spcCol="215900" anchor="b">
            <a:prstTxWarp prst="textNoShape">
              <a:avLst/>
            </a:prstTxWarp>
          </a:bodyPr>
          <a:lstStyle/>
          <a:p>
            <a:r>
              <a:t>Щелкните для редактирования основного стиля заголовка</a:t>
            </a:r>
          </a:p>
        </p:txBody>
      </p:sp>
      <p:sp>
        <p:nvSpPr>
          <p:cNvPr id="3" name="ТекстСлайда2"/>
          <p:cNvSpPr>
            <a:spLocks noGrp="1" noChangeArrowheads="1"/>
            <a:extLst>
              <a:ext uri="smNativeData">
                <pr:smNativeData xmlns="" xmlns:p14="http://schemas.microsoft.com/office/powerpoint/2010/main" xmlns:pr="smNativeData" val="SMDATA_13_2oEvYhMAAAAlAAAAZAAAAA8BAAAAkAAAAEgAAACQAAAASAAAAAAAAAAAAAAAAAAAAAEAAABQAAAAAAAAAAAA4D8AAAAAAADgPwAAAAAAAOA/AAAAAAAA4D8AAAAAAADgPwAAAAAAAOA/AAAAAAAA4D8AAAAAAADgPwAAAAAAAOA/AAAAAAAA4D8CAAAAjAAAAAEAAAAAAAAA5ubmDMzMzAgoAAAAAAAAAAAAAAAAAAAAAAAAAAAAAAAAAAAAZAAAAAEAAABAAAAAAAAAAAAAAAAAAAAAAAAAAAAAAAAAAAAAAAAAAAAAAAAAAAAAAAAAAAAAAAAAAAAAAAAAAAAAAAAAAAAAAAAAAAAAAAAAAAAAAAAAAAAAAAAAAAAAFAAAADwAAAAAAAAAAAAAAAAAAAkBAAAAAQAAAAEAAAABAAAAAQAAAAEAAAAAAAAAZAAAAGQAAAAAAAAAZAAAAGQAAAAVAAAAYAAAAAAAAAAAAAAAEAAAACADAAAAAAAAAAAAAAEAAACgMgAAAAAAAAAAAAABAAAAf39/AAEAAABkAAAAAAAAABQAAABAHwAAAAAAACYAAAAAAAAAwOD//wAAAAAmAAAAZAAAABYAAABMAAAAAAAAAAAAAAAEAAAAAAAAAAEAAACWlp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m5uYFzMzMAQAAAAAAAAAAAAAAAAAAAAAAAAAAAAAAAAAAAAAAAAAAAAAAAn9/fwAAAAADzMzMAMDA/wB/f38AAAAAAAAAAAAAAAAAAAAAAAAAAAAhAAAAGAAAABQAAAD+FQAArgEAAHA1AACwJQAAEAAAACYAAAAIAAAAAQAAAAAAAAA="/>
              </a:ext>
            </a:extLst>
          </p:cNvSpPr>
          <p:nvPr>
            <p:ph idx="1"/>
          </p:nvPr>
        </p:nvSpPr>
        <p:spPr>
          <a:xfrm>
            <a:off x="3575050" y="273050"/>
            <a:ext cx="5111750" cy="5853430"/>
          </a:xfrm>
        </p:spPr>
        <p:txBody>
          <a:bodyPr/>
          <a:lstStyle/>
          <a:p>
            <a:r>
              <a:t>Щелкните для редактирования основных стилей текста</a:t>
            </a:r>
          </a:p>
          <a:p>
            <a:pPr lvl="1"/>
            <a:r>
              <a:t>Второй уровень</a:t>
            </a:r>
          </a:p>
          <a:p>
            <a:pPr lvl="2"/>
            <a:r>
              <a:t>Третий уровень</a:t>
            </a:r>
          </a:p>
          <a:p>
            <a:pPr lvl="3"/>
            <a:r>
              <a:t>Четвертый уровень</a:t>
            </a:r>
          </a:p>
          <a:p>
            <a:pPr lvl="4"/>
            <a:r>
              <a:t>Пятый уровень</a:t>
            </a:r>
          </a:p>
        </p:txBody>
      </p:sp>
      <p:sp>
        <p:nvSpPr>
          <p:cNvPr id="4" name="ТекстСлайда1"/>
          <p:cNvSpPr>
            <a:spLocks noGrp="1" noChangeArrowheads="1"/>
            <a:extLst>
              <a:ext uri="smNativeData">
                <pr:smNativeData xmlns="" xmlns:p14="http://schemas.microsoft.com/office/powerpoint/2010/main" xmlns:pr="smNativeData" val="SMDATA_13_2oEvYhMAAAAlAAAAZAAAAA8BAAAAkAAAAEgAAACQAAAASAAAAAAAAAAAAAAAAAAAAAEAAABQAAAAAAAAAAAA4D8AAAAAAADgPwAAAAAAAOA/AAAAAAAA4D8AAAAAAADgPwAAAAAAAOA/AAAAAAAA4D8AAAAAAADgPwAAAAAAAOA/AAAAAAAA4D8CAAAAjAAAAAEAAAAAAAAA5ubmDMzMzAgoAAAAAAAAAAAAAAAAAAAAAAAAAAAAAAAAAAAAZAAAAAEAAABAAAAAAAAAAAAAAAAAAAAAAAAAAAAAAAAAAAAAAAAAAAAAAAAAAAAAAAAAAAAAAAAAAAAAAAAAAAAAAAAAAAAAAAAAAAAAAAAAAAAAAAAAAAAAAAAAAAAAFAAAADwAAAAAAAAAAAAAAAAAAAkBAAAAAQAAAAEAAAABAAAAAQAAAAEAAAAAAAAAZAAAAGQAAAAAAAAAZAAAAGQAAAAVAAAAYAAAAAAAAAAAAAAAEAAAACADAAAAAAAAAAAAAAEAAACgMgAAAAAAAAAAAAABAAAAf39/AAEAAABkAAAAAAAAABQAAABAHwAAAAAAACYAAAAAAAAAwOD//wAAAAAmAAAAZAAAABYAAABMAAAAAAAAAAAAAAAEAAAAAAAAAAEAAACWlpYKAAAAACgAAAAoAAAAZAAAAGQAAAAAAAAAzMzMAAAAAABQAAAAUAAAAGQAAABkAAAAAAAAABcAAAAUAAAAAAAAAAAAAAD/fwAA/38AAAAAAAAJAAAABAAAAAQAhj4MAAAAEAAAAAAAAAAAAAAAAAAAAAAAAAAeAAAAaAAAAAAAAAAAAAAAAAAAAAAAAAAAAAAAECcAABAnAAAAAAAAAAAAAAAAAAAAAAAAAAAAAAAAAAAAAAAAAAAAABQAAAAAAAAAwMD/AAAAAABkAAAAMgAAAAAAAABkAAAAAAAAAH9/fwAKAAAAHwAAAFQAAADm5uYFzMzMAQAAAAAAAAAAAAAAAAAAAAAAAAAAAAAAAAAAAAAAAAAAAAAAAn9/fwAAAAADzMzMAMDA/wB/f38AAAAAAAAAAAAAAAAAAAAAAAAAAAAhAAAAGAAAABQAAADQAgAA1AgAAFIVAACwJQAAEAAAACYAAAAIAAAAAQAAAAAAAAA="/>
              </a:ext>
            </a:extLst>
          </p:cNvSpPr>
          <p:nvPr>
            <p:ph idx="2"/>
          </p:nvPr>
        </p:nvSpPr>
        <p:spPr>
          <a:xfrm>
            <a:off x="457200" y="1435100"/>
            <a:ext cx="3008630" cy="4691380"/>
          </a:xfrm>
        </p:spPr>
        <p:txBody>
          <a:bodyPr/>
          <a:lstStyle/>
          <a:p>
            <a:r>
              <a:t>Щелкните для редактирования основных стилей текста</a:t>
            </a:r>
          </a:p>
        </p:txBody>
      </p:sp>
      <p:sp>
        <p:nvSpPr>
          <p:cNvPr id="5" name="ОбластьДатыВремени1"/>
          <p:cNvSpPr>
            <a:spLocks noGrp="1" noChangeArrowheads="1"/>
            <a:extLst>
              <a:ext uri="smNativeData">
                <pr:smNativeData xmlns="" xmlns:p14="http://schemas.microsoft.com/office/powerpoint/2010/main" xmlns:pr="smNativeData" val="SMDATA_13_2oEvYhMAAAAlAAAAZAAAAA8BAAAAkAAAAEgAAACQAAAASAAAAAAAAAAAAAAAAAAAAAEAAABQAAAAAAAAAAAA4D8AAAAAAADgPwAAAAAAAOA/AAAAAAAA4D8AAAAAAADgPwAAAAAAAOA/AAAAAAAA4D8AAAAAAADgPwAAAAAAAOA/AAAAAAAA4D8CAAAAjAAAAAEAAAAAAAAA5ubmDMzMzAgoAAAAAAAAAAAAAAAAAAAAAAAAAAAAAAAAAAAAZAAAAAEAAABAAAAAAAAAAAAAAAAAAAAAAAAAAAAAAAAAAAAAAAAAAAAAAAAAAAAAAAAAAAAAAAAAAAAAAAAAAAAAAAAAAAAAAAAAAAAAAAAAAAAAAAAAAAAAAAAAAAAAFAAAADwAAAAAAAAAAAAAAAAAAAkBAAAAAQAAAAEAAAABAAAAAQAAAAEAAAAAAAAAZAAAAGQAAAAAAAAAZAAAAGQAAAAVAAAAYAAAAAAAAAAAAAAAEAAAACADAAAAAAAAAAAAAAEAAACgMgAAAAAAAAAAAAABAAAAf39/AAEAAABkAAAAAAAAABQAAABAHwAAAAAAACYAAAAAAAAAwOD//wAAAAAmAAAAZAAAABYAAABMAAAAAAAAAAAAAAAEAAAAAAAAAAEAAACWlpYKAAAAACgAAAAoAAAAZAAAAGQAAAAAAAAAzMzMAAAAAABQAAAAUAAAAGQAAABkAAAAAAAAABcAAAAUAAAAAAAAAAAAAACAcAAAYFQAAAAAAAAJAAAABAAAAAAAAAAMAAAAEAAAAAAAAAAAAAAAAAAAAAAAAAAeAAAAaAAAAAAAAAAAAAAAAAAAAAAAAAAAAAAAECcAABAnAAAAAAAAAAAAAAAAAAAAAAAAAAAAAAAAAAAAAAAAAAAAABQAAAAAAAAAwMD/AAAAAABkAAAAMgAAAAAAAABkAAAAAAAAAH9/fwAKAAAAHwAAAFQAAADm5uYFzMzMAQAAAAAAAAAAAAAAAAAAAAAAAAAAAAAAAAAAAAAAAAAAAAAAAn9/fwAAAAADzMzMAMDA/wB/f38AAAAAAAAAAAAAAAAAAAAAAAAAAAAhAAAAGAAAABQAAACmAgAAZiYAAKgRAAB/KQAAEAAAACYAAAAIAAAAAAAAAAAAAAA="/>
              </a:ext>
            </a:extLst>
          </p:cNvSpPr>
          <p:nvPr>
            <p:ph type="dt" sz="quarter" idx="10"/>
          </p:nvPr>
        </p:nvSpPr>
        <p:spPr/>
        <p:txBody>
          <a:bodyPr/>
          <a:lstStyle/>
          <a:p>
            <a:fld id="{34A6C180-CED9-F337-971E-38628F50616D}" type="datetime1">
              <a:rPr/>
              <a:pPr/>
              <a:t>{Datum/Zeit}</a:t>
            </a:fld>
            <a:endParaRPr/>
          </a:p>
        </p:txBody>
      </p:sp>
      <p:sp>
        <p:nvSpPr>
          <p:cNvPr id="6" name="ОбластьНижнегоКолонтитула1"/>
          <p:cNvSpPr>
            <a:spLocks noGrp="1" noChangeArrowheads="1"/>
            <a:extLst>
              <a:ext uri="smNativeData">
                <pr:smNativeData xmlns="" xmlns:p14="http://schemas.microsoft.com/office/powerpoint/2010/main" xmlns:pr="smNativeData" val="SMDATA_13_2oEvYhMAAAAlAAAAZAAAAA8BAAAAkAAAAEgAAACQAAAASAAAAAAAAAAAAAAAAAAAAAEAAABQAAAAAAAAAAAA4D8AAAAAAADgPwAAAAAAAOA/AAAAAAAA4D8AAAAAAADgPwAAAAAAAOA/AAAAAAAA4D8AAAAAAADgPwAAAAAAAOA/AAAAAAAA4D8CAAAAjAAAAAEAAAAAAAAA5ubmDMzMzAgoAAAAAAAAAAAAAAAAAAAAAAAAAAAAAAAAAAAAZAAAAAEAAABAAAAAAAAAAAAAAAAAAAAAAAAAAAAAAAAAAAAAAAAAAAAAAAAAAAAAAAAAAAAAAAAAAAAAAAAAAAAAAAAAAAAAAAAAAAAAAAAAAAAAAAAAAAAAAAAAAAAAFAAAADwAAAAAAAAAAAAAAAAAAAkBAAAAAQAAAAEAAAABAAAAAQAAAAEAAAAAAAAAZAAAAGQAAAAAAAAAZAAAAGQAAAAVAAAAYAAAAAAAAAAAAAAAEAAAACADAAAAAAAAAAAAAAEAAACgMgAAAAAAAAAAAAABAAAAf39/AAEAAABkAAAAAAAAABQAAABAHwAAAAAAACYAAAAAAAAAwOD//wAAAAAmAAAAZAAAABYAAABMAAAAAAAAAAAAAAAEAAAAAAAAAAEAAACWlpYKAAAAACgAAAAoAAAAZAAAAGQAAAAAAAAAzMzMAAAAAABQAAAAUAAAAGQAAABkAAAAAAAAABcAAAAUAAAAAAAAAAAAAACAcAAAYFQAAAAAAAAJAAAABAAAAAAAAAAMAAAAEAAAAAAAAAAAAAAAAAAAAAAAAAAeAAAAaAAAAAAAAAAAAAAAAAAAAAAAAAAAAAAAECcAABAnAAAAAAAAAAAAAAAAAAAAAAAAAAAAAAAAAAAAAAAAAAAAABQAAAAAAAAAwMD/AAAAAABkAAAAMgAAAAAAAABkAAAAAAAAAH9/fwAKAAAAHwAAAFQAAADm5uYFzMzMAQAAAAAAAAAAAAAAAAAAAAAAAAAAAAAAAAAAAAAAAAAAAAAAAn9/fwAAAAADzMzMAMDA/wB/f38AAAAAAAAAAAAAAAAAAAAAAAAAAAAhAAAAGAAAABQAAAC+FAAAZiYAAMEjAAB/KQAAEAAAACYAAAAIAAAAAAAAAAAAAAA="/>
              </a:ext>
            </a:extLst>
          </p:cNvSpPr>
          <p:nvPr>
            <p:ph type="ftr" sz="quarter" idx="11"/>
          </p:nvPr>
        </p:nvSpPr>
        <p:spPr/>
        <p:txBody>
          <a:bodyPr/>
          <a:lstStyle/>
          <a:p>
            <a:r>
              <a:t>{Fußzeile}</a:t>
            </a:r>
          </a:p>
        </p:txBody>
      </p:sp>
      <p:sp>
        <p:nvSpPr>
          <p:cNvPr id="7" name="ОбластьНомераСлайда1"/>
          <p:cNvSpPr>
            <a:spLocks noGrp="1" noChangeArrowheads="1"/>
            <a:extLst>
              <a:ext uri="smNativeData">
                <pr:smNativeData xmlns="" xmlns:p14="http://schemas.microsoft.com/office/powerpoint/2010/main" xmlns:pr="smNativeData" val="SMDATA_13_2oEvYhMAAAAlAAAAZAAAAA8BAAAAkAAAAEgAAACQAAAASAAAAAAAAAAAAAAAAAAAAAEAAABQAAAAAAAAAAAA4D8AAAAAAADgPwAAAAAAAOA/AAAAAAAA4D8AAAAAAADgPwAAAAAAAOA/AAAAAAAA4D8AAAAAAADgPwAAAAAAAOA/AAAAAAAA4D8CAAAAjAAAAAEAAAAAAAAA5ubmDMzMzAgoAAAAAAAAAAAAAAAAAAAAAAAAAAAAAAAAAAAAZAAAAAEAAABAAAAAAAAAAAAAAAAAAAAAAAAAAAAAAAAAAAAAAAAAAAAAAAAAAAAAAAAAAAAAAAAAAAAAAAAAAAAAAAAAAAAAAAAAAAAAAAAAAAAAAAAAAAAAAAAAAAAAFAAAADwAAAAAAAAAAAAAAAAAAAkBAAAAAQAAAAEAAAABAAAAAQAAAAEAAAAAAAAAZAAAAGQAAAAAAAAAZAAAAGQAAAAVAAAAYAAAAAAAAAAAAAAAEAAAACADAAAAAAAAAAAAAAEAAACgMgAAAAAAAAAAAAABAAAAf39/AAEAAABkAAAAAAAAABQAAABAHwAAAAAAACYAAAAAAAAAwOD//wAAAAAmAAAAZAAAABYAAABMAAAAAAAAAAAAAAAEAAAAAAAAAAEAAACWlpYKAAAAACgAAAAoAAAAZAAAAGQAAAAAAAAAzMzMAAAAAABQAAAAUAAAAGQAAABkAAAAAAAAABcAAAAUAAAAAAAAAAAAAACAcAAAYFQAAAAAAAAJAAAABAAAAAAAAAAMAAAAEAAAAAAAAAAAAAAAAAAAAAAAAAAeAAAAaAAAAAAAAAAAAAAAAAAAAAAAAAAAAAAAECcAABAnAAAAAAAAAAAAAAAAAAAAAAAAAAAAAAAAAAAAAAAAAAAAABQAAAAAAAAAwMD/AAAAAABkAAAAMgAAAAAAAABkAAAAAAAAAH9/fwAKAAAAHwAAAFQAAADm5uYFzMzMAQAAAAAAAAAAAAAAAAAAAAAAAAAAAAAAAAAAAAAAAAAAAAAAAn9/fwAAAAADzMzMAMDA/wB/f38AAAAAAAAAAAAAAAAAAAAAAAAAAAAhAAAAGAAAABQAAABmJgAAZiYAAGk1AAB/KQAAEAAAACYAAAAIAAAAAAAAAAAAAAA="/>
              </a:ext>
            </a:extLst>
          </p:cNvSpPr>
          <p:nvPr>
            <p:ph type="sldNum" sz="quarter" idx="12"/>
          </p:nvPr>
        </p:nvSpPr>
        <p:spPr/>
        <p:txBody>
          <a:bodyPr/>
          <a:lstStyle/>
          <a:p>
            <a:fld id="{34A6DD90-DED9-F32B-971E-287E935061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Слайда1"/>
          <p:cNvSpPr>
            <a:spLocks noGrp="1" noChangeArrowheads="1"/>
            <a:extLst>
              <a:ext uri="smNativeData">
                <pr:smNativeData xmlns="" xmlns:p14="http://schemas.microsoft.com/office/powerpoint/2010/main" xmlns:pr="smNativeData" val="SMDATA_13_2oEvYhMAAAAlAAAAZAAAAA8BAAAAkAAAAEgAAACQAAAASAAAAAAAAAACAAAAAAAAAAEAAABQAAAAAAAAAAAA4D8AAAAAAADgPwAAAAAAAOA/AAAAAAAA4D8AAAAAAADgPwAAAAAAAOA/AAAAAAAA4D8AAAAAAADgPwAAAAAAAOA/AAAAAAAA4D8CAAAAjAAAAAEAAAAAAAAA5ubmDMzMzAgoAAAAAAAAAAAAAAAAAAAAAAAAAAAAAAAAAAAAZAAAAAEAAABAAAAAAAAAAAAAAAAAAAAAAAAAAAAAAAAAAAAAAAAAAAAAAAAAAAAAAAAAAAAAAAAAAAAAAAAAAAAAAAAAAAAAAAAAAAAAAAAAAAAAAAAAAAAAAAAAAAAAFAAAADwAAAAAAAAAAAAAAAAAAAkBAAAAAQAAAAEAAAABAAAAAQAAAAEAAAAAAAAAZAAAAGQAAAAAAAAAZAAAAGQAAAAVAAAAYAAAAAAAAAAAAAAAEAAAACADAAAAAAAAAAAAAAEAAACgMgAAAAAAAAAAAAABAAAAf39/AAEAAABkAAAAAAAAABQAAABAHwAAAAAAACYAAAAAAAAAwOD//wAAAAAmAAAAZAAAABYAAABMAAAAAAAAAAAAAAAEAAAAAAAAAAEAAACWlp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m5uYFzMzMAQAAAAAAAAAAAAAAAAAAAAAAAAAAAAAAAAAAAAAAAAAAAAAAAn9/fwAAAAADzMzMAMDA/wB/f38AAAAAAAAAAAAAAAAAAAAAAAAAAAAhAAAAGAAAABQAAAAGCwAAiB0AAMYsAAAEIQAAEAAAACYAAAAIAAAAgQAAAAAAAAA="/>
              </a:ext>
            </a:extLst>
          </p:cNvSpPr>
          <p:nvPr>
            <p:ph type="title"/>
          </p:nvPr>
        </p:nvSpPr>
        <p:spPr>
          <a:xfrm>
            <a:off x="1791970" y="4800600"/>
            <a:ext cx="5486400" cy="566420"/>
          </a:xfrm>
        </p:spPr>
        <p:txBody>
          <a:bodyPr vert="horz" wrap="square" numCol="1" spcCol="215900" anchor="b">
            <a:prstTxWarp prst="textNoShape">
              <a:avLst/>
            </a:prstTxWarp>
          </a:bodyPr>
          <a:lstStyle/>
          <a:p>
            <a:r>
              <a:t>Щелкните для редактирования основного стиля заголовка</a:t>
            </a:r>
          </a:p>
        </p:txBody>
      </p:sp>
      <p:sp>
        <p:nvSpPr>
          <p:cNvPr id="3" name="ТекстСлайда2"/>
          <p:cNvSpPr>
            <a:spLocks noGrp="1" noChangeArrowheads="1"/>
            <a:extLst>
              <a:ext uri="smNativeData">
                <pr:smNativeData xmlns="" xmlns:p14="http://schemas.microsoft.com/office/powerpoint/2010/main" xmlns:pr="smNativeData" val="SMDATA_13_2oEvYhMAAAAlAAAAZAAAAA8BAAAAkAAAAEgAAACQAAAASAAAAAAAAAAAAAAAAAAAAAEAAABQAAAAAAAAAAAA4D8AAAAAAADgPwAAAAAAAOA/AAAAAAAA4D8AAAAAAADgPwAAAAAAAOA/AAAAAAAA4D8AAAAAAADgPwAAAAAAAOA/AAAAAAAA4D8CAAAAjAAAAAEAAAAAAAAA5ubmDMzMzAgoAAAAAAAAAAAAAAAAAAAAAAAAAAAAAAAAAAAAZAAAAAEAAABAAAAAAAAAAAAAAAAAAAAAAAAAAAAAAAAAAAAAAAAAAAAAAAAAAAAAAAAAAAAAAAAAAAAAAAAAAAAAAAAAAAAAAAAAAAAAAAAAAAAAAAAAAAAAAAAAAAAAFAAAADwAAAAAAAAAAAAAAAAAAAkBAAAAAQAAAAEAAAABAAAAAQAAAAEAAAAAAAAAZAAAAGQAAAAAAAAAZAAAAGQAAAAVAAAAYAAAAAAAAAAAAAAAEAAAACADAAAAAAAAAAAAAAEAAACgMgAAAAAAAAAAAAABAAAAf39/AAEAAABkAAAAAAAAABQAAABAHwAAAAAAACYAAAAAAAAAwOD//wAAAAAmAAAAZAAAABYAAABMAAAAAAAAAAAAAAAEAAAAAAAAAAEAAACWlp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m5uYFzMzMAQAAAAAAAAAAAAAAAAAAAAAAAAAAAAAAAAAAAAAAAAAAAAAAAn9/fwAAAAADzMzMAMDA/wB/f38AAAAAAAAAAAAAAAAAAAAAAAAAAAAhAAAAGAAAABQAAAAGCwAAxgMAAMYsAAAWHQAAEAAAACYAAAAIAAAAAQAAAAAAAAA="/>
              </a:ext>
            </a:extLst>
          </p:cNvSpPr>
          <p:nvPr>
            <p:ph idx="1"/>
          </p:nvPr>
        </p:nvSpPr>
        <p:spPr>
          <a:xfrm>
            <a:off x="1791970" y="613410"/>
            <a:ext cx="5486400" cy="4114800"/>
          </a:xfrm>
        </p:spPr>
        <p:txBody>
          <a:bodyPr/>
          <a:lstStyle/>
          <a:p>
            <a:r>
              <a:t>Щелкните для редактирования основных стилей текста</a:t>
            </a:r>
          </a:p>
        </p:txBody>
      </p:sp>
      <p:sp>
        <p:nvSpPr>
          <p:cNvPr id="4" name="ТекстСлайда1"/>
          <p:cNvSpPr>
            <a:spLocks noGrp="1" noChangeArrowheads="1"/>
            <a:extLst>
              <a:ext uri="smNativeData">
                <pr:smNativeData xmlns="" xmlns:p14="http://schemas.microsoft.com/office/powerpoint/2010/main" xmlns:pr="smNativeData" val="SMDATA_13_2oEvYhMAAAAlAAAAZAAAAA8BAAAAkAAAAEgAAACQAAAASAAAAAAAAAAAAAAAAAAAAAEAAABQAAAAAAAAAAAA4D8AAAAAAADgPwAAAAAAAOA/AAAAAAAA4D8AAAAAAADgPwAAAAAAAOA/AAAAAAAA4D8AAAAAAADgPwAAAAAAAOA/AAAAAAAA4D8CAAAAjAAAAAEAAAAAAAAA5ubmDMzMzAgoAAAAAAAAAAAAAAAAAAAAAAAAAAAAAAAAAAAAZAAAAAEAAABAAAAAAAAAAAAAAAAAAAAAAAAAAAAAAAAAAAAAAAAAAAAAAAAAAAAAAAAAAAAAAAAAAAAAAAAAAAAAAAAAAAAAAAAAAAAAAAAAAAAAAAAAAAAAAAAAAAAAFAAAADwAAAAAAAAAAAAAAAAAAAkBAAAAAQAAAAEAAAABAAAAAQAAAAEAAAAAAAAAZAAAAGQAAAAAAAAAZAAAAGQAAAAVAAAAYAAAAAAAAAAAAAAAEAAAACADAAAAAAAAAAAAAAEAAACgMgAAAAAAAAAAAAABAAAAf39/AAEAAABkAAAAAAAAABQAAABAHwAAAAAAACYAAAAAAAAAwOD//wAAAAAmAAAAZAAAABYAAABMAAAAAAAAAAAAAAAEAAAAAAAAAAEAAACWlp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m5uYFzMzMAQAAAAAAAAAAAAAAAAAAAAAAAAAAAAAAAAAAAAAAAAAAAAAAAn9/fwAAAAADzMzMAMDA/wB/f38AAAAAAAAAAAAAAAAAAAAAAAAAAAAhAAAAGAAAABQAAAAGCwAABCEAAMYsAAD4JQAAEAAAACYAAAAIAAAAAQAAAAAAAAA="/>
              </a:ext>
            </a:extLst>
          </p:cNvSpPr>
          <p:nvPr>
            <p:ph idx="2"/>
          </p:nvPr>
        </p:nvSpPr>
        <p:spPr>
          <a:xfrm>
            <a:off x="1791970" y="5367020"/>
            <a:ext cx="5486400" cy="805180"/>
          </a:xfrm>
        </p:spPr>
        <p:txBody>
          <a:bodyPr/>
          <a:lstStyle/>
          <a:p>
            <a:r>
              <a:t>Щелкните для редактирования основных стилей текста</a:t>
            </a:r>
          </a:p>
        </p:txBody>
      </p:sp>
      <p:sp>
        <p:nvSpPr>
          <p:cNvPr id="5" name="ОбластьДатыВремени1"/>
          <p:cNvSpPr>
            <a:spLocks noGrp="1" noChangeArrowheads="1"/>
            <a:extLst>
              <a:ext uri="smNativeData">
                <pr:smNativeData xmlns="" xmlns:p14="http://schemas.microsoft.com/office/powerpoint/2010/main" xmlns:pr="smNativeData" val="SMDATA_13_2oEvYhMAAAAlAAAAZAAAAA8BAAAAkAAAAEgAAACQAAAASAAAAAAAAAAAAAAAAAAAAAEAAABQAAAAAAAAAAAA4D8AAAAAAADgPwAAAAAAAOA/AAAAAAAA4D8AAAAAAADgPwAAAAAAAOA/AAAAAAAA4D8AAAAAAADgPwAAAAAAAOA/AAAAAAAA4D8CAAAAjAAAAAEAAAAAAAAA5ubmDMzMzAgoAAAAAAAAAAAAAAAAAAAAAAAAAAAAAAAAAAAAZAAAAAEAAABAAAAAAAAAAAAAAAAAAAAAAAAAAAAAAAAAAAAAAAAAAAAAAAAAAAAAAAAAAAAAAAAAAAAAAAAAAAAAAAAAAAAAAAAAAAAAAAAAAAAAAAAAAAAAAAAAAAAAFAAAADwAAAAAAAAAAAAAAAAAAAkBAAAAAQAAAAEAAAABAAAAAQAAAAEAAAAAAAAAZAAAAGQAAAAAAAAAZAAAAGQAAAAVAAAAYAAAAAAAAAAAAAAAEAAAACADAAAAAAAAAAAAAAEAAACgMgAAAAAAAAAAAAABAAAAf39/AAEAAABkAAAAAAAAABQAAABAHwAAAAAAACYAAAAAAAAAwOD//wAAAAAmAAAAZAAAABYAAABMAAAAAAAAAAAAAAAEAAAAAAAAAAEAAACWlpYKAAAAACgAAAAoAAAAZAAAAGQAAAAAAAAAzMzMAAAAAABQAAAAUAAAAGQAAABkAAAAAAAAABcAAAAUAAAAAAAAAAAAAACAcAAAYFQAAAAAAAAJAAAABAAAAAAAAAAMAAAAEAAAAAAAAAAAAAAAAAAAAAAAAAAeAAAAaAAAAAAAAAAAAAAAAAAAAAAAAAAAAAAAECcAABAnAAAAAAAAAAAAAAAAAAAAAAAAAAAAAAAAAAAAAAAAAAAAABQAAAAAAAAAwMD/AAAAAABkAAAAMgAAAAAAAABkAAAAAAAAAH9/fwAKAAAAHwAAAFQAAADm5uYFzMzMAQAAAAAAAAAAAAAAAAAAAAAAAAAAAAAAAAAAAAAAAAAAAAAAAn9/fwAAAAADzMzMAMDA/wB/f38AAAAAAAAAAAAAAAAAAAAAAAAAAAAhAAAAGAAAABQAAACmAgAAZiYAAKgRAAB/KQAAEAAAACYAAAAIAAAAAAAAAAAAAAA="/>
              </a:ext>
            </a:extLst>
          </p:cNvSpPr>
          <p:nvPr>
            <p:ph type="dt" sz="quarter" idx="10"/>
          </p:nvPr>
        </p:nvSpPr>
        <p:spPr/>
        <p:txBody>
          <a:bodyPr/>
          <a:lstStyle/>
          <a:p>
            <a:fld id="{34A6EAAA-E4D9-F31C-971E-1249A4506147}" type="datetime1">
              <a:rPr/>
              <a:pPr/>
              <a:t>{Datum/Zeit}</a:t>
            </a:fld>
            <a:endParaRPr/>
          </a:p>
        </p:txBody>
      </p:sp>
      <p:sp>
        <p:nvSpPr>
          <p:cNvPr id="6" name="ОбластьНижнегоКолонтитула1"/>
          <p:cNvSpPr>
            <a:spLocks noGrp="1" noChangeArrowheads="1"/>
            <a:extLst>
              <a:ext uri="smNativeData">
                <pr:smNativeData xmlns="" xmlns:p14="http://schemas.microsoft.com/office/powerpoint/2010/main" xmlns:pr="smNativeData" val="SMDATA_13_2oEvYhMAAAAlAAAAZAAAAA8BAAAAkAAAAEgAAACQAAAASAAAAAAAAAAAAAAAAAAAAAEAAABQAAAAAAAAAAAA4D8AAAAAAADgPwAAAAAAAOA/AAAAAAAA4D8AAAAAAADgPwAAAAAAAOA/AAAAAAAA4D8AAAAAAADgPwAAAAAAAOA/AAAAAAAA4D8CAAAAjAAAAAEAAAAAAAAA5ubmDMzMzAgoAAAAAAAAAAAAAAAAAAAAAAAAAAAAAAAAAAAAZAAAAAEAAABAAAAAAAAAAAAAAAAAAAAAAAAAAAAAAAAAAAAAAAAAAAAAAAAAAAAAAAAAAAAAAAAAAAAAAAAAAAAAAAAAAAAAAAAAAAAAAAAAAAAAAAAAAAAAAAAAAAAAFAAAADwAAAAAAAAAAAAAAAAAAAkBAAAAAQAAAAEAAAABAAAAAQAAAAEAAAAAAAAAZAAAAGQAAAAAAAAAZAAAAGQAAAAVAAAAYAAAAAAAAAAAAAAAEAAAACADAAAAAAAAAAAAAAEAAACgMgAAAAAAAAAAAAABAAAAf39/AAEAAABkAAAAAAAAABQAAABAHwAAAAAAACYAAAAAAAAAwOD//wAAAAAmAAAAZAAAABYAAABMAAAAAAAAAAAAAAAEAAAAAAAAAAEAAACWlpYKAAAAACgAAAAoAAAAZAAAAGQAAAAAAAAAzMzMAAAAAABQAAAAUAAAAGQAAABkAAAAAAAAABcAAAAUAAAAAAAAAAAAAACAcAAAYFQAAAAAAAAJAAAABAAAAAAAAAAMAAAAEAAAAAAAAAAAAAAAAAAAAAAAAAAeAAAAaAAAAAAAAAAAAAAAAAAAAAAAAAAAAAAAECcAABAnAAAAAAAAAAAAAAAAAAAAAAAAAAAAAAAAAAAAAAAAAAAAABQAAAAAAAAAwMD/AAAAAABkAAAAMgAAAAAAAABkAAAAAAAAAH9/fwAKAAAAHwAAAFQAAADm5uYFzMzMAQAAAAAAAAAAAAAAAAAAAAAAAAAAAAAAAAAAAAAAAAAAAAAAAn9/fwAAAAADzMzMAMDA/wB/f38AAAAAAAAAAAAAAAAAAAAAAAAAAAAhAAAAGAAAABQAAAC+FAAAZiYAAMEjAAB/KQAAEAAAACYAAAAIAAAAAAAAAAAAAAA="/>
              </a:ext>
            </a:extLst>
          </p:cNvSpPr>
          <p:nvPr>
            <p:ph type="ftr" sz="quarter" idx="11"/>
          </p:nvPr>
        </p:nvSpPr>
        <p:spPr/>
        <p:txBody>
          <a:bodyPr/>
          <a:lstStyle/>
          <a:p>
            <a:r>
              <a:t>{Fußzeile}</a:t>
            </a:r>
          </a:p>
        </p:txBody>
      </p:sp>
      <p:sp>
        <p:nvSpPr>
          <p:cNvPr id="7" name="ОбластьНомераСлайда1"/>
          <p:cNvSpPr>
            <a:spLocks noGrp="1" noChangeArrowheads="1"/>
            <a:extLst>
              <a:ext uri="smNativeData">
                <pr:smNativeData xmlns="" xmlns:p14="http://schemas.microsoft.com/office/powerpoint/2010/main" xmlns:pr="smNativeData" val="SMDATA_13_2oEvYhMAAAAlAAAAZAAAAA8BAAAAkAAAAEgAAACQAAAASAAAAAAAAAAAAAAAAAAAAAEAAABQAAAAAAAAAAAA4D8AAAAAAADgPwAAAAAAAOA/AAAAAAAA4D8AAAAAAADgPwAAAAAAAOA/AAAAAAAA4D8AAAAAAADgPwAAAAAAAOA/AAAAAAAA4D8CAAAAjAAAAAEAAAAAAAAA5ubmDMzMzAgoAAAAAAAAAAAAAAAAAAAAAAAAAAAAAAAAAAAAZAAAAAEAAABAAAAAAAAAAAAAAAAAAAAAAAAAAAAAAAAAAAAAAAAAAAAAAAAAAAAAAAAAAAAAAAAAAAAAAAAAAAAAAAAAAAAAAAAAAAAAAAAAAAAAAAAAAAAAAAAAAAAAFAAAADwAAAAAAAAAAAAAAAAAAAkBAAAAAQAAAAEAAAABAAAAAQAAAAEAAAAAAAAAZAAAAGQAAAAAAAAAZAAAAGQAAAAVAAAAYAAAAAAAAAAAAAAAEAAAACADAAAAAAAAAAAAAAEAAACgMgAAAAAAAAAAAAABAAAAf39/AAEAAABkAAAAAAAAABQAAABAHwAAAAAAACYAAAAAAAAAwOD//wAAAAAmAAAAZAAAABYAAABMAAAAAAAAAAAAAAAEAAAAAAAAAAEAAACWlpYKAAAAACgAAAAoAAAAZAAAAGQAAAAAAAAAzMzMAAAAAABQAAAAUAAAAGQAAABkAAAAAAAAABcAAAAUAAAAAAAAAAAAAACAcAAAYFQAAAAAAAAJAAAABAAAAAAAAAAMAAAAEAAAAAAAAAAAAAAAAAAAAAAAAAAeAAAAaAAAAAAAAAAAAAAAAAAAAAAAAAAAAAAAECcAABAnAAAAAAAAAAAAAAAAAAAAAAAAAAAAAAAAAAAAAAAAAAAAABQAAAAAAAAAwMD/AAAAAABkAAAAMgAAAAAAAABkAAAAAAAAAH9/fwAKAAAAHwAAAFQAAADm5uYFzMzMAQAAAAAAAAAAAAAAAAAAAAAAAAAAAAAAAAAAAAAAAAAAAAAAAn9/fwAAAAADzMzMAMDA/wB/f38AAAAAAAAAAAAAAAAAAAAAAAAAAAAhAAAAGAAAABQAAABmJgAAZiYAAGk1AAB/KQAAEAAAACYAAAAIAAAAAAAAAAAAAAA="/>
              </a:ext>
            </a:extLst>
          </p:cNvSpPr>
          <p:nvPr>
            <p:ph type="sldNum" sz="quarter" idx="12"/>
          </p:nvPr>
        </p:nvSpPr>
        <p:spPr/>
        <p:txBody>
          <a:bodyPr/>
          <a:lstStyle/>
          <a:p>
            <a:fld id="{34A6C06D-23D9-F336-971E-D5638E506180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Ink drops">
    <p:bg>
      <p:bgPr>
        <a:blipFill>
          <a:blip r:embed="rId13" cstate="print"/>
          <a:srcRect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TimeArea1"/>
          <p:cNvSpPr>
            <a:spLocks noGrp="1" noChangeArrowheads="1"/>
            <a:extLst>
              <a:ext uri="smNativeData">
                <pr:smNativeData xmlns="" xmlns:p14="http://schemas.microsoft.com/office/powerpoint/2010/main" xmlns:pr="smNativeData" val="SMDATA_13_2oEvYhMAAAAlAAAAZAAAAA8BAAAAkAAAAEgAAACQAAAASAAAAAAAAAAAAAAAAAAAAAEAAABQAAAAAAAAAAAA4D8AAAAAAADgPwAAAAAAAOA/AAAAAAAA4D8AAAAAAADgPwAAAAAAAOA/AAAAAAAA4D8AAAAAAADgPwAAAAAAAOA/AAAAAAAA4D8CAAAAjAAAAAEAAAAAAAAA5ubmDMzMzAgoAAAAAAAAAAAAAAAAAAAAAAAAAAAAAAAAAAAAZAAAAAEAAABAAAAAAAAAAAAAAAAAAAAAAAAAAAAAAAAAAAAAAAAAAAAAAAAAAAAAAAAAAAAAAAAAAAAAAAAAAAAAAAAAAAAAAAAAAAAAAAAAAAAAAAAAAAAAAAAAAAAAFAAAADwAAAAAAAAAAAAAAAAAAAkBAAAAAQAAAAEAAAABAAAAAQAAAAEAAAAAAAAAZAAAAGQAAAAAAAAAZAAAAGQAAAAVAAAAYAAAAAAAAAAAAAAAEAAAACADAAAAAAAAAAAAAAEAAACgMgAAAAAAAAAAAAABAAAAf39/AAEAAABkAAAAAAAAABQAAABAHwAAAAAAACYAAAAAAAAAwOD//wAAAAAmAAAAZAAAABYAAABMAAAAAAAAAAAAAAAEAAAAAAAAAAEAAACWlpYKAAAAACgAAAAoAAAAZAAAAGQAAAAAAAAAzMzMAAAAAABQAAAAUAAAAGQAAABkAAAAAAAAABcAAAAUAAAAAAAAAAAAAACAcAAAYFQAAAAAAAAJAAAABAAAAAQAAAAMAAAAEAAAAAAAAAAAAAAAAAAAAAAAAAAeAAAAaAAAAAAAAAAAAAAAAAAAAAAAAAAAAAAAECcAABAnAAAAAAAAAAAAAAAAAAAAAAAAAAAAAAAAAAAAAAAAAAAAABQAAAAAAAAAwMD/AAAAAABkAAAAMgAAAAAAAABkAAAAAAAAAH9/fwAKAAAAHwAAAFQAAADm5uYFzMzMAQAAAAAAAAAAAAAAAAAAAAAAAAAAAAAAAAAAAAAAAAAAAAAAAn9/fwAAAAADzMzMAMDA/wB/f38AAAAAAAAAAAAAAAAAAAAAAAAAAAAhAAAAGAAAABQAAACmAgAAZiYAAKgRAAB/KQAAEAAAACYAAAAIAAAA//////////8="/>
              </a:ext>
            </a:extLst>
          </p:cNvSpPr>
          <p:nvPr>
            <p:ph type="dt" sz="quarter"/>
          </p:nvPr>
        </p:nvSpPr>
        <p:spPr>
          <a:xfrm>
            <a:off x="430530" y="6242050"/>
            <a:ext cx="2439670" cy="503555"/>
          </a:xfrm>
          <a:prstGeom prst="rect">
            <a:avLst/>
          </a:prstGeom>
          <a:solidFill>
            <a:schemeClr val="accent1">
              <a:alpha val="60000"/>
            </a:schemeClr>
          </a:solidFill>
          <a:ln>
            <a:noFill/>
          </a:ln>
          <a:effectLst/>
        </p:spPr>
        <p:txBody>
          <a:bodyPr vert="horz" wrap="square" numCol="1" spcCol="215900" anchor="t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34A68EEF-A1D9-F378-971E-572DC0506102}" type="datetime1">
              <a:rPr/>
              <a:pPr/>
              <a:t></a:t>
            </a:fld>
            <a:endParaRPr/>
          </a:p>
        </p:txBody>
      </p:sp>
      <p:sp>
        <p:nvSpPr>
          <p:cNvPr id="3" name="FooterArea1"/>
          <p:cNvSpPr>
            <a:spLocks noGrp="1" noChangeArrowheads="1"/>
            <a:extLst>
              <a:ext uri="smNativeData">
                <pr:smNativeData xmlns="" xmlns:p14="http://schemas.microsoft.com/office/powerpoint/2010/main" xmlns:pr="smNativeData" val="SMDATA_13_2oEvYhMAAAAlAAAAZAAAAA8BAAAAkAAAAEgAAACQAAAASAAAAAAAAAAAAAAAAAAAAAEAAABQAAAAAAAAAAAA4D8AAAAAAADgPwAAAAAAAOA/AAAAAAAA4D8AAAAAAADgPwAAAAAAAOA/AAAAAAAA4D8AAAAAAADgPwAAAAAAAOA/AAAAAAAA4D8CAAAAjAAAAAEAAAAAAAAA5ubmDMzMzAgoAAAAAAAAAAAAAAAAAAAAAAAAAAAAAAAAAAAAZAAAAAEAAABAAAAAAAAAAAAAAAAAAAAAAAAAAAAAAAAAAAAAAAAAAAAAAAAAAAAAAAAAAAAAAAAAAAAAAAAAAAAAAAAAAAAAAAAAAAAAAAAAAAAAAAAAAAAAAAAAAAAAFAAAADwAAAAAAAAAAAAAAAAAAAkBAAAAAQAAAAEAAAABAAAAAQAAAAEAAAAAAAAAZAAAAGQAAAAAAAAAZAAAAGQAAAAVAAAAYAAAAAAAAAAAAAAAEAAAACADAAAAAAAAAAAAAAEAAACgMgAAAAAAAAAAAAABAAAAf39/AAEAAABkAAAAAAAAABQAAABAHwAAAAAAACYAAAAAAAAAwOD//wAAAAAmAAAAZAAAABYAAABMAAAAAAAAAAAAAAAEAAAAAAAAAAEAAACWlpYKAAAAACgAAAAoAAAAZAAAAGQAAAAAAAAAzMzMAAAAAABQAAAAUAAAAGQAAABkAAAAAAAAABcAAAAUAAAAAAAAAAAAAACAcAAAYFQAAAAAAAAJAAAABAAAAAQAAAAMAAAAEAAAAAAAAAAAAAAAAAAAAAAAAAAeAAAAaAAAAAAAAAAAAAAAAAAAAAAAAAAAAAAAECcAABAnAAAAAAAAAAAAAAAAAAAAAAAAAAAAAAAAAAAAAAAAAAAAABQAAAAAAAAAwMD/AAAAAABkAAAAMgAAAAAAAABkAAAAAAAAAH9/fwAKAAAAHwAAAFQAAADm5uYFzMzMAQAAAAAAAAAAAAAAAAAAAAAAAAAAAAAAAAAAAAAAAAAAAAAAAn9/fwAAAAADzMzMAMDA/wB/f38AAAAAAAAAAAAAAAAAAAAAAAAAAAAhAAAAGAAAABQAAAC+FAAAZiYAAMEjAAB/KQAAEAAAACYAAAAIAAAA//////////8="/>
              </a:ext>
            </a:extLst>
          </p:cNvSpPr>
          <p:nvPr>
            <p:ph type="ftr" sz="quarter" idx="1"/>
          </p:nvPr>
        </p:nvSpPr>
        <p:spPr>
          <a:xfrm>
            <a:off x="3371850" y="6242050"/>
            <a:ext cx="2440305" cy="503555"/>
          </a:xfrm>
          <a:prstGeom prst="rect">
            <a:avLst/>
          </a:prstGeom>
          <a:solidFill>
            <a:schemeClr val="accent1">
              <a:alpha val="60000"/>
            </a:schemeClr>
          </a:solidFill>
          <a:ln>
            <a:noFill/>
          </a:ln>
          <a:effectLst/>
        </p:spPr>
        <p:txBody>
          <a:bodyPr vert="horz" wrap="square" numCol="1" spcCol="215900" anchor="t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/>
          </a:p>
        </p:txBody>
      </p:sp>
      <p:sp>
        <p:nvSpPr>
          <p:cNvPr id="4" name="SlideNumberArea1"/>
          <p:cNvSpPr>
            <a:spLocks noGrp="1" noChangeArrowheads="1"/>
            <a:extLst>
              <a:ext uri="smNativeData">
                <pr:smNativeData xmlns="" xmlns:p14="http://schemas.microsoft.com/office/powerpoint/2010/main" xmlns:pr="smNativeData" val="SMDATA_13_2oEvYhMAAAAlAAAAZAAAAA8BAAAAkAAAAEgAAACQAAAASAAAAAAAAAAAAAAAAAAAAAEAAABQAAAAAAAAAAAA4D8AAAAAAADgPwAAAAAAAOA/AAAAAAAA4D8AAAAAAADgPwAAAAAAAOA/AAAAAAAA4D8AAAAAAADgPwAAAAAAAOA/AAAAAAAA4D8CAAAAjAAAAAEAAAAAAAAA5ubmDMzMzAgoAAAAAAAAAAAAAAAAAAAAAAAAAAAAAAAAAAAAZAAAAAEAAABAAAAAAAAAAAAAAAAAAAAAAAAAAAAAAAAAAAAAAAAAAAAAAAAAAAAAAAAAAAAAAAAAAAAAAAAAAAAAAAAAAAAAAAAAAAAAAAAAAAAAAAAAAAAAAAAAAAAAFAAAADwAAAAAAAAAAAAAAAAAAAkBAAAAAQAAAAEAAAABAAAAAQAAAAEAAAAAAAAAZAAAAGQAAAAAAAAAZAAAAGQAAAAVAAAAYAAAAAAAAAAAAAAAEAAAACADAAAAAAAAAAAAAAEAAACgMgAAAAAAAAAAAAABAAAAf39/AAEAAABkAAAAAAAAABQAAABAHwAAAAAAACYAAAAAAAAAwOD//wAAAAAmAAAAZAAAABYAAABMAAAAAAAAAAAAAAAEAAAAAAAAAAEAAACWlpYKAAAAACgAAAAoAAAAZAAAAGQAAAAAAAAAzMzMAAAAAABQAAAAUAAAAGQAAABkAAAAAAAAABcAAAAUAAAAAAAAAAAAAACAcAAAYFQAAAAAAAAJAAAABAAAAAAAAAAMAAAAEAAAAAAAAAAAAAAAAAAAAAAAAAAeAAAAaAAAAAAAAAAAAAAAAAAAAAAAAAAAAAAAECcAABAnAAAAAAAAAAAAAAAAAAAAAAAAAAAAAAAAAAAAAAAAAAAAABQAAAAAAAAAwMD/AAAAAABkAAAAMgAAAAAAAABkAAAAAAAAAH9/fwAKAAAAHwAAAFQAAADm5uYFzMzMAQAAAAAAAAAAAAAAAAAAAAAAAAAAAAAAAAAAAAAAAAAAAAAAAn9/fwAAAAADzMzMAMDA/wB/f38AAAAAAAAAAAAAAAAAAAAAAAAAAAAhAAAAGAAAABQAAABmJgAAZiYAAGk1AAB/KQAAEAAAACYAAAAIAAAA//////////8="/>
              </a:ext>
            </a:extLst>
          </p:cNvSpPr>
          <p:nvPr>
            <p:ph type="sldNum" sz="quarter" idx="2"/>
          </p:nvPr>
        </p:nvSpPr>
        <p:spPr>
          <a:xfrm>
            <a:off x="6242050" y="6242050"/>
            <a:ext cx="2440305" cy="503555"/>
          </a:xfrm>
          <a:prstGeom prst="rect">
            <a:avLst/>
          </a:prstGeom>
          <a:solidFill>
            <a:schemeClr val="accent1">
              <a:alpha val="60000"/>
            </a:schemeClr>
          </a:solidFill>
          <a:ln>
            <a:noFill/>
          </a:ln>
          <a:effectLst/>
        </p:spPr>
        <p:txBody>
          <a:bodyPr vert="horz" wrap="square" numCol="1" spcCol="215900" anchor="t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34A6E0D4-9AD9-F316-971E-6C43AE506139}" type="slidenum">
              <a:rPr/>
              <a:pPr/>
              <a:t>‹#›</a:t>
            </a:fld>
            <a:endParaRPr/>
          </a:p>
        </p:txBody>
      </p:sp>
      <p:sp>
        <p:nvSpPr>
          <p:cNvPr id="5" name="TitlePlaceholderArea1"/>
          <p:cNvSpPr>
            <a:spLocks noGrp="1" noChangeArrowheads="1"/>
            <a:extLst>
              <a:ext uri="smNativeData">
                <pr:smNativeData xmlns="" xmlns:p14="http://schemas.microsoft.com/office/powerpoint/2010/main" xmlns:pr="smNativeData" val="SMDATA_13_2oEvYhMAAAAlAAAAZAAAAA8BAAAAkAAAAEgAAACQAAAASAAAAAAAAAABAAAAAAAAAAEAAABQAAAAAAAAAAAA4D8AAAAAAADgPwAAAAAAAOA/AAAAAAAA4D8AAAAAAADgPwAAAAAAAOA/AAAAAAAA4D8AAAAAAADgPwAAAAAAAOA/AAAAAAAA4D8CAAAAjAAAAAEAAAAAAAAA5ubmDMzMzAgoAAAAAAAAAAAAAAAAAAAAAAAAAAAAAAAAAAAAZAAAAAEAAABAAAAAAAAAAAAAAAAAAAAAAAAAAAAAAAAAAAAAAAAAAAAAAAAAAAAAAAAAAAAAAAAAAAAAAAAAAAAAAAAAAAAAAAAAAAAAAAAAAAAAAAAAAAAAAAAAAAAAFAAAADwAAAAAAAAAAAAAAAAAAAkBAAAAAQAAAAEAAAABAAAAAQAAAAEAAAAAAAAAZAAAAGQAAAAAAAAAZAAAAGQAAAAVAAAAYAAAAAAAAAAAAAAAEAAAACADAAAAAAAAAAAAAAEAAACgMgAAAAAAAAAAAAABAAAAf39/AAEAAABkAAAAAAAAABQAAABAHwAAAAAAACYAAAAAAAAAwOD//wAAAAAmAAAAZAAAABYAAABMAAAAAAAAAAAAAAAEAAAAAAAAAAEAAACWlpYKAAAAACgAAAAoAAAAZAAAAGQAAAAAAAAAzMzMAAAAAABQAAAAUAAAAGQAAABkAAAAAAAAABcAAAAUAAAAAAAAAAAAAACAcAAAYFQAAAAAAAAJAAAABAAAAD92JoUMAAAAEAAAAAAAAAAAAAAAAAAAAAAAAAAeAAAAaAAAAAAAAAAAAAAAAAAAAAAAAAAAAAAAECcAABAnAAAAAAAAAAAAAAAAAAAAAAAAAAAAAAAAAAAAAAAAAAAAABQAAAAAAAAAwMD/AAAAAABkAAAAMgAAAAAAAABkAAAAAAAAAH9/fwAKAAAAHwAAAFQAAADm5uYFzMzMAQAAAAAAAAAAAAAAAAAAAAAAAAAAAAAAAAAAAAAAAAAAAAAAAn9/fwAAAAADzMzMAMDA/wB/f38AAAAAAAAAAAAAAAAAAAAAAAAAAAAhAAAAGAAAABQAAACmAgAAxQEAAGk1AADUCAAAEAAAACYAAAAIAAAA//////////8="/>
              </a:ext>
            </a:extLst>
          </p:cNvSpPr>
          <p:nvPr>
            <p:ph type="title" idx="3"/>
          </p:nvPr>
        </p:nvSpPr>
        <p:spPr>
          <a:xfrm>
            <a:off x="430530" y="287655"/>
            <a:ext cx="8251825" cy="1147445"/>
          </a:xfrm>
          <a:prstGeom prst="rect">
            <a:avLst/>
          </a:prstGeom>
          <a:solidFill>
            <a:schemeClr val="accent1">
              <a:alpha val="60000"/>
            </a:schemeClr>
          </a:solidFill>
          <a:ln>
            <a:noFill/>
          </a:ln>
          <a:effectLst/>
        </p:spPr>
        <p:txBody>
          <a:bodyPr vert="horz" wrap="square" numCol="1" spcCol="215900" anchor="ctr">
            <a:prstTxWarp prst="textNoShape">
              <a:avLst/>
            </a:prstTxWarp>
          </a:bodyPr>
          <a:lstStyle/>
          <a:p>
            <a:r>
              <a:t>Щелкните для редактирования основного стиля заголовка</a:t>
            </a:r>
          </a:p>
        </p:txBody>
      </p:sp>
      <p:sp>
        <p:nvSpPr>
          <p:cNvPr id="6" name="TextPlaceholderArea1"/>
          <p:cNvSpPr>
            <a:spLocks noGrp="1" noChangeArrowheads="1"/>
            <a:extLst>
              <a:ext uri="smNativeData">
                <pr:smNativeData xmlns="" xmlns:p14="http://schemas.microsoft.com/office/powerpoint/2010/main" xmlns:pr="smNativeData" val="SMDATA_13_2oEvYhMAAAAlAAAAZAAAAA8BAAAAkAAAAEgAAACQAAAASAAAAAAAAAAAAAAAAAAAAAEAAABQAAAAAAAAAAAA4D8AAAAAAADgPwAAAAAAAOA/AAAAAAAA4D8AAAAAAADgPwAAAAAAAOA/AAAAAAAA4D8AAAAAAADgPwAAAAAAAOA/AAAAAAAA4D8CAAAAjAAAAAEAAAAAAAAA5ubmDMzMzAgoAAAAAAAAAAAAAAAAAAAAAAAAAAAAAAAAAAAAZAAAAAEAAABAAAAAAAAAAAAAAAAAAAAAAAAAAAAAAAAAAAAAAAAAAAAAAAAAAAAAAAAAAAAAAAAAAAAAAAAAAAAAAAAAAAAAAAAAAAAAAAAAAAAAAAAAAAAAAAAAAAAAFAAAADwAAAAAAAAAAAAAAAAAAAkBAAAAAQAAAAEAAAABAAAAAQAAAAEAAAAAAAAAZAAAAGQAAAAAAAAAZAAAAGQAAAAVAAAAYAAAAAAAAAAAAAAAEAAAACADAAAAAAAAAAAAAAEAAACgMgAAAAAAAAAAAAABAAAAf39/AAEAAABkAAAAAAAAABQAAABAHwAAAAAAACYAAAAAAAAAwOD//wAAAAAmAAAAZAAAABYAAABMAAAAAAAAAAAAAAAEAAAAAAAAAAEAAACWlpYKAAAAACgAAAAoAAAAZAAAAGQAAAAAAAAAzMzMAAAAAABQAAAAUAAAAGQAAABkAAAAAAAAABcAAAAUAAAAAAAAAAAAAACAcAAAYFQAAAAAAAAJAAAABAAAAEAAAAAMAAAAEAAAAAAAAAAAAAAAAAAAAAAAAAAeAAAAaAAAAAAAAAAAAAAAAAAAAAAAAAAAAAAAECcAABAnAAAAAAAAAAAAAAAAAAAAAAAAAAAAAAAAAAAAAAAAAAAAABQAAAAAAAAAwMD/AAAAAABkAAAAMgAAAAAAAABkAAAAAAAAAH9/fwAKAAAAHwAAAFQAAADm5uYFzMzMAQAAAAAAAAAAAAAAAAAAAAAAAAAAAAAAAAAAAAAAAAAAAAAAAn9/fwAAAAADzMzMAMDA/wB/f38AAAAAAAAAAAAAAAAAAAAAAAAAAAAhAAAAGAAAABQAAACmAgAAtQkAAGk1AACFJQAAEAAAACYAAAAIAAAA//////////8="/>
              </a:ext>
            </a:extLst>
          </p:cNvSpPr>
          <p:nvPr>
            <p:ph type="body" idx="4"/>
          </p:nvPr>
        </p:nvSpPr>
        <p:spPr>
          <a:xfrm>
            <a:off x="430530" y="1577975"/>
            <a:ext cx="8251825" cy="4521200"/>
          </a:xfrm>
          <a:prstGeom prst="rect">
            <a:avLst/>
          </a:prstGeom>
          <a:solidFill>
            <a:schemeClr val="accent1">
              <a:alpha val="60000"/>
            </a:schemeClr>
          </a:solidFill>
          <a:ln>
            <a:noFill/>
          </a:ln>
          <a:effectLst/>
        </p:spPr>
        <p:txBody>
          <a:bodyPr vert="horz" wrap="square" numCol="1" spcCol="215900" anchor="t">
            <a:prstTxWarp prst="textNoShape">
              <a:avLst/>
            </a:prstTxWarp>
          </a:bodyPr>
          <a:lstStyle/>
          <a:p>
            <a:r>
              <a:t>Щелкните для редактирования основных стилей текста</a:t>
            </a:r>
          </a:p>
          <a:p>
            <a:pPr lvl="1"/>
            <a:r>
              <a:t>Второй уровень</a:t>
            </a:r>
          </a:p>
          <a:p>
            <a:pPr lvl="2"/>
            <a:r>
              <a:t>Третий уровень</a:t>
            </a:r>
          </a:p>
          <a:p>
            <a:pPr lvl="3"/>
            <a:r>
              <a:t>Четвертый уровень</a:t>
            </a:r>
          </a:p>
          <a:p>
            <a:pPr lvl="4"/>
            <a:r>
              <a:t>Пятый уровень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hf sldNum="0" hdr="0" ftr="0" dt="0"/>
  <p:txStyles>
    <p:titleStyle>
      <a:lvl1pPr marL="0" marR="0" indent="0" algn="ctr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sz="4400" b="0" i="0" u="none" strike="noStrike" kern="1" spc="0" baseline="0">
          <a:solidFill>
            <a:schemeClr val="tx2"/>
          </a:solidFill>
          <a:effectLst/>
          <a:latin typeface="Arial" pitchFamily="2" charset="-52"/>
          <a:ea typeface="Arial" pitchFamily="2" charset="-52"/>
          <a:cs typeface="Arial" pitchFamily="2" charset="-52"/>
        </a:defRPr>
      </a:lvl1pPr>
      <a:lvl2pPr marL="4572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sz="1800" b="0" i="0" u="none" strike="noStrike" kern="1" spc="0" baseline="0">
          <a:solidFill>
            <a:schemeClr val="tx1"/>
          </a:solidFill>
          <a:effectLst/>
          <a:latin typeface="Calibri" pitchFamily="2" charset="-52"/>
          <a:ea typeface="SimSun" charset="0"/>
          <a:cs typeface="Times New Roman" pitchFamily="1" charset="-52"/>
        </a:defRPr>
      </a:lvl2pPr>
      <a:lvl3pPr marL="9144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sz="1800" b="0" i="0" u="none" strike="noStrike" kern="1" spc="0" baseline="0">
          <a:solidFill>
            <a:schemeClr val="tx1"/>
          </a:solidFill>
          <a:effectLst/>
          <a:latin typeface="Calibri" pitchFamily="2" charset="-52"/>
          <a:ea typeface="SimSun" charset="0"/>
          <a:cs typeface="Times New Roman" pitchFamily="1" charset="-52"/>
        </a:defRPr>
      </a:lvl3pPr>
      <a:lvl4pPr marL="13716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sz="1800" b="0" i="0" u="none" strike="noStrike" kern="1" spc="0" baseline="0">
          <a:solidFill>
            <a:schemeClr val="tx1"/>
          </a:solidFill>
          <a:effectLst/>
          <a:latin typeface="Calibri" pitchFamily="2" charset="-52"/>
          <a:ea typeface="SimSun" charset="0"/>
          <a:cs typeface="Times New Roman" pitchFamily="1" charset="-52"/>
        </a:defRPr>
      </a:lvl4pPr>
      <a:lvl5pPr marL="18288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sz="1800" b="0" i="0" u="none" strike="noStrike" kern="1" spc="0" baseline="0">
          <a:solidFill>
            <a:schemeClr val="tx1"/>
          </a:solidFill>
          <a:effectLst/>
          <a:latin typeface="Calibri" pitchFamily="2" charset="-52"/>
          <a:ea typeface="SimSun" charset="0"/>
          <a:cs typeface="Times New Roman" pitchFamily="1" charset="-52"/>
        </a:defRPr>
      </a:lvl5pPr>
      <a:lvl6pPr marL="22860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sz="1800" b="0" i="0" u="none" strike="noStrike" kern="1" spc="0" baseline="0">
          <a:solidFill>
            <a:schemeClr val="tx1"/>
          </a:solidFill>
          <a:effectLst/>
          <a:latin typeface="Calibri" pitchFamily="2" charset="-52"/>
          <a:ea typeface="SimSun" charset="0"/>
          <a:cs typeface="Times New Roman" pitchFamily="1" charset="-52"/>
        </a:defRPr>
      </a:lvl6pPr>
      <a:lvl7pPr marL="27432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sz="1800" b="0" i="0" u="none" strike="noStrike" kern="1" spc="0" baseline="0">
          <a:solidFill>
            <a:schemeClr val="tx1"/>
          </a:solidFill>
          <a:effectLst/>
          <a:latin typeface="Calibri" pitchFamily="2" charset="-52"/>
          <a:ea typeface="SimSun" charset="0"/>
          <a:cs typeface="Times New Roman" pitchFamily="1" charset="-52"/>
        </a:defRPr>
      </a:lvl7pPr>
      <a:lvl8pPr marL="32004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sz="1800" b="0" i="0" u="none" strike="noStrike" kern="1" spc="0" baseline="0">
          <a:solidFill>
            <a:schemeClr val="tx1"/>
          </a:solidFill>
          <a:effectLst/>
          <a:latin typeface="Calibri" pitchFamily="2" charset="-52"/>
          <a:ea typeface="SimSun" charset="0"/>
          <a:cs typeface="Times New Roman" pitchFamily="1" charset="-52"/>
        </a:defRPr>
      </a:lvl8pPr>
      <a:lvl9pPr marL="36576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sz="1800" b="0" i="0" u="none" strike="noStrike" kern="1" spc="0" baseline="0">
          <a:solidFill>
            <a:schemeClr val="tx1"/>
          </a:solidFill>
          <a:effectLst/>
          <a:latin typeface="Calibri" pitchFamily="2" charset="-52"/>
          <a:ea typeface="SimSun" charset="0"/>
          <a:cs typeface="Times New Roman" pitchFamily="1" charset="-52"/>
        </a:defRPr>
      </a:lvl9pPr>
    </p:titleStyle>
    <p:bodyStyle>
      <a:lvl1pPr marL="285750" marR="0" indent="-285750" algn="l" defTabSz="91440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Char char="•"/>
        <a:tabLst/>
        <a:defRPr sz="3200" b="0" i="0" u="none" strike="noStrike" kern="1" spc="0" baseline="0">
          <a:solidFill>
            <a:schemeClr val="tx1"/>
          </a:solidFill>
          <a:effectLst/>
          <a:latin typeface="Arial" pitchFamily="2" charset="-52"/>
          <a:ea typeface="Arial" pitchFamily="2" charset="-52"/>
          <a:cs typeface="Arial" pitchFamily="2" charset="-52"/>
        </a:defRPr>
      </a:lvl1pPr>
      <a:lvl2pPr marL="619125" marR="0" indent="-285750" algn="l" defTabSz="91440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Char char="–"/>
        <a:tabLst/>
        <a:defRPr sz="2800" b="0" i="0" u="none" strike="noStrike" kern="1" spc="0" baseline="0">
          <a:solidFill>
            <a:schemeClr val="tx1"/>
          </a:solidFill>
          <a:effectLst/>
          <a:latin typeface="Arial" pitchFamily="2" charset="-52"/>
          <a:ea typeface="Arial" pitchFamily="2" charset="-52"/>
          <a:cs typeface="Arial" pitchFamily="2" charset="-52"/>
        </a:defRPr>
      </a:lvl2pPr>
      <a:lvl3pPr marL="952500" marR="0" indent="-285750" algn="l" defTabSz="91440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Char char="•"/>
        <a:tabLst/>
        <a:defRPr sz="2400" b="0" i="0" u="none" strike="noStrike" kern="1" spc="0" baseline="0">
          <a:solidFill>
            <a:schemeClr val="tx1"/>
          </a:solidFill>
          <a:effectLst/>
          <a:latin typeface="Arial" pitchFamily="2" charset="-52"/>
          <a:ea typeface="Arial" pitchFamily="2" charset="-52"/>
          <a:cs typeface="Arial" pitchFamily="2" charset="-52"/>
        </a:defRPr>
      </a:lvl3pPr>
      <a:lvl4pPr marL="1333500" marR="0" indent="-285750" algn="l" defTabSz="91440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Char char="–"/>
        <a:tabLst/>
        <a:defRPr sz="2000" b="0" i="0" u="none" strike="noStrike" kern="1" spc="0" baseline="0">
          <a:solidFill>
            <a:schemeClr val="tx1"/>
          </a:solidFill>
          <a:effectLst/>
          <a:latin typeface="Arial" pitchFamily="2" charset="-52"/>
          <a:ea typeface="Arial" pitchFamily="2" charset="-52"/>
          <a:cs typeface="Arial" pitchFamily="2" charset="-52"/>
        </a:defRPr>
      </a:lvl4pPr>
      <a:lvl5pPr marL="1714500" marR="0" indent="-285750" algn="l" defTabSz="91440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Char char="»"/>
        <a:tabLst/>
        <a:defRPr sz="2000" b="0" i="0" u="none" strike="noStrike" kern="1" spc="0" baseline="0">
          <a:solidFill>
            <a:schemeClr val="tx1"/>
          </a:solidFill>
          <a:effectLst/>
          <a:latin typeface="Arial" pitchFamily="2" charset="-52"/>
          <a:ea typeface="Arial" pitchFamily="2" charset="-52"/>
          <a:cs typeface="Arial" pitchFamily="2" charset="-52"/>
        </a:defRPr>
      </a:lvl5pPr>
      <a:lvl6pPr marL="22860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sz="1800" b="0" i="0" u="none" strike="noStrike" kern="1" spc="0" baseline="0">
          <a:solidFill>
            <a:schemeClr val="tx1"/>
          </a:solidFill>
          <a:effectLst/>
          <a:latin typeface="Calibri" pitchFamily="2" charset="-52"/>
          <a:ea typeface="SimSun" charset="0"/>
          <a:cs typeface="Times New Roman" pitchFamily="1" charset="-52"/>
        </a:defRPr>
      </a:lvl6pPr>
      <a:lvl7pPr marL="27432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sz="1800" b="0" i="0" u="none" strike="noStrike" kern="1" spc="0" baseline="0">
          <a:solidFill>
            <a:schemeClr val="tx1"/>
          </a:solidFill>
          <a:effectLst/>
          <a:latin typeface="Calibri" pitchFamily="2" charset="-52"/>
          <a:ea typeface="SimSun" charset="0"/>
          <a:cs typeface="Times New Roman" pitchFamily="1" charset="-52"/>
        </a:defRPr>
      </a:lvl7pPr>
      <a:lvl8pPr marL="32004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sz="1800" b="0" i="0" u="none" strike="noStrike" kern="1" spc="0" baseline="0">
          <a:solidFill>
            <a:schemeClr val="tx1"/>
          </a:solidFill>
          <a:effectLst/>
          <a:latin typeface="Calibri" pitchFamily="2" charset="-52"/>
          <a:ea typeface="SimSun" charset="0"/>
          <a:cs typeface="Times New Roman" pitchFamily="1" charset="-52"/>
        </a:defRPr>
      </a:lvl8pPr>
      <a:lvl9pPr marL="36576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sz="1800" b="0" i="0" u="none" strike="noStrike" kern="1" spc="0" baseline="0">
          <a:solidFill>
            <a:schemeClr val="tx1"/>
          </a:solidFill>
          <a:effectLst/>
          <a:latin typeface="Calibri" pitchFamily="2" charset="-52"/>
          <a:ea typeface="SimSun" charset="0"/>
          <a:cs typeface="Times New Roman" pitchFamily="1" charset="-52"/>
        </a:defRPr>
      </a:lvl9pPr>
    </p:bodyStyle>
    <p:otherStyle>
      <a:lvl1pPr marL="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sz="1800" b="0" i="0" u="none" strike="noStrike" kern="1" spc="0" baseline="0">
          <a:solidFill>
            <a:schemeClr val="tx1"/>
          </a:solidFill>
          <a:effectLst/>
          <a:latin typeface="Calibri" pitchFamily="2" charset="-52"/>
          <a:ea typeface="SimSun" charset="0"/>
          <a:cs typeface="Times New Roman" pitchFamily="1" charset="-52"/>
        </a:defRPr>
      </a:lvl1pPr>
      <a:lvl2pPr marL="4572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sz="1800" b="0" i="0" u="none" strike="noStrike" kern="1" spc="0" baseline="0">
          <a:solidFill>
            <a:schemeClr val="tx1"/>
          </a:solidFill>
          <a:effectLst/>
          <a:latin typeface="Calibri" pitchFamily="2" charset="-52"/>
          <a:ea typeface="SimSun" charset="0"/>
          <a:cs typeface="Times New Roman" pitchFamily="1" charset="-52"/>
        </a:defRPr>
      </a:lvl2pPr>
      <a:lvl3pPr marL="9144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sz="1800" b="0" i="0" u="none" strike="noStrike" kern="1" spc="0" baseline="0">
          <a:solidFill>
            <a:schemeClr val="tx1"/>
          </a:solidFill>
          <a:effectLst/>
          <a:latin typeface="Calibri" pitchFamily="2" charset="-52"/>
          <a:ea typeface="SimSun" charset="0"/>
          <a:cs typeface="Times New Roman" pitchFamily="1" charset="-52"/>
        </a:defRPr>
      </a:lvl3pPr>
      <a:lvl4pPr marL="13716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sz="1800" b="0" i="0" u="none" strike="noStrike" kern="1" spc="0" baseline="0">
          <a:solidFill>
            <a:schemeClr val="tx1"/>
          </a:solidFill>
          <a:effectLst/>
          <a:latin typeface="Calibri" pitchFamily="2" charset="-52"/>
          <a:ea typeface="SimSun" charset="0"/>
          <a:cs typeface="Times New Roman" pitchFamily="1" charset="-52"/>
        </a:defRPr>
      </a:lvl4pPr>
      <a:lvl5pPr marL="18288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sz="1800" b="0" i="0" u="none" strike="noStrike" kern="1" spc="0" baseline="0">
          <a:solidFill>
            <a:schemeClr val="tx1"/>
          </a:solidFill>
          <a:effectLst/>
          <a:latin typeface="Calibri" pitchFamily="2" charset="-52"/>
          <a:ea typeface="SimSun" charset="0"/>
          <a:cs typeface="Times New Roman" pitchFamily="1" charset="-52"/>
        </a:defRPr>
      </a:lvl5pPr>
      <a:lvl6pPr marL="22860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sz="1800" b="0" i="0" u="none" strike="noStrike" kern="1" spc="0" baseline="0">
          <a:solidFill>
            <a:schemeClr val="tx1"/>
          </a:solidFill>
          <a:effectLst/>
          <a:latin typeface="Calibri" pitchFamily="2" charset="-52"/>
          <a:ea typeface="SimSun" charset="0"/>
          <a:cs typeface="Times New Roman" pitchFamily="1" charset="-52"/>
        </a:defRPr>
      </a:lvl6pPr>
      <a:lvl7pPr marL="27432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sz="1800" b="0" i="0" u="none" strike="noStrike" kern="1" spc="0" baseline="0">
          <a:solidFill>
            <a:schemeClr val="tx1"/>
          </a:solidFill>
          <a:effectLst/>
          <a:latin typeface="Calibri" pitchFamily="2" charset="-52"/>
          <a:ea typeface="SimSun" charset="0"/>
          <a:cs typeface="Times New Roman" pitchFamily="1" charset="-52"/>
        </a:defRPr>
      </a:lvl7pPr>
      <a:lvl8pPr marL="32004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sz="1800" b="0" i="0" u="none" strike="noStrike" kern="1" spc="0" baseline="0">
          <a:solidFill>
            <a:schemeClr val="tx1"/>
          </a:solidFill>
          <a:effectLst/>
          <a:latin typeface="Calibri" pitchFamily="2" charset="-52"/>
          <a:ea typeface="SimSun" charset="0"/>
          <a:cs typeface="Times New Roman" pitchFamily="1" charset="-52"/>
        </a:defRPr>
      </a:lvl8pPr>
      <a:lvl9pPr marL="36576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sz="1800" b="0" i="0" u="none" strike="noStrike" kern="1" spc="0" baseline="0">
          <a:solidFill>
            <a:schemeClr val="tx1"/>
          </a:solidFill>
          <a:effectLst/>
          <a:latin typeface="Calibri" pitchFamily="2" charset="-52"/>
          <a:ea typeface="SimSun" charset="0"/>
          <a:cs typeface="Times New Roman" pitchFamily="1" charset="-52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29.png"/><Relationship Id="rId7" Type="http://schemas.openxmlformats.org/officeDocument/2006/relationships/image" Target="../media/image3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rcRect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Слайда1"/>
          <p:cNvSpPr>
            <a:spLocks noGrp="1" noChangeArrowheads="1"/>
            <a:extLst>
              <a:ext uri="smNativeData">
                <pr:smNativeData xmlns="" xmlns:p14="http://schemas.microsoft.com/office/powerpoint/2010/main" xmlns:pr="smNativeData" val="SMDATA_13_2oEvYhMAAAAlAAAAZAAAAA8BAAAAkAAAAEgAAACQAAAASAAAAAAAAAABAAAAAAAAAAEAAABQAAAAAAAAAAAA4D8AAAAAAADgPwAAAAAAAOA/AAAAAAAA4D8AAAAAAADgPwAAAAAAAOA/AAAAAAAA4D8AAAAAAADgPwAAAAAAAOA/AAAAAAAA4D8CAAAAjAAAAAEAAAAAAAAA5ubmDMzMzAgoAAAAAAAAAAAAAAAAAAAAAAAAAAAAAAAAAAAAZAAAAAEAAABAAAAAAAAAAAAAAAAAAAAAAAAAAAAAAAAAAAAAAAAAAAAAAAAAAAAAAAAAAAAAAAAAAAAAAAAAAAAAAAAAAAAAAAAAAAAAAAAAAAAAAAAAAAAAAAAAAAAAFAAAADwAAAAAAAAAAAAAAAAAAAkBAAAAAQAAAAEAAAABAAAAAQAAAAEAAAAAAAAAZAAAAGQAAAAAAAAAZAAAAGQAAAAVAAAAYAAAAAAAAAAAAAAAEAAAACADAAAAAAAAAAAAAAEAAACgMgAAAAAAAAAAAAABAAAAf39/AAEAAABkAAAAAAAAABQAAABAHwAAAAAAACYAAAAAAAAAwOD//wAAAAAmAAAAZAAAABYAAABMAAAAAAAAAAAAAAAEAAAAAAAAAAEAAACWlp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m5uYFzMzMAQAAAAAAAAAAAAAAAAAAAAAAAAAAAAAAAAAAAAAAAAAAAAAAAn9/fwCWlpYDzMzMAMDA/wB/f38AAAAAAAAAAAAAAAAAAAAAAAAAAAAhAAAAGAAAABQAAABTAQAANQIAAJQsAACbKAAAEAAAACYAAAAIAAAAAQAAAAAAAAA="/>
              </a:ext>
            </a:extLst>
          </p:cNvSpPr>
          <p:nvPr>
            <p:ph type="ctrTitle"/>
          </p:nvPr>
        </p:nvSpPr>
        <p:spPr>
          <a:xfrm>
            <a:off x="912495" y="358776"/>
            <a:ext cx="7031355" cy="4433570"/>
          </a:xfrm>
        </p:spPr>
        <p:txBody>
          <a:bodyPr/>
          <a:lstStyle/>
          <a:p>
            <a:pPr>
              <a:defRPr sz="3600"/>
            </a:pPr>
            <a:r>
              <a:rPr lang="ru-RU" dirty="0" smtClean="0"/>
              <a:t/>
            </a:r>
            <a:br>
              <a:rPr lang="ru-RU" dirty="0" smtClean="0"/>
            </a:br>
            <a:r>
              <a:rPr dirty="0" err="1" smtClean="0"/>
              <a:t>Изучение</a:t>
            </a:r>
            <a:r>
              <a:rPr dirty="0" smtClean="0"/>
              <a:t> </a:t>
            </a:r>
            <a:r>
              <a:rPr dirty="0" err="1"/>
              <a:t>английского</a:t>
            </a:r>
            <a:r>
              <a:rPr dirty="0"/>
              <a:t> </a:t>
            </a:r>
            <a:r>
              <a:rPr dirty="0" err="1"/>
              <a:t>языка</a:t>
            </a:r>
            <a:r>
              <a:rPr dirty="0"/>
              <a:t> </a:t>
            </a:r>
          </a:p>
          <a:p>
            <a:pPr>
              <a:defRPr sz="3600"/>
            </a:pPr>
            <a:r>
              <a:rPr lang="ru-RU" dirty="0" smtClean="0"/>
              <a:t>по</a:t>
            </a:r>
            <a:r>
              <a:rPr dirty="0" smtClean="0"/>
              <a:t> </a:t>
            </a:r>
            <a:r>
              <a:rPr dirty="0" err="1" smtClean="0"/>
              <a:t>сет</a:t>
            </a:r>
            <a:r>
              <a:rPr lang="ru-RU" dirty="0" smtClean="0"/>
              <a:t>и</a:t>
            </a:r>
            <a:r>
              <a:rPr dirty="0" smtClean="0"/>
              <a:t> </a:t>
            </a:r>
            <a:r>
              <a:rPr dirty="0" err="1"/>
              <a:t>Интернет</a:t>
            </a:r>
            <a:endParaRPr dirty="0"/>
          </a:p>
        </p:txBody>
      </p:sp>
      <p:sp>
        <p:nvSpPr>
          <p:cNvPr id="3" name="ПодзаголовокСлайда1"/>
          <p:cNvSpPr>
            <a:spLocks noGrp="1" noChangeArrowheads="1"/>
            <a:extLst>
              <a:ext uri="smNativeData">
                <pr:smNativeData xmlns="" xmlns:p14="http://schemas.microsoft.com/office/powerpoint/2010/main" xmlns:pr="smNativeData" val="SMDATA_13_2oEvYhMAAAAlAAAAZAAAAA8BAAAAkAAAAEgAAACQAAAASAAAAAAAAAAAAAAAAAAAAAEAAABQAAAAAAAAAAAA4D8AAAAAAADgPwAAAAAAAOA/AAAAAAAA4D8AAAAAAADgPwAAAAAAAOA/AAAAAAAA4D8AAAAAAADgPwAAAAAAAOA/AAAAAAAA4D8CAAAAjAAAAAEAAAAAAAAA5ubmDMzMzAgoAAAAAAAAAAAAAAAAAAAAAAAAAAAAAAAAAAAAZAAAAAEAAABAAAAAAAAAAAAAAAAAAAAAAAAAAAAAAAAAAAAAAAAAAAAAAAAAAAAAAAAAAAAAAAAAAAAAAAAAAAAAAAAAAAAAAAAAAAAAAAAAAAAAAAAAAAAAAAAAAAAAFAAAADwAAAAAAAAAAAAAAAAAAAkBAAAAAQAAAAEAAAABAAAAAQAAAAEAAAAAAAAAZAAAAGQAAAAAAAAAZAAAAGQAAAAVAAAAYAAAAAAAAAAAAAAAEAAAACADAAAAAAAAAAAAAAEAAACgMgAAAAAAAAAAAAABAAAAf39/AAEAAABkAAAAAAAAABQAAABAHwAAAAAAACYAAAAAAAAAwOD//wAAAAAmAAAAZAAAABYAAABMAAAAAAAAAAAAAAAEAAAAAAAAAAEAAACWlp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m5uYFzMzMAQAAAAAAAAAAAAAAAAAAAAAAAAAAAAAAAAAAAAAAAAAAAAAAAn9/fwCWlpYDzMzMAMDA/wB/f38AAAAAAAAAAAAAAAAAAAAAAAAAAAAhAAAAGAAAABQAAABHAwAATAAAAM0uAADNBwAAEAAAACYAAAAIAAAAAQAAAAAAAAA="/>
              </a:ext>
            </a:extLst>
          </p:cNvSpPr>
          <p:nvPr>
            <p:ph type="subTitle" idx="1"/>
          </p:nvPr>
        </p:nvSpPr>
        <p:spPr>
          <a:xfrm>
            <a:off x="532765" y="48260"/>
            <a:ext cx="7075170" cy="1219835"/>
          </a:xfrm>
        </p:spPr>
        <p:txBody>
          <a:bodyPr/>
          <a:lstStyle/>
          <a:p>
            <a:pPr marL="0" marR="539750" indent="0" algn="ctr" defTabSz="91440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None/>
              <a:tabLst/>
              <a:defRPr sz="1800">
                <a:latin typeface="Times New Roman" pitchFamily="1" charset="-52"/>
                <a:ea typeface="Times New Roman" pitchFamily="1" charset="-52"/>
                <a:cs typeface="Times New Roman" pitchFamily="1" charset="-52"/>
              </a:defRPr>
            </a:pPr>
            <a:r>
              <a:rPr dirty="0" err="1"/>
              <a:t>Филиал</a:t>
            </a:r>
            <a:r>
              <a:rPr dirty="0"/>
              <a:t> </a:t>
            </a:r>
            <a:r>
              <a:rPr dirty="0" err="1"/>
              <a:t>муниципального</a:t>
            </a:r>
            <a:r>
              <a:rPr dirty="0"/>
              <a:t> </a:t>
            </a:r>
            <a:r>
              <a:rPr dirty="0" err="1"/>
              <a:t>бюджетного</a:t>
            </a:r>
            <a:r>
              <a:rPr dirty="0"/>
              <a:t> </a:t>
            </a:r>
            <a:r>
              <a:rPr dirty="0" err="1"/>
              <a:t>образовательного</a:t>
            </a:r>
            <a:r>
              <a:rPr dirty="0"/>
              <a:t> </a:t>
            </a:r>
            <a:r>
              <a:rPr dirty="0" err="1"/>
              <a:t>учреждения</a:t>
            </a:r>
            <a:r>
              <a:rPr dirty="0"/>
              <a:t> </a:t>
            </a:r>
            <a:r>
              <a:rPr dirty="0" err="1"/>
              <a:t>Шахунской</a:t>
            </a:r>
            <a:r>
              <a:rPr dirty="0"/>
              <a:t> </a:t>
            </a:r>
            <a:r>
              <a:rPr dirty="0" err="1"/>
              <a:t>средней</a:t>
            </a:r>
            <a:r>
              <a:rPr dirty="0"/>
              <a:t> </a:t>
            </a:r>
            <a:r>
              <a:rPr dirty="0" err="1"/>
              <a:t>общеобразовательной</a:t>
            </a:r>
            <a:r>
              <a:rPr dirty="0"/>
              <a:t> </a:t>
            </a:r>
            <a:r>
              <a:rPr dirty="0" err="1"/>
              <a:t>школы</a:t>
            </a:r>
            <a:r>
              <a:rPr dirty="0"/>
              <a:t> №1 </a:t>
            </a:r>
            <a:r>
              <a:rPr dirty="0" err="1"/>
              <a:t>имени</a:t>
            </a:r>
            <a:r>
              <a:rPr dirty="0"/>
              <a:t> Д. </a:t>
            </a:r>
            <a:r>
              <a:rPr dirty="0" err="1"/>
              <a:t>Комарова</a:t>
            </a:r>
            <a:r>
              <a:rPr dirty="0"/>
              <a:t> «</a:t>
            </a:r>
            <a:r>
              <a:rPr dirty="0" err="1"/>
              <a:t>Туманинская</a:t>
            </a:r>
            <a:r>
              <a:rPr dirty="0"/>
              <a:t> </a:t>
            </a:r>
            <a:r>
              <a:rPr dirty="0" err="1"/>
              <a:t>основная</a:t>
            </a:r>
            <a:r>
              <a:rPr dirty="0"/>
              <a:t> </a:t>
            </a:r>
            <a:r>
              <a:rPr dirty="0" err="1"/>
              <a:t>общеобразовательная</a:t>
            </a:r>
            <a:r>
              <a:rPr dirty="0"/>
              <a:t> </a:t>
            </a:r>
            <a:r>
              <a:rPr dirty="0" err="1"/>
              <a:t>школа</a:t>
            </a:r>
            <a:r>
              <a:rPr dirty="0"/>
              <a:t>»</a:t>
            </a:r>
          </a:p>
        </p:txBody>
      </p:sp>
      <p:sp>
        <p:nvSpPr>
          <p:cNvPr id="4" name="Текстовое поле1"/>
          <p:cNvSpPr txBox="1">
            <a:extLst>
              <a:ext uri="smNativeData">
                <pr:smNativeData xmlns="" xmlns:p14="http://schemas.microsoft.com/office/powerpoint/2010/main" xmlns:pr="smNativeData" val="SMDATA_13_2oEvYhMAAAAlAAAAEgAAAA8BAAAAkAAAAEgAAACQAAAASAAAAAAAAAAAAAAAAAAAAAEAAABQAAAAAAAAAAAA4D8AAAAAAADgPwAAAAAAAOA/AAAAAAAA4D8AAAAAAADgPwAAAAAAAOA/AAAAAAAA4D8AAAAAAADgPwAAAAAAAOA/AAAAAAAA4D8CAAAAjAAAAAAAAAAAAAAA5ubmDMzMzA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CWlp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m5uYFzMzMAQAAAAAAAAAAAAAAAAAAAAAAAAAAAAAAAAAAAAAAAAAAAAAAAn9/fwCWlpYDzMzMAMDA/wB/f38AAAAAAAAAAAAAAAAAAAAAAAAAAAAhAAAAGAAAABQAAAAwFQAAvB8AAL86AAAkLAAAEAAAACYAAAAIAAAA//////////8="/>
              </a:ext>
            </a:extLst>
          </p:cNvSpPr>
          <p:nvPr/>
        </p:nvSpPr>
        <p:spPr>
          <a:xfrm>
            <a:off x="3444240" y="4584065"/>
            <a:ext cx="6105525" cy="201676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numCol="1" spcCol="215900" anchor="t"/>
          <a:lstStyle/>
          <a:p>
            <a:pPr marL="0" marR="539750" indent="0" algn="ctr" defTabSz="91440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None/>
              <a:tabLst/>
              <a:defRPr sz="2000">
                <a:latin typeface="Times New Roman" pitchFamily="1" charset="-52"/>
                <a:ea typeface="Times New Roman" pitchFamily="1" charset="-52"/>
                <a:cs typeface="Times New Roman" pitchFamily="1" charset="-52"/>
              </a:defRPr>
            </a:pPr>
            <a:r>
              <a:rPr lang="ru-RU" dirty="0" smtClean="0"/>
              <a:t>Выполнила: </a:t>
            </a:r>
            <a:r>
              <a:rPr dirty="0" err="1" smtClean="0"/>
              <a:t>Тищеконина</a:t>
            </a:r>
            <a:r>
              <a:rPr dirty="0" smtClean="0"/>
              <a:t> </a:t>
            </a:r>
            <a:r>
              <a:rPr dirty="0" err="1"/>
              <a:t>Вероника</a:t>
            </a:r>
            <a:r>
              <a:rPr dirty="0"/>
              <a:t> </a:t>
            </a:r>
            <a:r>
              <a:rPr dirty="0" err="1" smtClean="0"/>
              <a:t>Андреевна</a:t>
            </a:r>
            <a:endParaRPr dirty="0" smtClean="0"/>
          </a:p>
          <a:p>
            <a:pPr marL="0" marR="539750" indent="0" algn="ctr" defTabSz="91440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None/>
              <a:tabLst/>
              <a:defRPr sz="2000">
                <a:latin typeface="Times New Roman" pitchFamily="1" charset="-52"/>
                <a:ea typeface="Times New Roman" pitchFamily="1" charset="-52"/>
                <a:cs typeface="Times New Roman" pitchFamily="1" charset="-52"/>
              </a:defRPr>
            </a:pPr>
            <a:r>
              <a:rPr dirty="0" err="1" smtClean="0"/>
              <a:t>Руководитель</a:t>
            </a:r>
            <a:r>
              <a:rPr dirty="0"/>
              <a:t>: Саморядова </a:t>
            </a:r>
            <a:r>
              <a:rPr dirty="0" err="1"/>
              <a:t>Анна</a:t>
            </a:r>
            <a:r>
              <a:rPr dirty="0"/>
              <a:t> </a:t>
            </a:r>
            <a:r>
              <a:rPr dirty="0" err="1"/>
              <a:t>Александровна</a:t>
            </a:r>
            <a:endParaRPr dirty="0"/>
          </a:p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000">
                <a:solidFill>
                  <a:srgbClr val="000000"/>
                </a:solidFill>
              </a:defRPr>
            </a:pPr>
            <a:endParaRPr dirty="0"/>
          </a:p>
        </p:txBody>
      </p:sp>
      <p:sp>
        <p:nvSpPr>
          <p:cNvPr id="6" name="TextBox 5"/>
          <p:cNvSpPr txBox="1"/>
          <p:nvPr/>
        </p:nvSpPr>
        <p:spPr>
          <a:xfrm>
            <a:off x="2491105" y="5892939"/>
            <a:ext cx="301371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Туманино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2022 г.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rcRect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овое поле1"/>
          <p:cNvSpPr txBox="1">
            <a:extLst>
              <a:ext uri="smNativeData">
                <pr:smNativeData xmlns="" xmlns:p14="http://schemas.microsoft.com/office/powerpoint/2010/main" xmlns:pr="smNativeData" val="SMDATA_13_2oEvYhMAAAAlAAAAEgAAAE8BAAAAkAAAAEgAAACQAAAASAAAAAAAAAAAAAAAAAAAAAEAAABQAAAAAAAAAAAA4D8AAAAAAADgPwAAAAAAAOA/AAAAAAAA4D8AAAAAAADgPwAAAAAAAOA/AAAAAAAA4D8AAAAAAADgPwAAAAAAAOA/AAAAAAAA4D8CAAAAjAAAAAAAAAAAAAAA5ubmDMzMzA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CWlpYKAAAAACgAAAAoAAAAZAAAAGQAAAAAAAAAzMzMAAAAAABQAAAAUAAAAGQAAABkAAAAAAAAABcAAAAUAAAAAAAAAPkDAAD/fwAA/38AAAAAAAAJAAAABAAAAAAAAAAMAAAAEAAAAAAAAAAAAAAAAAAAAAAAAAAeAAAAaAAAAAAAAAAAAAAAAAAAAAAAAAAAAAAAECcAABAnAAAAAAAAAAAAAAAAAAAAAAAAAAAAAAAAAAAAAAAAAAAAABQAAAAAAAAAwMD/AAAAAABkAAAAMgAAAAAAAABkAAAAAAAAAH9/fwAKAAAAHwAAAFQAAADm5uYFzMzMAQAAAAAAAAAAAAAAAAAAAAAAAAAAAAAAAAAAAAAAAAAAAAAAAn9/fwCWlpYDzMzMAMDA/wB/f38AAAAAAAAAAAAAAAAAAAAAAAAAAAAhAAAAGAAAABQAAABzDwAAFwMAAN8iAAAHBwAAECAAACYAAAAIAAAA//////////8="/>
              </a:ext>
            </a:extLst>
          </p:cNvSpPr>
          <p:nvPr/>
        </p:nvSpPr>
        <p:spPr>
          <a:xfrm>
            <a:off x="2511425" y="502285"/>
            <a:ext cx="3157220" cy="64008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numCol="1" spcCol="215900" anchor="t"/>
          <a:lstStyle/>
          <a:p>
            <a:pPr>
              <a:defRPr sz="3600"/>
            </a:pPr>
            <a:r>
              <a:t>Puzzle English</a:t>
            </a:r>
          </a:p>
        </p:txBody>
      </p:sp>
      <p:pic>
        <p:nvPicPr>
          <p:cNvPr id="3" name="Изображение1"/>
          <p:cNvPicPr>
            <a:picLocks noChangeAspect="1"/>
            <a:extLst>
              <a:ext uri="smNativeData">
                <pr:smNativeData xmlns="" xmlns:p14="http://schemas.microsoft.com/office/powerpoint/2010/main" xmlns:pr="smNativeData" val="SMDATA_15_2oEvYhMAAAAlAAAAEQAAAC8BAAAAkAAAAEgAAACQAAAASAAAAAAAAAAAAAAAAAAAAAEAAABQAAAAAAAAAAAA4D8AAAAAAADgPwAAAAAAAOA/AAAAAAAA4D8AAAAAAADgPwAAAAAAAOA/AAAAAAAA4D8AAAAAAADgPwAAAAAAAOA/AAAAAAAA4D8CAAAAjAAAAAAAAAAAAAAA5ubmDMzMzA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AAAAAAAAAAABAAAAf39/AAEAAABkAAAAAAAAABQAAABAHwAAAAAAACYAAAAAAAAAwOD//wAAAAAmAAAAZAAAABYAAABMAAAAAAAAAAAAAAAEAAAAAAAAAAEAAACWlpYKAAAAACgAAAAoAAAAZAAAAGQAAAAAAAAAzMzMAAAAAABQAAAAUAAAAGQAAABkAAAAAAAAAAcAAAA4AAAAAAAAAAAAAAAAAAAA////AAAAAAAAAAAAAAAAAAAAAAAAAAAAAAAAAAAAAABkAAAAZAAAAAAAAAAjAAAABAAAAGQAAAAXAAAAFAAAAAAAAAAAAAAA/38AAP9/AAAAAAAACQAAAAQAAAAAAL46DAAAABAAAAAzB6bkVc4cwBvKayivoew/HgAAAGgAAAAAAAAAAAAAAAAAAAAAAAAAAAAAABAnAAAQJwAAAAAAAAAAAAAAAAAAAAAAAAAAAAAAAAAAAAAAAAAAAAAUAAAAAAAAAMDA/wAAAAAAZAAAADIAAAAAAAAAZAAAAAAAAAB/f38ACgAAAB8AAABUAAAA5ubmBczMzAEAAAAAAAAAAAAAAAAAAAAAAAAAAAAAAAAAAAAAAAAAAAAAAAJ/f38AlpaWA8zMzADAwP8Af39/AAAAAAAAAAAAAAAAAP///wAAAAAAIQAAABgAAAAUAAAApgIAAJECAACUDgAAkQ4AABAAAAAmAAAACAAAAP//////////"/>
              </a:ext>
            </a:extLst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30530" y="417195"/>
            <a:ext cx="1939290" cy="1950720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4" name="Изображение2"/>
          <p:cNvPicPr>
            <a:picLocks noChangeAspect="1"/>
            <a:extLst>
              <a:ext uri="smNativeData">
                <pr:smNativeData xmlns="" xmlns:p14="http://schemas.microsoft.com/office/powerpoint/2010/main" xmlns:pr="smNativeData" val="SMDATA_15_2oEvYhMAAAAlAAAAEQAAAC8BAAAAkAAAAEgAAACQAAAASAAAAAAAAAAAAAAAAAAAAAEAAABQAAAAAAAAAAAA4D8AAAAAAADgPwAAAAAAAOA/AAAAAAAA4D8AAAAAAADgPwAAAAAAAOA/AAAAAAAA4D8AAAAAAADgPwAAAAAAAOA/AAAAAAAA4D8CAAAAjAAAAAAAAAAAAAAA5ubmDMzMzA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AAAAAAAAAAABAAAAf39/AAEAAABkAAAAAAAAABQAAABAHwAAAAAAACYAAAAAAAAAwOD//wAAAAAmAAAAZAAAABYAAABMAAAAAAAAAAAAAAAEAAAAAAAAAAEAAACWlpYKAAAAACgAAAAoAAAAZAAAAGQAAAAAAAAAzMzMAAAAAABQAAAAUAAAAGQAAABkAAAAAAAAAAcAAAA4AAAAAAAAAAAAAAAAAAAA////AAAAAAAAAAAAAAAAAAAAAAAAAAAAAAAAAAAAAABkAAAAZAAAAAAAAAAjAAAABAAAAGQAAAAXAAAAFAAAAAAAAAAAAAAA/38AAP9/AAAAAAAACQAAAAQAAAAgAAAADAAAABAAAAAAAAAAAAAAAAAAAAAAAAAAHgAAAGgAAAAAAAAAAAAAAAAAAAAAAAAAAAAAABAnAAAQJwAAAAAAAAAAAAAAAAAAAAAAAAAAAAAAAAAAAAAAAAAAAAAUAAAAAAAAAMDA/wAAAAAAZAAAADIAAAAAAAAAZAAAAAAAAAB/f38ACgAAAB8AAABUAAAA5ubmBczMzAEAAAAAAAAAAAAAAAAAAAAAAAAAAAAAAAAAAAAAAAAAAAAAAAJ/f38AlpaWA8zMzADAwP8Af39/AAAAAAAAAAAAAAAAAP///wAAAAAAIQAAABgAAAAUAAAAUwEAANQRAACkDAAAnCgAABAAAAAmAAAACAAAAP//////////"/>
              </a:ext>
            </a:extLst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15265" y="2898140"/>
            <a:ext cx="1839595" cy="3703320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5" name="Текстовое поле2"/>
          <p:cNvSpPr txBox="1">
            <a:extLst>
              <a:ext uri="smNativeData">
                <pr:smNativeData xmlns="" xmlns:p14="http://schemas.microsoft.com/office/powerpoint/2010/main" xmlns:pr="smNativeData" val="SMDATA_13_2oEvYhMAAAAlAAAAEgAAAE8BAAAAkAAAAEgAAACQAAAASAAAAAAAAAAAAAAAAAAAAAEAAABQAAAAAAAAAAAA4D8AAAAAAADgPwAAAAAAAOA/AAAAAAAA4D8AAAAAAADgPwAAAAAAAOA/AAAAAAAA4D8AAAAAAADgPwAAAAAAAOA/AAAAAAAA4D8CAAAAjAAAAAAAAAAAAAAA5ubmDMzMzA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CWlpYKAAAAACgAAAAoAAAAZAAAAGQAAAAAAAAAzMzMAAAAAABQAAAAUAAAAGQAAABkAAAAAAAAABcAAAAUAAAAAAAAAC4GAAD/fwAA/38AAAAAAAAJAAAABAAAAAAAAAAMAAAAEAAAAAAAAAAAAAAAAAAAAAAAAAAeAAAAaAAAAAAAAAAAAAAAAAAAAAAAAAAAAAAAECcAABAnAAAAAAAAAAAAAAAAAAAAAAAAAAAAAAAAAAAAAAAAAAAAABQAAAAAAAAAwMD/AAAAAABkAAAAMgAAAAAAAABkAAAAAAAAAH9/fwAKAAAAHwAAAFQAAADm5uYFzMzMAQAAAAAAAAAAAAAAAAAAAAAAAAAAAAAAAAAAAAAAAAAAAAAAAn9/fwCWlpYDzMzMAMDA/wB/f38AAAAAAAAAAAAAAAAAAAAAAAAAAAAhAAAAGAAAABQAAABzDwAAfwcAAIc0AACvDQAAECAAACYAAAAIAAAA//////////8="/>
              </a:ext>
            </a:extLst>
          </p:cNvSpPr>
          <p:nvPr/>
        </p:nvSpPr>
        <p:spPr>
          <a:xfrm>
            <a:off x="2511425" y="1218565"/>
            <a:ext cx="6027420" cy="100584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numCol="1" spcCol="215900" anchor="t"/>
          <a:lstStyle/>
          <a:p>
            <a:pPr>
              <a:defRPr sz="2000"/>
            </a:pPr>
            <a:r>
              <a:rPr dirty="0" err="1">
                <a:latin typeface="Times New Roman" pitchFamily="18" charset="0"/>
                <a:cs typeface="Times New Roman" pitchFamily="18" charset="0"/>
              </a:rPr>
              <a:t>Большое</a:t>
            </a:r>
            <a:r>
              <a:rPr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err="1">
                <a:latin typeface="Times New Roman" pitchFamily="18" charset="0"/>
                <a:cs typeface="Times New Roman" pitchFamily="18" charset="0"/>
              </a:rPr>
              <a:t>разнообразие</a:t>
            </a:r>
            <a:r>
              <a:rPr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err="1">
                <a:latin typeface="Times New Roman" pitchFamily="18" charset="0"/>
                <a:cs typeface="Times New Roman" pitchFamily="18" charset="0"/>
              </a:rPr>
              <a:t>заданий</a:t>
            </a:r>
            <a:r>
              <a:rPr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dirty="0" err="1">
                <a:latin typeface="Times New Roman" pitchFamily="18" charset="0"/>
                <a:cs typeface="Times New Roman" pitchFamily="18" charset="0"/>
              </a:rPr>
              <a:t>тестов</a:t>
            </a:r>
            <a:r>
              <a:rPr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dirty="0" err="1">
                <a:latin typeface="Times New Roman" pitchFamily="18" charset="0"/>
                <a:cs typeface="Times New Roman" pitchFamily="18" charset="0"/>
              </a:rPr>
              <a:t>аудио</a:t>
            </a:r>
            <a:r>
              <a:rPr dirty="0">
                <a:latin typeface="Times New Roman" pitchFamily="18" charset="0"/>
                <a:cs typeface="Times New Roman" pitchFamily="18" charset="0"/>
              </a:rPr>
              <a:t>- и </a:t>
            </a:r>
            <a:r>
              <a:rPr dirty="0" err="1">
                <a:latin typeface="Times New Roman" pitchFamily="18" charset="0"/>
                <a:cs typeface="Times New Roman" pitchFamily="18" charset="0"/>
              </a:rPr>
              <a:t>видеопазлы</a:t>
            </a:r>
            <a:r>
              <a:rPr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dirty="0" err="1">
                <a:latin typeface="Times New Roman" pitchFamily="18" charset="0"/>
                <a:cs typeface="Times New Roman" pitchFamily="18" charset="0"/>
              </a:rPr>
              <a:t>личный</a:t>
            </a:r>
            <a:r>
              <a:rPr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err="1">
                <a:latin typeface="Times New Roman" pitchFamily="18" charset="0"/>
                <a:cs typeface="Times New Roman" pitchFamily="18" charset="0"/>
              </a:rPr>
              <a:t>словарь</a:t>
            </a:r>
            <a:r>
              <a:rPr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dirty="0" err="1">
                <a:latin typeface="Times New Roman" pitchFamily="18" charset="0"/>
                <a:cs typeface="Times New Roman" pitchFamily="18" charset="0"/>
              </a:rPr>
              <a:t>подкасты</a:t>
            </a:r>
            <a:r>
              <a:rPr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dirty="0" err="1">
                <a:latin typeface="Times New Roman" pitchFamily="18" charset="0"/>
                <a:cs typeface="Times New Roman" pitchFamily="18" charset="0"/>
              </a:rPr>
              <a:t>книги</a:t>
            </a:r>
            <a:r>
              <a:rPr dirty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dirty="0" err="1">
                <a:latin typeface="Times New Roman" pitchFamily="18" charset="0"/>
                <a:cs typeface="Times New Roman" pitchFamily="18" charset="0"/>
              </a:rPr>
              <a:t>дуэли</a:t>
            </a:r>
            <a:r>
              <a:rPr dirty="0">
                <a:latin typeface="Times New Roman" pitchFamily="18" charset="0"/>
                <a:cs typeface="Times New Roman" pitchFamily="18" charset="0"/>
              </a:rPr>
              <a:t> с </a:t>
            </a:r>
            <a:r>
              <a:rPr dirty="0" err="1">
                <a:latin typeface="Times New Roman" pitchFamily="18" charset="0"/>
                <a:cs typeface="Times New Roman" pitchFamily="18" charset="0"/>
              </a:rPr>
              <a:t>другими</a:t>
            </a:r>
            <a:r>
              <a:rPr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err="1">
                <a:latin typeface="Times New Roman" pitchFamily="18" charset="0"/>
                <a:cs typeface="Times New Roman" pitchFamily="18" charset="0"/>
              </a:rPr>
              <a:t>пользователями</a:t>
            </a:r>
            <a:r>
              <a:rPr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err="1">
                <a:latin typeface="Times New Roman" pitchFamily="18" charset="0"/>
                <a:cs typeface="Times New Roman" pitchFamily="18" charset="0"/>
              </a:rPr>
              <a:t>приложения</a:t>
            </a:r>
            <a:endParaRPr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Изображение3"/>
          <p:cNvPicPr>
            <a:picLocks noChangeAspect="1"/>
            <a:extLst>
              <a:ext uri="smNativeData">
                <pr:smNativeData xmlns="" xmlns:p14="http://schemas.microsoft.com/office/powerpoint/2010/main" xmlns:pr="smNativeData" val="SMDATA_15_2oEvYhMAAAAlAAAAEQAAAC8BAAAAkAAAAEgAAACQAAAASAAAAAAAAAAAAAAAAAAAAAEAAABQAAAAAAAAAAAA4D8AAAAAAADgPwAAAAAAAOA/AAAAAAAA4D8AAAAAAADgPwAAAAAAAOA/AAAAAAAA4D8AAAAAAADgPwAAAAAAAOA/AAAAAAAA4D8CAAAAjAAAAAAAAAAAAAAA5ubmDMzMzA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AAAAAAAAAAABAAAAf39/AAEAAABkAAAAAAAAABQAAABAHwAAAAAAACYAAAAAAAAAwOD//wAAAAAmAAAAZAAAABYAAABMAAAAAAAAAAAAAAAEAAAAAAAAAAEAAACWlpYKAAAAACgAAAAoAAAAZAAAAGQAAAAAAAAAzMzMAAAAAABQAAAAUAAAAGQAAABkAAAAAAAAAAcAAAA4AAAAAAAAAAAAAAAAAAAA////AAAAAAAAAAAAAAAAAAAAAAAAAAAAAAAAAAAAAABkAAAAZAAAAAAAAAAjAAAABAAAAGQAAAAXAAAAFAAAAAAAAAAAAAAA/38AAP9/AAAAAAAACQAAAAQAAAD/AAAADAAAABAAAAAAAAAAAAAAAAAAAAAAAAAAHgAAAGgAAAAAAAAAAAAAAAAAAAAAAAAAAAAAABAnAAAQJwAAAAAAAAAAAAAAAAAAAAAAAAAAAAAAAAAAAAAAAAAAAAAUAAAAAAAAAMDA/wAAAAAAZAAAADIAAAAAAAAAZAAAAAAAAAB/f38ACgAAAB8AAABUAAAA5ubmBczMzAEAAAAAAAAAAAAAAAAAAAAAAAAAAAAAAAAAAAAAAAAAAAAAAAJ/f38AlpaWA8zMzADAwP8Af39/AAAAAAAAAAAAAAAAAP///wAAAAAAIQAAABgAAAAUAAAAegsAAFUQAADLFgAAHScAABAAAAAmAAAACAAAAP//////////"/>
              </a:ext>
            </a:extLst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865630" y="2654935"/>
            <a:ext cx="1839595" cy="3703320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7" name="Изображение4"/>
          <p:cNvPicPr>
            <a:picLocks noChangeAspect="1"/>
            <a:extLst>
              <a:ext uri="smNativeData">
                <pr:smNativeData xmlns="" xmlns:p14="http://schemas.microsoft.com/office/powerpoint/2010/main" xmlns:pr="smNativeData" val="SMDATA_15_2oEvYhMAAAAlAAAAEQAAAC8BAAAAkAAAAEgAAACQAAAASAAAAAAAAAAAAAAAAAAAAAEAAABQAAAAAAAAAAAA4D8AAAAAAADgPwAAAAAAAOA/AAAAAAAA4D8AAAAAAADgPwAAAAAAAOA/AAAAAAAA4D8AAAAAAADgPwAAAAAAAOA/AAAAAAAA4D8CAAAAjAAAAAAAAAAAAAAA5ubmDMzMzA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AAAAAAAAAAABAAAAf39/AAEAAABkAAAAAAAAABQAAABAHwAAAAAAACYAAAAAAAAAwOD//wAAAAAmAAAAZAAAABYAAABMAAAAAAAAAAAAAAAEAAAAAAAAAAEAAACWlpYKAAAAACgAAAAoAAAAZAAAAGQAAAAAAAAAzMzMAAAAAABQAAAAUAAAAGQAAABkAAAAAAAAAAcAAAA4AAAAAAAAAAAAAAAAAAAA////AAAAAAAAAAAAAAAAAAAAAAAAAAAAAAAAAAAAAABkAAAAZAAAAAAAAAAjAAAABAAAAGQAAAAXAAAAFAAAAAAAAAAAAAAA/38AAP9/AAAAAAAACQAAAAQAAAD/AAAADAAAABAAAAAAAAAAAAAAAAAAAAAAAAAAHgAAAGgAAAAAAAAAAAAAAAAAAAAAAAAAAAAAABAnAAAQJwAAAAAAAAAAAAAAAAAAAAAAAAAAAAAAAAAAAAAAAAAAAAAUAAAAAAAAAMDA/wAAAAAAZAAAADIAAAAAAAAAZAAAAAAAAAB/f38ACgAAAB8AAABUAAAA5ubmBczMzAEAAAAAAAAAAAAAAAAAAAAAAAAAAAAAAAAAAAAAAAAAAAAAAAJ/f38AlpaWA8zMzADAwP8Af39/AAAAAAAAAAAAAAAAAP///wAAAAAAIQAAABgAAAAUAAAAgxYAALYSAADUIQAAfikAABAAAAAmAAAACAAAAP//////////"/>
              </a:ext>
            </a:extLst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659505" y="3041650"/>
            <a:ext cx="1839595" cy="3703320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8" name="Изображение5"/>
          <p:cNvPicPr>
            <a:picLocks noChangeAspect="1"/>
            <a:extLst>
              <a:ext uri="smNativeData">
                <pr:smNativeData xmlns="" xmlns:p14="http://schemas.microsoft.com/office/powerpoint/2010/main" xmlns:pr="smNativeData" val="SMDATA_15_2oEvYhMAAAAlAAAAEQAAAC8BAAAAkAAAAEgAAACQAAAASAAAAAAAAAAAAAAAAAAAAAEAAABQAAAAAAAAAAAA4D8AAAAAAADgPwAAAAAAAOA/AAAAAAAA4D8AAAAAAADgPwAAAAAAAOA/AAAAAAAA4D8AAAAAAADgPwAAAAAAAOA/AAAAAAAA4D8CAAAAjAAAAAAAAAAAAAAA5ubmDMzMzA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AAAAAAAAAAABAAAAf39/AAEAAABkAAAAAAAAABQAAABAHwAAAAAAACYAAAAAAAAAwOD//wAAAAAmAAAAZAAAABYAAABMAAAAAAAAAAAAAAAEAAAAAAAAAAEAAACWlpYKAAAAACgAAAAoAAAAZAAAAGQAAAAAAAAAzMzMAAAAAABQAAAAUAAAAGQAAABkAAAAAAAAAAcAAAA4AAAAAAAAAAAAAAAAAAAA////AAAAAAAAAAAAAAAAAAAAAAAAAAAAAAAAAAAAAABkAAAAZAAAAAAAAAAjAAAABAAAAGQAAAAXAAAAFAAAAAAAAAAAAAAA/38AAP9/AAAAAAAACQAAAAQAAAAgAAAADAAAABAAAAAAAAAAAAAAAAAAAAAAAAAAHgAAAGgAAAAAAAAAAAAAAAAAAAAAAAAAAAAAABAnAAAQJwAAAAAAAAAAAAAAAAAAAAAAAAAAAAAAAAAAAAAAAAAAAAAUAAAAAAAAAMDA/wAAAAAAZAAAADIAAAAAAAAAZAAAAAAAAAB/f38ACgAAAB8AAABUAAAA5ubmBczMzAEAAAAAAAAAAAAAAAAAAAAAAAAAAAAAAAAAAAAAAAAAAAAAAAJ/f38AlpaWA8zMzADAwP8Af39/AAAAAAAAAAAAAAAAAP///wAAAAAAIQAAABgAAAAUAAAA0yAAABAQAAAkLAAA2CYAABAAAAAmAAAACAAAAP//////////"/>
              </a:ext>
            </a:extLst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335905" y="2611120"/>
            <a:ext cx="1839595" cy="3703320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9" name="Изображение6"/>
          <p:cNvPicPr>
            <a:picLocks noChangeAspect="1"/>
            <a:extLst>
              <a:ext uri="smNativeData">
                <pr:smNativeData xmlns="" xmlns:p14="http://schemas.microsoft.com/office/powerpoint/2010/main" xmlns:pr="smNativeData" val="SMDATA_15_2oEvYhMAAAAlAAAAEQAAAC8BAAAAkAAAAEgAAACQAAAASAAAAAAAAAAAAAAAAAAAAAEAAABQAAAAAAAAAAAA4D8AAAAAAADgPwAAAAAAAOA/AAAAAAAA4D8AAAAAAADgPwAAAAAAAOA/AAAAAAAA4D8AAAAAAADgPwAAAAAAAOA/AAAAAAAA4D8CAAAAjAAAAAAAAAAAAAAA5ubmDMzMzA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AAAAAAAAAAABAAAAf39/AAEAAABkAAAAAAAAABQAAABAHwAAAAAAACYAAAAAAAAAwOD//wAAAAAmAAAAZAAAABYAAABMAAAAAAAAAAAAAAAEAAAAAAAAAAEAAACWlpYKAAAAACgAAAAoAAAAZAAAAGQAAAAAAAAAzMzMAAAAAABQAAAAUAAAAGQAAABkAAAAAAAAAAcAAAA4AAAAAAAAAAAAAAAAAAAA////AAAAAAAAAAAAAAAAAAAAAAAAAAAAAAAAAAAAAABkAAAAZAAAAAAAAAAjAAAABAAAAGQAAAAXAAAAFAAAAAAAAAAAAAAA/38AAP9/AAAAAAAACQAAAAQAAAAgAAAADAAAABAAAAAAAAAAAAAAAAAAAAAAAAAAHgAAAGgAAAAAAAAAAAAAAAAAAAAAAAAAAAAAABAnAAAQJwAAAAAAAAAAAAAAAAAAAAAAAAAAAAAAAAAAAAAAAAAAAAAUAAAAAAAAAMDA/wAAAAAAZAAAADIAAAAAAAAAZAAAAAAAAAB/f38ACgAAAB8AAABUAAAA5ubmBczMzAEAAAAAAAAAAAAAAAAAAAAAAAAAAAAAAAAAAAAAAAAAAAAAAAJ/f38AlpaWA8zMzADAwP8Af39/AAAAAAAAAAAAAAAAAP///wAAAAAAIQAAABgAAAAUAAAA+ioAAIoSAABLNgAAUikAABAAAAAmAAAACAAAAP//////////"/>
              </a:ext>
            </a:extLst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6986270" y="3013710"/>
            <a:ext cx="1839595" cy="3703320"/>
          </a:xfrm>
          <a:prstGeom prst="rect">
            <a:avLst/>
          </a:prstGeom>
          <a:noFill/>
          <a:ln>
            <a:noFill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49880" y="2352675"/>
            <a:ext cx="3803015" cy="36578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1199515" y="1132840"/>
            <a:ext cx="588390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QR – </a:t>
            </a:r>
            <a:r>
              <a:rPr lang="ru-RU" sz="2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код для скачивания приложения</a:t>
            </a:r>
            <a:r>
              <a:rPr lang="en-US" sz="2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Puzzle English</a:t>
            </a:r>
            <a:endParaRPr lang="ru-RU" sz="28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rcRect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овое поле1"/>
          <p:cNvSpPr txBox="1">
            <a:extLst>
              <a:ext uri="smNativeData">
                <pr:smNativeData xmlns="" xmlns:p14="http://schemas.microsoft.com/office/powerpoint/2010/main" xmlns:pr="smNativeData" val="SMDATA_13_2oEvYhMAAAAlAAAAEgAAAA8BAAAAkAAAAEgAAACQAAAASAAAAAAAAAAAAAAAAAAAAAEAAABQAAAAAAAAAAAA4D8AAAAAAADgPwAAAAAAAOA/AAAAAAAA4D8AAAAAAADgPwAAAAAAAOA/AAAAAAAA4D8AAAAAAADgPwAAAAAAAOA/AAAAAAAA4D8CAAAAjAAAAAAAAAAAAAAA5ubmDMzMzA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CWlpYKAAAAACgAAAAoAAAAZAAAAGQAAAAAAAAAzMzMAAAAAABQAAAAUAAAAGQAAABkAAAAAAAAABcAAAAUAAAAAAAAAPkDAAD/fwAA/38AAAAAAAAJAAAABAAAAP8OAAAMAAAAEAAAAAAAAAAAAAAAAAAAAAAAAAAeAAAAaAAAAAAAAAAAAAAAAAAAAAAAAAAAAAAAECcAABAnAAAAAAAAAAAAAAAAAAAAAAAAAAAAAAAAAAAAAAAAAAAAABQAAAAAAAAAwMD/AAAAAABkAAAAMgAAAAAAAABkAAAAAAAAAH9/fwAKAAAAHwAAAFQAAADm5uYFzMzMAQAAAAAAAAAAAAAAAAAAAAAAAAAAAAAAAAAAAAAAAAAAAAAAAn9/fwCWlpYDzMzMAMDA/wB/f38AAAAAAAAAAAAAAAAAAAAAAAAAAAAhAAAAGAAAABQAAADkDwAApgIAAOYeAAB4BwAAAAAAACYAAAAIAAAA//////////8="/>
              </a:ext>
            </a:extLst>
          </p:cNvSpPr>
          <p:nvPr/>
        </p:nvSpPr>
        <p:spPr>
          <a:xfrm>
            <a:off x="2583180" y="430530"/>
            <a:ext cx="2439670" cy="78359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numCol="1" spcCol="215900" anchor="t"/>
          <a:lstStyle/>
          <a:p>
            <a:pPr>
              <a:defRPr sz="3600"/>
            </a:pPr>
            <a:r>
              <a:rPr dirty="0" err="1"/>
              <a:t>Memrise</a:t>
            </a:r>
            <a:endParaRPr dirty="0"/>
          </a:p>
        </p:txBody>
      </p:sp>
      <p:pic>
        <p:nvPicPr>
          <p:cNvPr id="3" name="Изображение1"/>
          <p:cNvPicPr>
            <a:picLocks noChangeAspect="1"/>
            <a:extLst>
              <a:ext uri="smNativeData">
                <pr:smNativeData xmlns="" xmlns:p14="http://schemas.microsoft.com/office/powerpoint/2010/main" xmlns:pr="smNativeData" val="SMDATA_15_2oEvYhMAAAAlAAAAEQAAAC8BAAAAkAAAAEgAAACQAAAASAAAAAAAAAAAAAAAAAAAAAEAAABQAAAAAAAAAAAA4D8AAAAAAADgPwAAAAAAAOA/AAAAAAAA4D8AAAAAAADgPwAAAAAAAOA/AAAAAAAA4D8AAAAAAADgPwAAAAAAAOA/AAAAAAAA4D8CAAAAjAAAAAAAAAAAAAAA5ubmDMzMzA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AAAAAAAAAAABAAAAf39/AAEAAABkAAAAAAAAABQAAABAHwAAAAAAACYAAAAAAAAAwOD//wAAAAAmAAAAZAAAABYAAABMAAAAAAAAAAAAAAAEAAAAAAAAAAEAAACWlpYKAAAAACgAAAAoAAAAZAAAAGQAAAAAAAAAzMzMAAAAAABQAAAAUAAAAGQAAABkAAAAAAAAAAcAAAA4AAAAAAAAAAAAAAAAAAAA////AAAAAAAAAAAAAAAAAAAAAAAAAAAAAAAAAAAAAABkAAAAZAAAAAAAAAAjAAAABAAAAGQAAAAXAAAAFAAAAAAAAAAAAAAA/38AAP9/AAAAAAAACQAAAAQAAAAAAAAADAAAABAAAAC1EH3tnmD2v2wH5tqBeSfAHgAAAGgAAAAAAAAAAAAAAAAAAAAAAAAAAAAAABAnAAAQJwAAAAAAAAAAAAAAAAAAAAAAAAAAAAAAAAAAAAAAAAAAAAAUAAAAAAAAAMDA/wAAAAAAZAAAADIAAAAAAAAAZAAAAAAAAAB/f38ACgAAAB8AAABUAAAA5ubmBczMzAEAAAAAAAAAAAAAAAAAAAAAAAAAAAAAAAAAAAAAAAAAAAAAAAJ/f38AlpaWA8zMzADAwP8Af39/AAAAAAAAAAAAAAAAAP///wAAAAAAIQAAABgAAAAUAAAANQIAAKYCAAByDgAAmAoAAAAAAAAmAAAACAAAAP//////////"/>
              </a:ext>
            </a:extLst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8775" y="430530"/>
            <a:ext cx="1989455" cy="1291590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4" name="Изображение2"/>
          <p:cNvPicPr>
            <a:picLocks noChangeAspect="1"/>
            <a:extLst>
              <a:ext uri="smNativeData">
                <pr:smNativeData xmlns="" xmlns:p14="http://schemas.microsoft.com/office/powerpoint/2010/main" xmlns:pr="smNativeData" val="SMDATA_15_2oEvYhMAAAAlAAAAEQAAAC8BAAAAkAAAAEgAAACQAAAASAAAAAAAAAAAAAAAAAAAAAEAAABQAAAAAAAAAAAA4D8AAAAAAADgPwAAAAAAAOA/AAAAAAAA4D8AAAAAAADgPwAAAAAAAOA/AAAAAAAA4D8AAAAAAADgPwAAAAAAAOA/AAAAAAAA4D8CAAAAjAAAAAAAAAAAAAAA5ubmDMzMzA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AAAAAAAAAAABAAAAf39/AAEAAABkAAAAAAAAABQAAABAHwAAAAAAACYAAAAAAAAAwOD//wAAAAAmAAAAZAAAABYAAABMAAAAAAAAAAAAAAAEAAAAAAAAAAEAAACWlpYKAAAAACgAAAAoAAAAZAAAAGQAAAAAAAAAzMzMAAAAAABQAAAAUAAAAGQAAABkAAAAAAAAAAcAAAA4AAAAAAAAAAAAAAAAAAAA////AAAAAAAAAAAAAAAAAAAAAAAAAAAAAAAAAAAAAABkAAAAZAAAAAAAAAAjAAAABAAAAGQAAAAXAAAAFAAAAAAAAAAAAAAA/38AAP9/AAAAAAAACQAAAAQAAABBQUFBDAAAABAAAADN3ZLiPJ82PwAAAAAAAAAAHgAAAGgAAAAAAAAAAAAAAAAAAAAAAAAAAAAAABAnAAAQJwAAAAAAAAAAAAAAAAAAAAAAAAAAAAAAAAAAAAAAAAAAAAAUAAAAAAAAAMDA/wAAAAAAZAAAADIAAAAAAAAAZAAAAAAAAAB/f38ACgAAAB8AAABUAAAA5ubmBczMzAEAAAAAAAAAAAAAAAAAAAAAAAAAAAAAAAAAAAAAAAAAAAAAAAJ/f38AlpaWA8zMzADAwP8Af39/AAAAAAAAAAAAAAAAAP///wAAAAAAIQAAABgAAAAUAAAACwEAAGMRAABcDAAAKygAAAAAAAAmAAAACAAAAP//////////"/>
              </a:ext>
            </a:extLst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69545" y="2826385"/>
            <a:ext cx="1839595" cy="3703320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5" name="Текстовое поле2"/>
          <p:cNvSpPr txBox="1">
            <a:extLst>
              <a:ext uri="smNativeData">
                <pr:smNativeData xmlns="" xmlns:p14="http://schemas.microsoft.com/office/powerpoint/2010/main" xmlns:pr="smNativeData" val="SMDATA_13_2oEvYhMAAAAlAAAAEgAAAE8BAAAAkAAAAEgAAACQAAAASAAAAAAAAAAAAAAAAAAAAAEAAABQAAAAAAAAAAAA4D8AAAAAAADgPwAAAAAAAOA/AAAAAAAA4D8AAAAAAADgPwAAAAAAAOA/AAAAAAAA4D8AAAAAAADgPwAAAAAAAOA/AAAAAAAA4D8CAAAAjAAAAAAAAAAAAAAA5ubmDMzMzA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CWlpYKAAAAACgAAAAoAAAAZAAAAGQAAAAAAAAAzMzMAAAAAABQAAAAUAAAAGQAAABkAAAAAAAAABcAAAAUAAAAAAAAAEwFAAD/fwAA/38AAAAAAAAJAAAABAAAAP8OAAAMAAAAEAAAAAAAAAAAAAAAAAAAAAAAAAAeAAAAaAAAAAAAAAAAAAAAAAAAAAAAAAAAAAAAECcAABAnAAAAAAAAAAAAAAAAAAAAAAAAAAAAAAAAAAAAAAAAAAAAABQAAAAAAAAAwMD/AAAAAABkAAAAMgAAAAAAAABkAAAAAAAAAH9/fwAKAAAAHwAAAFQAAADm5uYFzMzMAQAAAAAAAAAAAAAAAAAAAAAAAAAAAAAAAAAAAAAAAAAAAAAAAn9/fwCWlpYDzMzMAMDA/wB/f38AAAAAAAAAAAAAAAAAAAAAAAAAAAAhAAAAGAAAABQAAADkDwAAnwYAAC03AADvCgAAACAAACYAAAAIAAAA//////////8="/>
              </a:ext>
            </a:extLst>
          </p:cNvSpPr>
          <p:nvPr/>
        </p:nvSpPr>
        <p:spPr>
          <a:xfrm>
            <a:off x="2583180" y="1076325"/>
            <a:ext cx="6386195" cy="70104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numCol="1" spcCol="215900" anchor="t"/>
          <a:lstStyle/>
          <a:p>
            <a:pPr>
              <a:defRPr sz="2000"/>
            </a:pPr>
            <a:r>
              <a:rPr sz="2400" dirty="0" err="1">
                <a:latin typeface="Times New Roman" pitchFamily="18" charset="0"/>
                <a:cs typeface="Times New Roman" pitchFamily="18" charset="0"/>
              </a:rPr>
              <a:t>Отличная</a:t>
            </a:r>
            <a:r>
              <a:rPr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400" dirty="0" err="1">
                <a:latin typeface="Times New Roman" pitchFamily="18" charset="0"/>
                <a:cs typeface="Times New Roman" pitchFamily="18" charset="0"/>
              </a:rPr>
              <a:t>возможность</a:t>
            </a:r>
            <a:r>
              <a:rPr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400" dirty="0" err="1">
                <a:latin typeface="Times New Roman" pitchFamily="18" charset="0"/>
                <a:cs typeface="Times New Roman" pitchFamily="18" charset="0"/>
              </a:rPr>
              <a:t>выучить</a:t>
            </a:r>
            <a:r>
              <a:rPr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400" dirty="0" err="1">
                <a:latin typeface="Times New Roman" pitchFamily="18" charset="0"/>
                <a:cs typeface="Times New Roman" pitchFamily="18" charset="0"/>
              </a:rPr>
              <a:t>английские</a:t>
            </a:r>
            <a:r>
              <a:rPr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400" dirty="0" err="1">
                <a:latin typeface="Times New Roman" pitchFamily="18" charset="0"/>
                <a:cs typeface="Times New Roman" pitchFamily="18" charset="0"/>
              </a:rPr>
              <a:t>слова</a:t>
            </a:r>
            <a:r>
              <a:rPr sz="2400" dirty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sz="2400" dirty="0" err="1">
                <a:latin typeface="Times New Roman" pitchFamily="18" charset="0"/>
                <a:cs typeface="Times New Roman" pitchFamily="18" charset="0"/>
              </a:rPr>
              <a:t>устоявшиеся</a:t>
            </a:r>
            <a:r>
              <a:rPr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400" dirty="0" err="1">
                <a:latin typeface="Times New Roman" pitchFamily="18" charset="0"/>
                <a:cs typeface="Times New Roman" pitchFamily="18" charset="0"/>
              </a:rPr>
              <a:t>выражения</a:t>
            </a:r>
            <a:endParaRPr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Изображение3"/>
          <p:cNvPicPr>
            <a:picLocks noChangeAspect="1"/>
            <a:extLst>
              <a:ext uri="smNativeData">
                <pr:smNativeData xmlns="" xmlns:p14="http://schemas.microsoft.com/office/powerpoint/2010/main" xmlns:pr="smNativeData" val="SMDATA_15_2oEvYhMAAAAlAAAAEQAAAC8BAAAAkAAAAEgAAACQAAAASAAAAAAAAAAAAAAAAAAAAAEAAABQAAAAAAAAAAAA4D8AAAAAAADgPwAAAAAAAOA/AAAAAAAA4D8AAAAAAADgPwAAAAAAAOA/AAAAAAAA4D8AAAAAAADgPwAAAAAAAOA/AAAAAAAA4D8CAAAAjAAAAAAAAAAAAAAA5ubmDMzMzA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AAAAAAAAAAABAAAAf39/AAEAAABkAAAAAAAAABQAAABAHwAAAAAAACYAAAAAAAAAwOD//wAAAAAmAAAAZAAAABYAAABMAAAAAAAAAAAAAAAEAAAAAAAAAAEAAACWlpYKAAAAACgAAAAoAAAAZAAAAGQAAAAAAAAAzMzMAAAAAABQAAAAUAAAAGQAAABkAAAAAAAAAAcAAAA4AAAAAAAAAAAAAAAAAAAA////AAAAAAAAAAAAAAAAAAAAAAAAAAAAAAAAAAAAAABkAAAAZAAAAAAAAAAjAAAABAAAAGQAAAAXAAAAFAAAAAAAAAAAAAAA/38AAP9/AAAAAAAACQAAAAQAAABBQUFBDAAAABAAAAC1dQyDpf8hQIcXhY218wjAHgAAAGgAAAAAAAAAAAAAAAAAAAAAAAAAAAAAABAnAAAQJwAAAAAAAAAAAAAAAAAAAAAAAAAAAAAAAAAAAAAAAAAAAAAUAAAAAAAAAMDA/wAAAAAAZAAAADIAAAAAAAAAZAAAAAAAAAB/f38ACgAAAB8AAABUAAAA5ubmBczMzAEAAAAAAAAAAAAAAAAAAAAAAAAAAAAAAAAAAAAAAAAAAAAAAAJ/f38AlpaWA8zMzADAwP8Af39/AAAAAAAAAAAAAAAAAP///wAAAAAAIQAAABgAAAAUAAAAegsAAL0OAADLFgAAhSUAAAAAAAAmAAAACAAAAP//////////"/>
              </a:ext>
            </a:extLst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865630" y="2395855"/>
            <a:ext cx="1839595" cy="3703320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7" name="Изображение5"/>
          <p:cNvPicPr>
            <a:picLocks noChangeAspect="1"/>
            <a:extLst>
              <a:ext uri="smNativeData">
                <pr:smNativeData xmlns="" xmlns:p14="http://schemas.microsoft.com/office/powerpoint/2010/main" xmlns:pr="smNativeData" val="SMDATA_15_2oEvYhMAAAAlAAAAEQAAAC8BAAAAkAAAAEgAAACQAAAASAAAAAAAAAAAAAAAAAAAAAEAAABQAAAAAAAAAAAA4D8AAAAAAADgPwAAAAAAAOA/AAAAAAAA4D8AAAAAAADgPwAAAAAAAOA/AAAAAAAA4D8AAAAAAADgPwAAAAAAAOA/AAAAAAAA4D8CAAAAjAAAAAAAAAAAAAAA5ubmDMzMzA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AAAAAAAAAAABAAAAf39/AAEAAABkAAAAAAAAABQAAABAHwAAAAAAACYAAAAAAAAAwOD//wAAAAAmAAAAZAAAABYAAABMAAAAAAAAAAAAAAAEAAAAAAAAAAEAAACWlpYKAAAAACgAAAAoAAAAZAAAAGQAAAAAAAAAzMzMAAAAAABQAAAAUAAAAGQAAABkAAAAAAAAAAcAAAA4AAAAAAAAAAAAAAAAAAAA////AAAAAAAAAAAAAAAAAAAAAAAAAAAAAAAAAAAAAABkAAAAZAAAAAAAAAAjAAAABAAAAGQAAAAXAAAAFAAAAAAAAAAAAAAA/38AAP9/AAAAAAAACQAAAAQAAABBQUFBDAAAABAAAAAAAAAAAAAAAAAAAAAAAAAAHgAAAGgAAAAAAAAAAAAAAAAAAAAAAAAAAAAAABAnAAAQJwAAAAAAAAAAAAAAAAAAAAAAAAAAAAAAAAAAAAAAAAAAAAAUAAAAAAAAAMDA/wAAAAAAZAAAADIAAAAAAAAAZAAAAAAAAAB/f38ACgAAAB8AAABUAAAA5ubmBczMzAEAAAAAAAAAAAAAAAAAAAAAAAAAAAAAAAAAAAAAAAAAAAAAAAJ/f38AlpaWA8zMzADAwP8Af39/AAAAAAAAAAAAAAAAAP///wAAAAAAIQAAABgAAAAUAAAAEhYAAKgRAABjIQAAzicAAAAAAAAmAAAACAAAAP//////////"/>
              </a:ext>
            </a:extLst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587750" y="2870200"/>
            <a:ext cx="1839595" cy="3600450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8" name="Изображение4"/>
          <p:cNvPicPr>
            <a:picLocks noChangeAspect="1"/>
            <a:extLst>
              <a:ext uri="smNativeData">
                <pr:smNativeData xmlns="" xmlns:p14="http://schemas.microsoft.com/office/powerpoint/2010/main" xmlns:pr="smNativeData" val="SMDATA_15_2oEvYhMAAAAlAAAAEQAAAC8BAAAAkAAAAEgAAACQAAAASAAAAAAAAAAAAAAAAAAAAAEAAABQAAAAAAAAAAAA4D8AAAAAAADgPwAAAAAAAOA/AAAAAAAA4D8AAAAAAADgPwAAAAAAAOA/AAAAAAAA4D8AAAAAAADgPwAAAAAAAOA/AAAAAAAA4D8CAAAAjAAAAAAAAAAAAAAA5ubmDMzMzA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AAAAAAAAAAABAAAAf39/AAEAAABkAAAAAAAAABQAAABAHwAAAAAAACYAAAAAAAAAwOD//wAAAAAmAAAAZAAAABYAAABMAAAAAAAAAAAAAAAEAAAAAAAAAAEAAACWlpYKAAAAACgAAAAoAAAAZAAAAGQAAAAAAAAAzMzMAAAAAABQAAAAUAAAAGQAAABkAAAAAAAAAAcAAAA4AAAAAAAAAAAAAAAAAAAA////AAAAAAAAAAAAAAAAAAAAAAAAAAAAAAAAAAAAAABkAAAAZAAAAAAAAAAjAAAABAAAAGQAAAAXAAAAFAAAAAAAAAAAAAAA/38AAP9/AAAAAAAACQAAAAQAAABBRElBDAAAABAAAAC5MiJtHcMmQBq7eP3zBgnAHgAAAGgAAAAAAAAAAAAAAAAAAAAAAAAAAAAAABAnAAAQJwAAAAAAAAAAAAAAAAAAAAAAAAAAAAAAAAAAAAAAAAAAAAAUAAAAAAAAAMDA/wAAAAAAZAAAADIAAAAAAAAAZAAAAAAAAAB/f38ACgAAAB8AAABUAAAA5ubmBczMzAEAAAAAAAAAAAAAAAAAAAAAAAAAAAAAAAAAAAAAAAAAAAAAAAJ/f38AlpaWA8zMzADAwP8Af39/AAAAAAAAAAAAAAAAAP///wAAAAAAIQAAABgAAAAUAAAAqiAAAO4OAAD7KwAAFCUAAAAAAAAmAAAACAAAAP//////////"/>
              </a:ext>
            </a:extLst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309870" y="2426970"/>
            <a:ext cx="1839595" cy="3600450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9" name="Изображение6"/>
          <p:cNvPicPr>
            <a:picLocks noChangeAspect="1"/>
            <a:extLst>
              <a:ext uri="smNativeData">
                <pr:smNativeData xmlns="" xmlns:p14="http://schemas.microsoft.com/office/powerpoint/2010/main" xmlns:pr="smNativeData" val="SMDATA_15_2oEvYhMAAAAlAAAAEQAAAC8BAAAAkAAAAEgAAACQAAAASAAAAAAAAAAAAAAAAAAAAAEAAABQAAAAAAAAAAAA4D8AAAAAAADgPwAAAAAAAOA/AAAAAAAA4D8AAAAAAADgPwAAAAAAAOA/AAAAAAAA4D8AAAAAAADgPwAAAAAAAOA/AAAAAAAA4D8CAAAAjAAAAAAAAAAAAAAA5ubmDMzMzA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AAAAAAAAAAABAAAAf39/AAEAAABkAAAAAAAAABQAAABAHwAAAAAAACYAAAAAAAAAwOD//wAAAAAmAAAAZAAAABYAAABMAAAAAAAAAAAAAAAEAAAAAAAAAAEAAACWlpYKAAAAACgAAAAoAAAAZAAAAGQAAAAAAAAAzMzMAAAAAABQAAAAUAAAAGQAAABkAAAAAAAAAAcAAAA4AAAAAAAAAAAAAAAAAAAA////AAAAAAAAAAAAAAAAAAAAAAAAAAAAAAAAAAAAAABkAAAAZAAAAAAAAAAjAAAABAAAAGQAAAAXAAAAFAAAAAAAAAAAAAAA/38AAP9/AAAAAAAACQAAAAQAAAAgAAAADAAAABAAAACtdnE8FKsmQMg2BBSfMwHAHgAAAGgAAAAAAAAAAAAAAAAAAAAAAAAAAAAAABAnAAAQJwAAAAAAAAAAAAAAAAAAAAAAAAAAAAAAAAAAAAAAAAAAAAAUAAAAAAAAAMDA/wAAAAAAZAAAADIAAAAAAAAAZAAAAAAAAAB/f38ACgAAAB8AAABUAAAA5ubmBczMzAEAAAAAAAAAAAAAAAAAAAAAAAAAAAAAAAAAAAAAAAAAAAAAAAJ/f38AlpaWA8zMzADAwP8Af39/AAAAAAAAAAAAAAAAAP///wAAAAAAIQAAABgAAAAUAAAAQisAAKgRAACTNgAAcCgAAAAAAAAmAAAACAAAAP//////////"/>
              </a:ext>
            </a:extLst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7031990" y="2870200"/>
            <a:ext cx="1839595" cy="3703320"/>
          </a:xfrm>
          <a:prstGeom prst="rect">
            <a:avLst/>
          </a:prstGeom>
          <a:noFill/>
          <a:ln>
            <a:noFill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78125" y="2833688"/>
            <a:ext cx="3532187" cy="31764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1199514" y="1132840"/>
            <a:ext cx="6242685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QR – </a:t>
            </a:r>
            <a:r>
              <a:rPr lang="ru-RU" sz="2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код для скачивания приложения</a:t>
            </a:r>
            <a:r>
              <a:rPr lang="en-US" sz="2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Memrise</a:t>
            </a:r>
            <a:endParaRPr lang="en-US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8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овое поле1"/>
          <p:cNvSpPr txBox="1">
            <a:extLst>
              <a:ext uri="smNativeData">
                <pr:smNativeData xmlns="" xmlns:p14="http://schemas.microsoft.com/office/powerpoint/2010/main" xmlns:pr="smNativeData" val="SMDATA_13_2oEvYhMAAAAlAAAAEgAAAA8BAAAAkAAAAEgAAACQAAAASAAAAAAAAAAAAAAAAAAAAAEAAABQAAAAAAAAAAAA4D8AAAAAAADgPwAAAAAAAOA/AAAAAAAA4D8AAAAAAADgPwAAAAAAAOA/AAAAAAAA4D8AAAAAAADgPwAAAAAAAOA/AAAAAAAA4D8CAAAAjAAAAAAAAAAAAAAA5ubmDMzMzA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CWlpYKAAAAACgAAAAoAAAAZAAAAGQAAAAAAAAAzMzMAAAAAABQAAAAUAAAAGQAAABkAAAAAAAAABcAAAAUAAAAAAAAAPkDAAD/fwAA/38AAAAAAAAJAAAABAAAAAMAAAAMAAAAEAAAAAAAAAAAAAAAAAAAAAAAAAAeAAAAaAAAAAAAAAAAAAAAAAAAAAAAAAAAAAAAECcAABAnAAAAAAAAAAAAAAAAAAAAAAAAAAAAAAAAAAAAAAAAAAAAABQAAAAAAAAAwMD/AAAAAABkAAAAMgAAAAAAAABkAAAAAAAAAH9/fwAKAAAAHwAAAFQAAADm5uYFzMzMAQAAAAAAAAAAAAAAAAAAAAAAAAAAAAAAAAAAAAAAAAAAAAAAAn9/fwCWlpYDzMzMAMDA/wB/f38AAAAAAAAAAAAAAAAAAAAAAAAAAAAhAAAAGAAAABQAAACmAgAAiAMAAGk1AAAJCwAAEAAAACYAAAAIAAAA//////////8="/>
              </a:ext>
            </a:extLst>
          </p:cNvSpPr>
          <p:nvPr/>
        </p:nvSpPr>
        <p:spPr>
          <a:xfrm>
            <a:off x="430530" y="574040"/>
            <a:ext cx="8251825" cy="121983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numCol="1" spcCol="215900" anchor="t"/>
          <a:lstStyle/>
          <a:p>
            <a:pPr algn="ctr">
              <a:defRPr sz="4800"/>
            </a:pPr>
            <a:r>
              <a:rPr dirty="0" err="1" smtClean="0">
                <a:latin typeface="Times New Roman" pitchFamily="18" charset="0"/>
                <a:cs typeface="Times New Roman" pitchFamily="18" charset="0"/>
              </a:rPr>
              <a:t>Цел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ь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проекта</a:t>
            </a:r>
            <a:r>
              <a:rPr lang="ru-RU" dirty="0" smtClean="0"/>
              <a:t>:</a:t>
            </a:r>
            <a:endParaRPr dirty="0"/>
          </a:p>
        </p:txBody>
      </p:sp>
      <p:sp>
        <p:nvSpPr>
          <p:cNvPr id="3" name="Текстовое поле2"/>
          <p:cNvSpPr txBox="1">
            <a:extLst>
              <a:ext uri="smNativeData">
                <pr:smNativeData xmlns="" xmlns:p14="http://schemas.microsoft.com/office/powerpoint/2010/main" xmlns:pr="smNativeData" val="SMDATA_13_2oEvYhMAAAAlAAAAEgAAAE8BAAAAkAAAAEgAAACQAAAASAAAAAAAAAAAAAAAAAAAAAEAAABQAAAAAAAAAAAA4D8AAAAAAADgPwAAAAAAAOA/AAAAAAAA4D8AAAAAAADgPwAAAAAAAOA/AAAAAAAA4D8AAAAAAADgPwAAAAAAAOA/AAAAAAAA4D8CAAAAjAAAAAAAAAAAAAAA5ubmDMzMzA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CWlpYKAAAAACgAAAAoAAAAZAAAAGQAAAAAAAAAzMzMAAAAAABQAAAAUAAAAGQAAABkAAAAAAAAABcAAAAUAAAAAAAAAF4bAAD/fwAA/38AAAAAAAAJAAAABAAAAAAEAAAMAAAAEAAAAAAAAAAAAAAAAAAAAAAAAAAeAAAAaAAAAAAAAAAAAAAAAAAAAAAAAAAAAAAAECcAABAnAAAAAAAAAAAAAAAAAAAAAAAAAAAAAAAAAAAAAAAAAAAAABQAAAAAAAAAwMD/AAAAAABkAAAAMgAAAAAAAABkAAAAAAAAAH9/fwAKAAAAHwAAAFQAAADm5uYFzMzMAQAAAAAAAAAAAAAAAAAAAAAAAAAAAAAAAAAAAAAAAAAAAAAAAn9/fwCWlpYDzMzMAMDA/wB/f38AAAAAAAAAAAAAAAAAAAAAAAAAAAAhAAAAGAAAABQAAAD5AwAAXAwAAGk1AACEIwAAECAAACYAAAAIAAAA//////////8="/>
              </a:ext>
            </a:extLst>
          </p:cNvSpPr>
          <p:nvPr/>
        </p:nvSpPr>
        <p:spPr>
          <a:xfrm>
            <a:off x="645795" y="2009140"/>
            <a:ext cx="8036560" cy="376428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numCol="1" spcCol="215900" anchor="t"/>
          <a:lstStyle/>
          <a:p>
            <a:pPr>
              <a:defRPr sz="600"/>
            </a:pPr>
            <a:endParaRPr dirty="0"/>
          </a:p>
          <a:p>
            <a:pPr marL="0" marR="0" indent="0" algn="ctr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v"/>
              <a:tabLst/>
              <a:defRPr sz="2000">
                <a:latin typeface="Times New Roman" pitchFamily="1" charset="-52"/>
                <a:ea typeface="Times New Roman" pitchFamily="1" charset="-52"/>
                <a:cs typeface="Times New Roman" pitchFamily="1" charset="-52"/>
              </a:defRPr>
            </a:pPr>
            <a:r>
              <a:rPr lang="ru-RU" sz="3200" dirty="0" smtClean="0"/>
              <a:t> </a:t>
            </a:r>
            <a:r>
              <a:rPr sz="3200" dirty="0" err="1" smtClean="0"/>
              <a:t>Рассмотрение</a:t>
            </a:r>
            <a:r>
              <a:rPr sz="3200" dirty="0" smtClean="0"/>
              <a:t> </a:t>
            </a:r>
            <a:r>
              <a:rPr sz="3200" dirty="0" err="1"/>
              <a:t>онлайн-платформ</a:t>
            </a:r>
            <a:r>
              <a:rPr sz="3200" dirty="0"/>
              <a:t> </a:t>
            </a:r>
            <a:r>
              <a:rPr sz="3200" dirty="0" err="1"/>
              <a:t>для</a:t>
            </a:r>
            <a:r>
              <a:rPr sz="3200" dirty="0"/>
              <a:t> </a:t>
            </a:r>
            <a:r>
              <a:rPr sz="3200" dirty="0" err="1"/>
              <a:t>изучения</a:t>
            </a:r>
            <a:r>
              <a:rPr sz="3200" dirty="0"/>
              <a:t> </a:t>
            </a:r>
            <a:r>
              <a:rPr sz="3200" dirty="0" err="1"/>
              <a:t>английского</a:t>
            </a:r>
            <a:r>
              <a:rPr sz="3200" dirty="0"/>
              <a:t> </a:t>
            </a:r>
            <a:r>
              <a:rPr sz="3200" dirty="0" err="1"/>
              <a:t>языка</a:t>
            </a:r>
            <a:r>
              <a:rPr sz="3200" dirty="0"/>
              <a:t>, </a:t>
            </a:r>
            <a:r>
              <a:rPr sz="3200" dirty="0" err="1"/>
              <a:t>ранжирование</a:t>
            </a:r>
            <a:r>
              <a:rPr sz="3200" dirty="0"/>
              <a:t> </a:t>
            </a:r>
            <a:r>
              <a:rPr lang="ru-RU" sz="3200" dirty="0" smtClean="0"/>
              <a:t>мобильных приложений</a:t>
            </a:r>
            <a:r>
              <a:rPr sz="3200" dirty="0" smtClean="0"/>
              <a:t> </a:t>
            </a:r>
            <a:r>
              <a:rPr sz="3200" dirty="0" err="1"/>
              <a:t>по</a:t>
            </a:r>
            <a:r>
              <a:rPr sz="3200" dirty="0"/>
              <a:t> </a:t>
            </a:r>
            <a:r>
              <a:rPr sz="3200" dirty="0" err="1"/>
              <a:t>практичности</a:t>
            </a:r>
            <a:r>
              <a:rPr sz="3200" dirty="0"/>
              <a:t>.</a:t>
            </a:r>
          </a:p>
          <a:p>
            <a:pPr marL="0" marR="0" indent="0" algn="just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000">
                <a:latin typeface="Times New Roman" pitchFamily="1" charset="-52"/>
                <a:ea typeface="Times New Roman" pitchFamily="1" charset="-52"/>
                <a:cs typeface="Times New Roman" pitchFamily="1" charset="-52"/>
              </a:defRPr>
            </a:pPr>
            <a:endParaRPr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97230" y="774427"/>
            <a:ext cx="7893049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 sz="2800">
                <a:latin typeface="Times New Roman" pitchFamily="1" charset="-52"/>
                <a:ea typeface="Times New Roman" pitchFamily="1" charset="-52"/>
                <a:cs typeface="Times New Roman" pitchFamily="1" charset="-52"/>
              </a:defRPr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Задачи проекта:</a:t>
            </a:r>
          </a:p>
          <a:p>
            <a:pPr marL="342900" lvl="0" indent="-342900" algn="just">
              <a:lnSpc>
                <a:spcPct val="150000"/>
              </a:lnSpc>
              <a:buFont typeface="+mj-lt"/>
              <a:buAutoNum type="arabicPeriod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400" kern="100" dirty="0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Выяснить особенности изучения английского языка;</a:t>
            </a:r>
            <a:endParaRPr lang="ru-RU" sz="2400" kern="100" dirty="0" smtClean="0">
              <a:latin typeface="Times New Roman" pitchFamily="18" charset="0"/>
              <a:ea typeface="NSimSun"/>
              <a:cs typeface="Times New Roman" pitchFamily="18" charset="0"/>
            </a:endParaRPr>
          </a:p>
          <a:p>
            <a:pPr marL="342900" lvl="0" indent="-342900" algn="just">
              <a:lnSpc>
                <a:spcPct val="150000"/>
              </a:lnSpc>
              <a:buFont typeface="+mj-lt"/>
              <a:buAutoNum type="arabicPeriod"/>
            </a:pPr>
            <a:r>
              <a:rPr lang="ru-RU" sz="2400" kern="100" dirty="0" smtClean="0">
                <a:latin typeface="Times New Roman" pitchFamily="18" charset="0"/>
                <a:ea typeface="NSimSun"/>
                <a:cs typeface="Times New Roman" pitchFamily="18" charset="0"/>
              </a:rPr>
              <a:t>Рассмотреть все доступные платные и бесплатные мобильные приложения для изучения английского языка.</a:t>
            </a:r>
          </a:p>
          <a:p>
            <a:pPr marL="342900" lvl="0" indent="-342900" algn="just">
              <a:lnSpc>
                <a:spcPct val="150000"/>
              </a:lnSpc>
              <a:buFont typeface="+mj-lt"/>
              <a:buAutoNum type="arabicPeriod"/>
            </a:pPr>
            <a:r>
              <a:rPr lang="ru-RU" sz="2400" kern="100" dirty="0" smtClean="0">
                <a:latin typeface="Times New Roman" pitchFamily="18" charset="0"/>
                <a:ea typeface="NSimSun"/>
                <a:cs typeface="Times New Roman" pitchFamily="18" charset="0"/>
              </a:rPr>
              <a:t>Выявить самые популярные мобильные приложения.</a:t>
            </a:r>
          </a:p>
          <a:p>
            <a:pPr marL="342900" lvl="0" indent="-342900" algn="just">
              <a:lnSpc>
                <a:spcPct val="150000"/>
              </a:lnSpc>
              <a:buFont typeface="+mj-lt"/>
              <a:buAutoNum type="arabicPeriod"/>
            </a:pPr>
            <a:r>
              <a:rPr lang="ru-RU" sz="2400" kern="100" dirty="0" smtClean="0">
                <a:latin typeface="Times New Roman" pitchFamily="18" charset="0"/>
                <a:ea typeface="NSimSun"/>
                <a:cs typeface="Times New Roman" pitchFamily="18" charset="0"/>
              </a:rPr>
              <a:t>Рассмотреть особенности этих приложений (методики запоминания слов, изучения грамматики, упражнения и т.д.).</a:t>
            </a:r>
            <a:endParaRPr lang="ru-RU" sz="2400" kern="100" dirty="0">
              <a:latin typeface="Times New Roman" pitchFamily="18" charset="0"/>
              <a:ea typeface="NSimSun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rcRect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овое поле1"/>
          <p:cNvSpPr txBox="1">
            <a:extLst>
              <a:ext uri="smNativeData">
                <pr:smNativeData xmlns="" xmlns:p14="http://schemas.microsoft.com/office/powerpoint/2010/main" xmlns:pr="smNativeData" val="SMDATA_13_2oEvYhMAAAAlAAAAEgAAAA8BAAAAkAAAAEgAAACQAAAASAAAAAAAAAAAAAAAAAAAAAEAAABQAAAAAAAAAAAA4D8AAAAAAADgPwAAAAAAAOA/AAAAAAAA4D8AAAAAAADgPwAAAAAAAOA/AAAAAAAA4D8AAAAAAADgPwAAAAAAAOA/AAAAAAAA4D8CAAAAjAAAAAAAAAAAAAAA5ubmDMzMzA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CWlpYKAAAAACgAAAAoAAAAZAAAAGQAAAAAAAAAzMzMAAAAAABQAAAAUAAAAGQAAABkAAAAAAAAABcAAAAUAAAAAAAAAC4GAAD/fwAA/38AAAAAAAAJAAAABAAAAAQAAAAMAAAAEAAAAAFMuUe9Z/s/y6xSg4aC9z8eAAAAaAAAAAAAAAAAAAAAAAAAAAAAAAAAAAAAECcAABAnAAAAAAAAAAAAAAAAAAAAAAAAAAAAAAAAAAAAAAAAAAAAABQAAAAAAAAAwMD/AAAAAABkAAAAMgAAAAAAAABkAAAAAAAAAH9/fwAKAAAAHwAAAFQAAADm5uYFzMzMAQAAAAAAAAAAAAAAAAAAAAAAAAAAAAAAAAAAAAAAAAAAAAAAAn9/fwCWlpYDzMzMAMDA/wB/f38AAAAAAAAAAAAAAAAAAAAAAAAAAAAhAAAAGAAAABQAAADEAQAAiQEAAO8pAACBBwAAAAAAACYAAAAIAAAA//////////8="/>
              </a:ext>
            </a:extLst>
          </p:cNvSpPr>
          <p:nvPr/>
        </p:nvSpPr>
        <p:spPr>
          <a:xfrm>
            <a:off x="287020" y="249555"/>
            <a:ext cx="6529705" cy="97028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numCol="1" spcCol="215900" anchor="t"/>
          <a:lstStyle/>
          <a:p>
            <a:pPr algn="ctr">
              <a:defRPr sz="3000"/>
            </a:pPr>
            <a:r>
              <a:rPr b="1" dirty="0" err="1">
                <a:latin typeface="Times New Roman" pitchFamily="18" charset="0"/>
                <a:cs typeface="Times New Roman" pitchFamily="18" charset="0"/>
              </a:rPr>
              <a:t>Некоторые</a:t>
            </a:r>
            <a:r>
              <a:rPr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b="1" dirty="0" err="1">
                <a:latin typeface="Times New Roman" pitchFamily="18" charset="0"/>
                <a:cs typeface="Times New Roman" pitchFamily="18" charset="0"/>
              </a:rPr>
              <a:t>особенности</a:t>
            </a:r>
            <a:r>
              <a:rPr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b="1" dirty="0" err="1">
                <a:latin typeface="Times New Roman" pitchFamily="18" charset="0"/>
                <a:cs typeface="Times New Roman" pitchFamily="18" charset="0"/>
              </a:rPr>
              <a:t>изучения</a:t>
            </a:r>
            <a:r>
              <a:rPr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b="1" dirty="0" err="1">
                <a:latin typeface="Times New Roman" pitchFamily="18" charset="0"/>
                <a:cs typeface="Times New Roman" pitchFamily="18" charset="0"/>
              </a:rPr>
              <a:t>английского</a:t>
            </a:r>
            <a:r>
              <a:rPr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b="1" dirty="0" err="1" smtClean="0">
                <a:latin typeface="Times New Roman" pitchFamily="18" charset="0"/>
                <a:cs typeface="Times New Roman" pitchFamily="18" charset="0"/>
              </a:rPr>
              <a:t>языка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овое поле2"/>
          <p:cNvSpPr txBox="1">
            <a:extLst>
              <a:ext uri="smNativeData">
                <pr:smNativeData xmlns="" xmlns:p14="http://schemas.microsoft.com/office/powerpoint/2010/main" xmlns:pr="smNativeData" val="SMDATA_13_2oEvYhMAAAAlAAAAEgAAAA8BAAAAkAAAAEgAAACQAAAASAAAAAAAAAAAAAAAAAAAAAEAAABQAAAAAAAAAAAA4D8AAAAAAADgPwAAAAAAAOA/AAAAAAAA4D8AAAAAAADgPwAAAAAAAOA/AAAAAAAA4D8AAAAAAADgPwAAAAAAAOA/AAAAAAAA4D8CAAAAjAAAAAAAAAAAAAAA5ubmDMzMzA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CWlpYKAAAAACgAAAAoAAAAZAAAAGQAAAAAAAAAzMzMAAAAAABQAAAAUAAAAGQAAABkAAAAAAAAABcAAAAUAAAAAAAAAO0aAAD/fwAA/38AAAAAAAAJAAAABAAAAKyU2P8MAAAAEAAAAAAAAAAAAAAAAAAAAAAAAAAeAAAAaAAAAAAAAAAAAAAAAAAAAAAAAAAAAAAAECcAABAnAAAAAAAAAAAAAAAAAAAAAAAAAAAAAAAAAAAAAAAAAAAAABQAAAAAAAAAwMD/AAAAAABkAAAAMgAAAAAAAABkAAAAAAAAAH9/fwAKAAAAHwAAAFQAAADm5uYFzMzMAQAAAAAAAAAAAAAAAAAAAAAAAAAAAAAAAAAAAAAAAAAAAAAAAn9/fwCWlpYDzMzMAMDA/wB/f38AAAAAAAAAAAAAAAAAAAAAAAAAAAAhAAAAGAAAABQAAAAXAwAAtgkAABY0AADPGwAAAAAAACYAAAAIAAAA//////////8="/>
              </a:ext>
            </a:extLst>
          </p:cNvSpPr>
          <p:nvPr/>
        </p:nvSpPr>
        <p:spPr>
          <a:xfrm>
            <a:off x="502285" y="1578610"/>
            <a:ext cx="7964805" cy="294195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numCol="1" spcCol="215900" anchor="t"/>
          <a:lstStyle/>
          <a:p>
            <a:pPr>
              <a:lnSpc>
                <a:spcPct val="150000"/>
              </a:lnSpc>
              <a:defRPr sz="2000"/>
            </a:pPr>
            <a:r>
              <a:rPr sz="3200" dirty="0">
                <a:latin typeface="Times New Roman" pitchFamily="18" charset="0"/>
                <a:cs typeface="Times New Roman" pitchFamily="18" charset="0"/>
              </a:rPr>
              <a:t>1. </a:t>
            </a:r>
            <a:r>
              <a:rPr sz="2800" dirty="0" err="1">
                <a:solidFill>
                  <a:srgbClr val="000000"/>
                </a:solidFill>
                <a:latin typeface="Times New Roman" pitchFamily="18" charset="0"/>
                <a:ea typeface="Times New Roman" pitchFamily="1" charset="-52"/>
                <a:cs typeface="Times New Roman" pitchFamily="18" charset="0"/>
              </a:rPr>
              <a:t>Строгий</a:t>
            </a:r>
            <a:r>
              <a:rPr sz="2800" dirty="0">
                <a:solidFill>
                  <a:srgbClr val="000000"/>
                </a:solidFill>
                <a:latin typeface="Times New Roman" pitchFamily="18" charset="0"/>
                <a:ea typeface="Times New Roman" pitchFamily="1" charset="-52"/>
                <a:cs typeface="Times New Roman" pitchFamily="18" charset="0"/>
              </a:rPr>
              <a:t> </a:t>
            </a:r>
            <a:r>
              <a:rPr sz="2800" dirty="0" err="1">
                <a:solidFill>
                  <a:srgbClr val="000000"/>
                </a:solidFill>
                <a:latin typeface="Times New Roman" pitchFamily="18" charset="0"/>
                <a:ea typeface="Times New Roman" pitchFamily="1" charset="-52"/>
                <a:cs typeface="Times New Roman" pitchFamily="18" charset="0"/>
              </a:rPr>
              <a:t>порядок</a:t>
            </a:r>
            <a:r>
              <a:rPr sz="2800" dirty="0">
                <a:solidFill>
                  <a:srgbClr val="000000"/>
                </a:solidFill>
                <a:latin typeface="Times New Roman" pitchFamily="18" charset="0"/>
                <a:ea typeface="Times New Roman" pitchFamily="1" charset="-52"/>
                <a:cs typeface="Times New Roman" pitchFamily="18" charset="0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Times New Roman" pitchFamily="18" charset="0"/>
                <a:ea typeface="Times New Roman" pitchFamily="1" charset="-52"/>
                <a:cs typeface="Times New Roman" pitchFamily="18" charset="0"/>
              </a:rPr>
              <a:t>слов</a:t>
            </a:r>
            <a:endParaRPr sz="2800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  <a:defRPr sz="2000">
                <a:solidFill>
                  <a:srgbClr val="000000"/>
                </a:solidFill>
                <a:latin typeface="Times New Roman" pitchFamily="1" charset="-52"/>
                <a:ea typeface="Times New Roman" pitchFamily="1" charset="-52"/>
                <a:cs typeface="Times New Roman" pitchFamily="1" charset="-52"/>
              </a:defRPr>
            </a:pPr>
            <a:r>
              <a:rPr sz="2800" dirty="0">
                <a:latin typeface="Times New Roman" pitchFamily="18" charset="0"/>
                <a:cs typeface="Times New Roman" pitchFamily="18" charset="0"/>
              </a:rPr>
              <a:t>2. </a:t>
            </a:r>
            <a:r>
              <a:rPr sz="2800" dirty="0" err="1">
                <a:latin typeface="Times New Roman" pitchFamily="18" charset="0"/>
                <a:cs typeface="Times New Roman" pitchFamily="18" charset="0"/>
              </a:rPr>
              <a:t>Наличие</a:t>
            </a:r>
            <a:r>
              <a:rPr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800" dirty="0" err="1">
                <a:latin typeface="Times New Roman" pitchFamily="18" charset="0"/>
                <a:cs typeface="Times New Roman" pitchFamily="18" charset="0"/>
              </a:rPr>
              <a:t>разветвлённой</a:t>
            </a:r>
            <a:r>
              <a:rPr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800" dirty="0" err="1">
                <a:latin typeface="Times New Roman" pitchFamily="18" charset="0"/>
                <a:cs typeface="Times New Roman" pitchFamily="18" charset="0"/>
              </a:rPr>
              <a:t>концепции</a:t>
            </a:r>
            <a:r>
              <a:rPr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800" dirty="0" err="1" smtClean="0">
                <a:latin typeface="Times New Roman" pitchFamily="18" charset="0"/>
                <a:cs typeface="Times New Roman" pitchFamily="18" charset="0"/>
              </a:rPr>
              <a:t>времён</a:t>
            </a:r>
            <a:endParaRPr sz="2800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  <a:defRPr sz="2000">
                <a:solidFill>
                  <a:srgbClr val="000000"/>
                </a:solidFill>
                <a:latin typeface="Times New Roman" pitchFamily="1" charset="-52"/>
                <a:ea typeface="Times New Roman" pitchFamily="1" charset="-52"/>
                <a:cs typeface="Times New Roman" pitchFamily="1" charset="-52"/>
              </a:defRPr>
            </a:pPr>
            <a:r>
              <a:rPr sz="2800" dirty="0">
                <a:latin typeface="Times New Roman" pitchFamily="18" charset="0"/>
                <a:cs typeface="Times New Roman" pitchFamily="18" charset="0"/>
              </a:rPr>
              <a:t>3. </a:t>
            </a:r>
            <a:r>
              <a:rPr sz="2800" dirty="0" err="1">
                <a:latin typeface="Times New Roman" pitchFamily="18" charset="0"/>
                <a:cs typeface="Times New Roman" pitchFamily="18" charset="0"/>
              </a:rPr>
              <a:t>Отсутствие</a:t>
            </a:r>
            <a:r>
              <a:rPr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800" dirty="0" err="1">
                <a:latin typeface="Times New Roman" pitchFamily="18" charset="0"/>
                <a:cs typeface="Times New Roman" pitchFamily="18" charset="0"/>
              </a:rPr>
              <a:t>чётких</a:t>
            </a:r>
            <a:r>
              <a:rPr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800" dirty="0" err="1">
                <a:latin typeface="Times New Roman" pitchFamily="18" charset="0"/>
                <a:cs typeface="Times New Roman" pitchFamily="18" charset="0"/>
              </a:rPr>
              <a:t>правил</a:t>
            </a:r>
            <a:r>
              <a:rPr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800" dirty="0" err="1" smtClean="0">
                <a:latin typeface="Times New Roman" pitchFamily="18" charset="0"/>
                <a:cs typeface="Times New Roman" pitchFamily="18" charset="0"/>
              </a:rPr>
              <a:t>чтения</a:t>
            </a:r>
            <a:endParaRPr sz="2800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  <a:defRPr sz="2000">
                <a:solidFill>
                  <a:srgbClr val="000000"/>
                </a:solidFill>
                <a:latin typeface="Times New Roman" pitchFamily="1" charset="-52"/>
                <a:ea typeface="Times New Roman" pitchFamily="1" charset="-52"/>
                <a:cs typeface="Times New Roman" pitchFamily="1" charset="-52"/>
              </a:defRPr>
            </a:pPr>
            <a:r>
              <a:rPr sz="2800" dirty="0">
                <a:latin typeface="Times New Roman" pitchFamily="18" charset="0"/>
                <a:cs typeface="Times New Roman" pitchFamily="18" charset="0"/>
              </a:rPr>
              <a:t>4. </a:t>
            </a:r>
            <a:r>
              <a:rPr sz="2800" dirty="0" err="1">
                <a:latin typeface="Times New Roman" pitchFamily="18" charset="0"/>
                <a:cs typeface="Times New Roman" pitchFamily="18" charset="0"/>
              </a:rPr>
              <a:t>Стремление</a:t>
            </a:r>
            <a:r>
              <a:rPr sz="2800" dirty="0">
                <a:latin typeface="Times New Roman" pitchFamily="18" charset="0"/>
                <a:cs typeface="Times New Roman" pitchFamily="18" charset="0"/>
              </a:rPr>
              <a:t> к </a:t>
            </a:r>
            <a:r>
              <a:rPr sz="2800" dirty="0" err="1" smtClean="0">
                <a:latin typeface="Times New Roman" pitchFamily="18" charset="0"/>
                <a:cs typeface="Times New Roman" pitchFamily="18" charset="0"/>
              </a:rPr>
              <a:t>упрощению</a:t>
            </a:r>
            <a:endParaRPr sz="2800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  <a:defRPr sz="2000">
                <a:solidFill>
                  <a:srgbClr val="000000"/>
                </a:solidFill>
                <a:latin typeface="Times New Roman" pitchFamily="1" charset="-52"/>
                <a:ea typeface="Times New Roman" pitchFamily="1" charset="-52"/>
                <a:cs typeface="Times New Roman" pitchFamily="1" charset="-52"/>
              </a:defRPr>
            </a:pPr>
            <a:r>
              <a:rPr sz="2800" dirty="0">
                <a:latin typeface="Times New Roman" pitchFamily="18" charset="0"/>
                <a:cs typeface="Times New Roman" pitchFamily="18" charset="0"/>
              </a:rPr>
              <a:t>5. </a:t>
            </a:r>
            <a:r>
              <a:rPr sz="2800" dirty="0" err="1" smtClean="0">
                <a:latin typeface="Times New Roman" pitchFamily="18" charset="0"/>
                <a:cs typeface="Times New Roman" pitchFamily="18" charset="0"/>
              </a:rPr>
              <a:t>Артикли</a:t>
            </a:r>
            <a:endParaRPr sz="2800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  <a:defRPr sz="2000">
                <a:solidFill>
                  <a:srgbClr val="000000"/>
                </a:solidFill>
                <a:latin typeface="Times New Roman" pitchFamily="1" charset="-52"/>
                <a:ea typeface="Times New Roman" pitchFamily="1" charset="-52"/>
                <a:cs typeface="Times New Roman" pitchFamily="1" charset="-52"/>
              </a:defRPr>
            </a:pPr>
            <a:r>
              <a:rPr sz="2800" dirty="0">
                <a:latin typeface="Times New Roman" pitchFamily="18" charset="0"/>
                <a:cs typeface="Times New Roman" pitchFamily="18" charset="0"/>
              </a:rPr>
              <a:t>6. </a:t>
            </a:r>
            <a:r>
              <a:rPr sz="2800" dirty="0" err="1" smtClean="0">
                <a:latin typeface="Times New Roman" pitchFamily="18" charset="0"/>
                <a:cs typeface="Times New Roman" pitchFamily="18" charset="0"/>
              </a:rPr>
              <a:t>По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sz="2800" dirty="0" err="1" smtClean="0">
                <a:latin typeface="Times New Roman" pitchFamily="18" charset="0"/>
                <a:cs typeface="Times New Roman" pitchFamily="18" charset="0"/>
              </a:rPr>
              <a:t>имание</a:t>
            </a:r>
            <a:r>
              <a:rPr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800" dirty="0" err="1">
                <a:latin typeface="Times New Roman" pitchFamily="18" charset="0"/>
                <a:cs typeface="Times New Roman" pitchFamily="18" charset="0"/>
              </a:rPr>
              <a:t>устной</a:t>
            </a:r>
            <a:r>
              <a:rPr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800" dirty="0" err="1" smtClean="0">
                <a:latin typeface="Times New Roman" pitchFamily="18" charset="0"/>
                <a:cs typeface="Times New Roman" pitchFamily="18" charset="0"/>
              </a:rPr>
              <a:t>речи</a:t>
            </a:r>
            <a:endParaRPr sz="2800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  <a:defRPr sz="2000">
                <a:solidFill>
                  <a:srgbClr val="000000"/>
                </a:solidFill>
                <a:latin typeface="Times New Roman" pitchFamily="1" charset="-52"/>
                <a:ea typeface="Times New Roman" pitchFamily="1" charset="-52"/>
                <a:cs typeface="Times New Roman" pitchFamily="1" charset="-52"/>
              </a:defRPr>
            </a:pPr>
            <a:r>
              <a:rPr sz="2800" dirty="0">
                <a:latin typeface="Times New Roman" pitchFamily="18" charset="0"/>
                <a:cs typeface="Times New Roman" pitchFamily="18" charset="0"/>
              </a:rPr>
              <a:t>7. </a:t>
            </a:r>
            <a:r>
              <a:rPr sz="2800" dirty="0" err="1">
                <a:latin typeface="Times New Roman" pitchFamily="18" charset="0"/>
                <a:cs typeface="Times New Roman" pitchFamily="18" charset="0"/>
              </a:rPr>
              <a:t>Вариативность</a:t>
            </a:r>
            <a:r>
              <a:rPr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800" dirty="0" err="1">
                <a:latin typeface="Times New Roman" pitchFamily="18" charset="0"/>
                <a:cs typeface="Times New Roman" pitchFamily="18" charset="0"/>
              </a:rPr>
              <a:t>английского</a:t>
            </a:r>
            <a:r>
              <a:rPr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800" dirty="0" err="1">
                <a:latin typeface="Times New Roman" pitchFamily="18" charset="0"/>
                <a:cs typeface="Times New Roman" pitchFamily="18" charset="0"/>
              </a:rPr>
              <a:t>языка</a:t>
            </a:r>
            <a:endParaRPr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овое поле1"/>
          <p:cNvSpPr txBox="1">
            <a:extLst>
              <a:ext uri="smNativeData">
                <pr:smNativeData xmlns="" xmlns:p14="http://schemas.microsoft.com/office/powerpoint/2010/main" xmlns:pr="smNativeData" val="SMDATA_13_2oEvYhMAAAAlAAAAEgAAAE8BAAAAkAAAAEgAAACQAAAASAAAAAAAAAAAAAAAAAAAAAEAAABQAAAAAAAAAAAA4D8AAAAAAADgPwAAAAAAAOA/AAAAAAAA4D8AAAAAAADgPwAAAAAAAOA/AAAAAAAA4D8AAAAAAADgPwAAAAAAAOA/AAAAAAAA4D8CAAAAjAAAAAAAAAAAAAAA5ubmDMzMzA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CWlpYKAAAAACgAAAAoAAAAZAAAAGQAAAAAAAAAzMzMAAAAAABQAAAAUAAAAGQAAABkAAAAAAAAABcAAAAUAAAAAAAAAL0FAAD/fwAA/38AAAAAAAAJAAAABAAAAAAAAAAMAAAAEAAAAAAAAAAAAAAAAAAAAAAAAAAeAAAAaAAAAAAAAAAAAAAAAAAAAAAAAAAAAAAAECcAABAnAAAAAAAAAAAAAAAAAAAAAAAAAAAAAAAAAAAAAAAAAAAAABQAAAAAAAAAwMD/AAAAAABkAAAAMgAAAAAAAABkAAAAAAAAAH9/fwAKAAAAHwAAAFQAAADm5uYFzMzMAQAAAAAAAAAAAAAAAAAAAAAAAAAAAAAAAAAAAAAAAAAAAAAAAn9/fwCWlpYDzMzMAMDA/wB/f38AAAAAAAAAAAAAAAAAAAAAAAAAAAAhAAAAGAAAABQAAACYCgAAxAEAAEIrAAC0BQAAECAAACYAAAAIAAAA//////////8="/>
              </a:ext>
            </a:extLst>
          </p:cNvSpPr>
          <p:nvPr/>
        </p:nvSpPr>
        <p:spPr>
          <a:xfrm>
            <a:off x="1722120" y="287020"/>
            <a:ext cx="5309870" cy="64008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numCol="1" spcCol="215900" anchor="t"/>
          <a:lstStyle/>
          <a:p>
            <a:pPr>
              <a:defRPr sz="3600">
                <a:solidFill>
                  <a:schemeClr val="tx2"/>
                </a:solidFill>
              </a:defRPr>
            </a:pPr>
            <a:r>
              <a:t>Duolingo</a:t>
            </a:r>
          </a:p>
        </p:txBody>
      </p:sp>
      <p:pic>
        <p:nvPicPr>
          <p:cNvPr id="3" name="Изображение2"/>
          <p:cNvPicPr>
            <a:picLocks noChangeAspect="1"/>
            <a:extLst>
              <a:ext uri="smNativeData">
                <pr:smNativeData xmlns="" xmlns:p14="http://schemas.microsoft.com/office/powerpoint/2010/main" xmlns:pr="smNativeData" val="SMDATA_15_2oEvYhMAAAAlAAAAEQAAAC8BAAAAkAAAAEgAAACQAAAASAAAAAAAAAAAAAAAAAAAAAEAAABQAAAAAAAAAAAA4D8AAAAAAADgPwAAAAAAAOA/AAAAAAAA4D8AAAAAAADgPwAAAAAAAOA/AAAAAAAA4D8AAAAAAADgPwAAAAAAAOA/AAAAAAAA4D8CAAAAjAAAAAAAAAAAAAAA5ubmDMzMzA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AAAAAAAAAAABAAAAf39/AAEAAABkAAAAAAAAABQAAABAHwAAAAAAACYAAAAAAAAAwOD//wAAAAAmAAAAZAAAABYAAABMAAAAAAAAAAAAAAAEAAAAAAAAAAEAAACWlpYKAAAAACgAAAAoAAAAZAAAAGQAAAAAAAAAzMzMAAAAAABQAAAAUAAAAGQAAABkAAAAAAAAAAcAAAA4AAAAAAAAAAAAAAAAAAAA////AAAAAAAAAAAAAAAAAAAAAAAAAAAAAAAAAAAAAABkAAAAZAAAAAAAAAAjAAAABAAAAGQAAAAXAAAAFAAAAAAAAAAAAAAA/38AAP9/AAAAAAAACQAAAAQAAAD/CAAADAAAABAAAAA753/BSJgPQH5YpAw83eq/HgAAAGgAAAAAAAAAAAAAAAAAAAAAAAAAAAAAABAnAAAQJwAAAAAAAAAAAAAAAAAAAAAAAAAAAAAAAAAAAAAAAAAAAAAUAAAAAAAAAMDA/wAAAAAAZAAAADIAAAAAAAAAZAAAAAAAAAB/f38ACgAAAB8AAABUAAAA5ubmBczMzAEAAAAAAAAAAAAAAAAAAAAAAAAAAAAAAAAAAAAAAAAAAAAAAAJ/f38AlpaWA8zMzADAwP8Af39/AAAAAAAAAAAAAAAAAP///wAAAAAAIQAAABgAAAAUAAAANAsAAEEMAACDFgAA3yIAABAAAAAmAAAACAAAAP//////////"/>
              </a:ext>
            </a:extLst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21180" y="1991995"/>
            <a:ext cx="1838325" cy="3676650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4" name="Изображение3"/>
          <p:cNvPicPr>
            <a:picLocks noChangeAspect="1"/>
            <a:extLst>
              <a:ext uri="smNativeData">
                <pr:smNativeData xmlns="" xmlns:p14="http://schemas.microsoft.com/office/powerpoint/2010/main" xmlns:pr="smNativeData" val="SMDATA_15_2oEvYhMAAAAlAAAAEQAAAC8BAAAAkAAAAEgAAACQAAAASAAAAAAAAAAAAAAAAAAAAAEAAABQAAAAAAAAAAAA4D8AAAAAAADgPwAAAAAAAOA/AAAAAAAA4D8AAAAAAADgPwAAAAAAAOA/AAAAAAAA4D8AAAAAAADgPwAAAAAAAOA/AAAAAAAA4D8CAAAAjAAAAAAAAAAAAAAA5ubmDMzMzA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AAAAAAAAAAABAAAAf39/AAEAAABkAAAAAAAAABQAAABAHwAAAAAAACYAAAAAAAAAwOD//wAAAAAmAAAAZAAAABYAAABMAAAAAAAAAAAAAAAEAAAAAAAAAAEAAACWlpYKAAAAACgAAAAoAAAAZAAAAGQAAAAAAAAAzMzMAAAAAABQAAAAUAAAAGQAAABkAAAAAAAAAAcAAAA4AAAAAAAAAAAAAAAAAAAA////AAAAAAAAAAAAAAAAAAAAAAAAAAAAAAAAAAAAAABkAAAAZAAAAAAAAAAjAAAABAAAAGQAAAAXAAAAFAAAAAAAAAAAAAAA/38AAP9/AAAAAAAACQAAAAQAAAAAAQAADAAAABAAAAAAAAAAAAAAAAAAAAAAAAAAHgAAAGgAAAAAAAAAAAAAAAAAAAAAAAAAAAAAABAnAAAQJwAAAAAAAAAAAAAAAAAAAAAAAAAAAAAAAAAAAAAAAAAAAAAUAAAAAAAAAMDA/wAAAAAAZAAAADIAAAAAAAAAZAAAAAAAAAB/f38ACgAAAB8AAABUAAAA5ubmBczMzAEAAAAAAAAAAAAAAAAAAAAAAAAAAAAAAAAAAAAAAAAAAAAAAAJ/f38AlpaWA8zMzADAwP8Af39/AAAAAAAAAAAAAAAAAP///wAAAAAAIQAAABgAAAAUAAAA4gAAAGMRAAAzDAAAKygAABAAAAAmAAAACAAAAP//////////"/>
              </a:ext>
            </a:extLst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3510" y="2826385"/>
            <a:ext cx="1839595" cy="3703320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5" name="Изображение4"/>
          <p:cNvPicPr>
            <a:picLocks noChangeAspect="1"/>
            <a:extLst>
              <a:ext uri="smNativeData">
                <pr:smNativeData xmlns="" xmlns:p14="http://schemas.microsoft.com/office/powerpoint/2010/main" xmlns:pr="smNativeData" val="SMDATA_15_2oEvYhMAAAAlAAAAEQAAAC8BAAAAkAAAAEgAAACQAAAASAAAAAAAAAAAAAAAAAAAAAEAAABQAAAAAAAAAAAA4D8AAAAAAADgPwAAAAAAAOA/AAAAAAAA4D8AAAAAAADgPwAAAAAAAOA/AAAAAAAA4D8AAAAAAADgPwAAAAAAAOA/AAAAAAAA4D8CAAAAjAAAAAAAAAAAAAAA5ubmDMzMzA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AAAAAAAAAAABAAAAf39/AAEAAABkAAAAAAAAABQAAABAHwAAAAAAACYAAAAAAAAAwOD//wAAAAAmAAAAZAAAABYAAABMAAAAAAAAAAAAAAAEAAAAAAAAAAEAAACWlpYKAAAAACgAAAAoAAAAZAAAAGQAAAAAAAAAzMzMAAAAAABQAAAAUAAAAGQAAABkAAAAAAAAAAcAAAA4AAAAAAAAAAAAAAAAAAAA////AAAAAAAAAAAAAAAAAAAAAAAAAAAAAAAAAAAAAABkAAAAZAAAAAAAAAAjAAAABAAAAGQAAAAXAAAAFAAAAAAAAAAAAAAA/38AAP9/AAAAAAAACQAAAAQAAAD/AAAADAAAABAAAAAAAAAAAAAAAAAAAAAAAAAAHgAAAGgAAAAAAAAAAAAAAAAAAAAAAAAAAAAAABAnAAAQJwAAAAAAAAAAAAAAAAAAAAAAAAAAAAAAAAAAAAAAAAAAAAAUAAAAAAAAAMDA/wAAAAAAZAAAADIAAAAAAAAAZAAAAAAAAAB/f38ACgAAAB8AAABUAAAA5ubmBczMzAEAAAAAAAAAAAAAAAAAAAAAAAAAAAAAAAAAAAAAAAAAAAAAAAJ/f38AlpaWA8zMzADAwP8Af39/AAAAAAAAAAAAAAAAAP///wAAAAAAIQAAABgAAAAUAAAAyhUAADcRAAAbIQAA/ycAABAAAAAmAAAACAAAAP//////////"/>
              </a:ext>
            </a:extLst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542030" y="2798445"/>
            <a:ext cx="1839595" cy="3703320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6" name="Изображение5"/>
          <p:cNvPicPr>
            <a:picLocks noChangeAspect="1"/>
            <a:extLst>
              <a:ext uri="smNativeData">
                <pr:smNativeData xmlns="" xmlns:p14="http://schemas.microsoft.com/office/powerpoint/2010/main" xmlns:pr="smNativeData" val="SMDATA_15_2oEvYhMAAAAlAAAAEQAAAC8BAAAAkAAAAEgAAACQAAAASAAAAAAAAAAAAAAAAAAAAAEAAABQAAAAAAAAAAAA4D8AAAAAAADgPwAAAAAAAOA/AAAAAAAA4D8AAAAAAADgPwAAAAAAAOA/AAAAAAAA4D8AAAAAAADgPwAAAAAAAOA/AAAAAAAA4D8CAAAAjAAAAAAAAAAAAAAA5ubmDMzMzA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AAAAAAAAAAABAAAAf39/AAEAAABkAAAAAAAAABQAAABAHwAAAAAAACYAAAAAAAAAwOD//wAAAAAmAAAAZAAAABYAAABMAAAAAAAAAAAAAAAEAAAAAAAAAAEAAACWlpYKAAAAACgAAAAoAAAAZAAAAGQAAAAAAAAAzMzMAAAAAABQAAAAUAAAAGQAAABkAAAAAAAAAAcAAAA4AAAAAAAAAAAAAAAAAAAA////AAAAAAAAAAAAAAAAAAAAAAAAAAAAAAAAAAAAAABkAAAAZAAAAAAAAAAjAAAABAAAAGQAAAAXAAAAFAAAAAAAAAAAAAAA/38AAP9/AAAAAAAACQAAAAQAAAAAAAAADAAAABAAAAAAAAAAAAAAAAAAAAAAAAAAHgAAAGgAAAAAAAAAAAAAAAAAAAAAAAAAAAAAABAnAAAQJwAAAAAAAAAAAAAAAAAAAAAAAAAAAAAAAAAAAAAAAAAAAAAUAAAAAAAAAMDA/wAAAAAAZAAAADIAAAAAAAAAZAAAAAAAAAB/f38ACgAAAB8AAABUAAAA5ubmBczMzAEAAAAAAAAAAAAAAAAAAAAAAAAAAAAAAAAAAAAAAAAAAAAAAAJ/f38AlpaWA8zMzADAwP8Af39/AAAAAAAAAAAAAAAAAP///wAAAAAAIQAAABgAAAAUAAAAOSAAAFwMAACKKwAAgiIAABAAAAAmAAAACAAAAP//////////"/>
              </a:ext>
            </a:extLst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238115" y="2009140"/>
            <a:ext cx="1839595" cy="3600450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7" name="Изображение6"/>
          <p:cNvPicPr>
            <a:picLocks noChangeAspect="1"/>
            <a:extLst>
              <a:ext uri="smNativeData">
                <pr:smNativeData xmlns="" xmlns:p14="http://schemas.microsoft.com/office/powerpoint/2010/main" xmlns:pr="smNativeData" val="SMDATA_15_2oEvYhMAAAAlAAAAEQAAAC8BAAAAkAAAAEgAAACQAAAASAAAAAAAAAAAAAAAAAAAAAEAAABQAAAAAAAAAAAA4D8AAAAAAADgPwAAAAAAAOA/AAAAAAAA4D8AAAAAAADgPwAAAAAAAOA/AAAAAAAA4D8AAAAAAADgPwAAAAAAAOA/AAAAAAAA4D8CAAAAjAAAAAAAAAAAAAAA5ubmDMzMzA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AAAAAAAAAAABAAAAf39/AAEAAABkAAAAAAAAABQAAABAHwAAAAAAACYAAAAAAAAAwOD//wAAAAAmAAAAZAAAABYAAABMAAAAAAAAAAAAAAAEAAAAAAAAAAEAAACWlpYKAAAAACgAAAAoAAAAZAAAAGQAAAAAAAAAzMzMAAAAAABQAAAAUAAAAGQAAABkAAAAAAAAAAcAAAA4AAAAAAAAAAAAAAAAAAAA////AAAAAAAAAAAAAAAAAAAAAAAAAAAAAAAAAAAAAABkAAAAZAAAAAAAAAAjAAAABAAAAGQAAAAXAAAAFAAAAAAAAAAAAAAA/38AAP9/AAAAAAAACQAAAAQAAAAAAAAADAAAABAAAAAAAAAAAAAAAAAAAAAAAAAAHgAAAGgAAAAAAAAAAAAAAAAAAAAAAAAAAAAAABAnAAAQJwAAAAAAAAAAAAAAAAAAAAAAAAAAAAAAAAAAAAAAAAAAAAAUAAAAAAAAAMDA/wAAAAAAZAAAADIAAAAAAAAAZAAAAAAAAAB/f38ACgAAAB8AAABUAAAA5ubmBczMzAEAAAAAAAAAAAAAAAAAAAAAAAAAAAAAAAAAAAAAAAAAAAAAAAJ/f38AlpaWA8zMzADAwP8Af39/AAAAAAAAAAAAAAAAAP///wAAAAAAIQAAABgAAAAUAAAAYCoAAKgRAACxNQAAcCgAABAAAAAmAAAACAAAAP//////////"/>
              </a:ext>
            </a:extLst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888480" y="2870200"/>
            <a:ext cx="1839595" cy="3703320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8" name="Текстовое поле2"/>
          <p:cNvSpPr txBox="1">
            <a:extLst>
              <a:ext uri="smNativeData">
                <pr:smNativeData xmlns="" xmlns:p14="http://schemas.microsoft.com/office/powerpoint/2010/main" xmlns:pr="smNativeData" val="SMDATA_13_2oEvYhMAAAAlAAAAEgAAAE8BAAAAkAAAAEgAAACQAAAASAAAAAAAAAAAAAAAAAAAAAEAAABQAAAAAAAAAAAA4D8AAAAAAADgPwAAAAAAAOA/AAAAAAAA4D8AAAAAAADgPwAAAAAAAOA/AAAAAAAA4D8AAAAAAADgPwAAAAAAAOA/AAAAAAAA4D8CAAAAjAAAAAAAAAAAAAAA5ubmDMzMzA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CWlpYKAAAAACgAAAAoAAAAZAAAAGQAAAAAAAAAzMzMAAAAAABQAAAAUAAAAGQAAABkAAAAAAAAABcAAAAUAAAAAAAAAKYCAAD/fwAA/38AAAAAAAAJAAAABAAAAAAAAAAMAAAAEAAAAAAAAAAAAAAAAAAAAAAAAAAeAAAAaAAAAAAAAAAAAAAAAAAAAAAAAAAAAAAAECcAABAnAAAAAAAAAAAAAAAAAAAAAAAAAAAAAAAAAAAAAAAAAAAAABQAAAAAAAAAwMD/AAAAAABkAAAAMgAAAAAAAABkAAAAAAAAAH9/fwAKAAAAHwAAAFQAAADm5uYFzMzMAQAAAAAAAAAAAAAAAAAAAAAAAAAAAAAAAAAAAAAAAAAAAAAAAn9/fwCWlpYDzMzMAMDA/wB/f38AAAAAAAAAAAAAAAAAAAAAAAAAAAAhAAAAGAAAABQAAACYCgAA1wUAAAYtAAAnCgAAECAAACYAAAAIAAAA//////////8="/>
              </a:ext>
            </a:extLst>
          </p:cNvSpPr>
          <p:nvPr/>
        </p:nvSpPr>
        <p:spPr>
          <a:xfrm>
            <a:off x="1722120" y="949325"/>
            <a:ext cx="5596890" cy="70104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numCol="1" spcCol="215900" anchor="t"/>
          <a:lstStyle/>
          <a:p>
            <a:pPr>
              <a:defRPr sz="2000"/>
            </a:pPr>
            <a:r>
              <a:rPr dirty="0" err="1">
                <a:latin typeface="Times New Roman" pitchFamily="18" charset="0"/>
                <a:cs typeface="Times New Roman" pitchFamily="18" charset="0"/>
              </a:rPr>
              <a:t>Множество</a:t>
            </a:r>
            <a:r>
              <a:rPr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err="1">
                <a:latin typeface="Times New Roman" pitchFamily="18" charset="0"/>
                <a:cs typeface="Times New Roman" pitchFamily="18" charset="0"/>
              </a:rPr>
              <a:t>заданий</a:t>
            </a:r>
            <a:r>
              <a:rPr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err="1">
                <a:latin typeface="Times New Roman" pitchFamily="18" charset="0"/>
                <a:cs typeface="Times New Roman" pitchFamily="18" charset="0"/>
              </a:rPr>
              <a:t>на</a:t>
            </a:r>
            <a:r>
              <a:rPr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err="1">
                <a:latin typeface="Times New Roman" pitchFamily="18" charset="0"/>
                <a:cs typeface="Times New Roman" pitchFamily="18" charset="0"/>
              </a:rPr>
              <a:t>перевод</a:t>
            </a:r>
            <a:r>
              <a:rPr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dirty="0" err="1">
                <a:latin typeface="Times New Roman" pitchFamily="18" charset="0"/>
                <a:cs typeface="Times New Roman" pitchFamily="18" charset="0"/>
              </a:rPr>
              <a:t>аудирование</a:t>
            </a:r>
            <a:r>
              <a:rPr dirty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dirty="0" err="1">
                <a:latin typeface="Times New Roman" pitchFamily="18" charset="0"/>
                <a:cs typeface="Times New Roman" pitchFamily="18" charset="0"/>
              </a:rPr>
              <a:t>грамматику</a:t>
            </a:r>
            <a:endParaRPr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Изображение1"/>
          <p:cNvPicPr>
            <a:picLocks noChangeAspect="1"/>
            <a:extLst>
              <a:ext uri="smNativeData">
                <pr:smNativeData xmlns="" xmlns:p14="http://schemas.microsoft.com/office/powerpoint/2010/main" xmlns:pr="smNativeData" val="SMDATA_15_2oEvYhMAAAAlAAAAEQAAAC8BAAAAkAAAAEgAAACQAAAASAAAAAAAAAAAAAAAAAAAAAEAAABQAAAAAAAAAAAA4D8AAAAAAADgPwAAAAAAAOA/AAAAAAAA4D8AAAAAAADgPwAAAAAAAOA/AAAAAAAA4D8AAAAAAADgPwAAAAAAAOA/AAAAAAAA4D8CAAAAjAAAAAAAAAAAAAAA5ubmDMzMzA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AAAAAAAAAAABAAAAf39/AAEAAABkAAAAAAAAABQAAABAHwAAAAAAACYAAAAAAAAAwOD//wAAAAAmAAAAZAAAABYAAABMAAAAAAAAAAAAAAAEAAAAAAAAAAEAAACWlpYKAAAAACgAAAAoAAAAZAAAAGQAAAAAAAAAzMzMAAAAAABQAAAAUAAAAGQAAABkAAAAAAAAAAcAAAA4AAAAAAAAAAAAAAAAAAAA////AAAAAAAAAAAAAAAAAAAAAAAAAAAAAAAAAAAAAABkAAAAZAAAAAAAAAAjAAAABAAAAGQAAAAXAAAAFAAAAAAAAAAAAAAA/38AAP9/AAAAAAAACQAAAAQAAAD/AAAADAAAABAAAAC29C4oEfbJv1JbSW0ltdU/HgAAAGgAAAAAAAAAAAAAAAAAAAAAAAAAAAAAABAnAAAQJwAAAAAAAAAAAAAAAAAAAAAAAAAAAAAAAAAAAAAAAAAAAAAUAAAAAAAAAMDA/wAAAAAAZAAAADIAAAAAAAAAZAAAAAAAAAB/f38ACgAAAB8AAABUAAAA5ubmBczMzAEAAAAAAAAAAAAAAAAAAAAAAAAAAAAAAAAAAAAAAAAAAAAAAAJ/f38AlpaWA8zMzADAwP8Af39/AAAAAAAAAAAAAAAAAP///wAAAAAAIQAAABgAAAAUAAAASwEAAFMAAAAnCgAArw0AABAAAAAmAAAACAAAAP//////////"/>
              </a:ext>
            </a:extLst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10185" y="52705"/>
            <a:ext cx="1440180" cy="2171700"/>
          </a:xfrm>
          <a:prstGeom prst="rect">
            <a:avLst/>
          </a:prstGeom>
          <a:noFill/>
          <a:ln>
            <a:noFill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овое поле1"/>
          <p:cNvSpPr txBox="1">
            <a:extLst>
              <a:ext uri="smNativeData">
                <pr:smNativeData xmlns="" xmlns:p14="http://schemas.microsoft.com/office/powerpoint/2010/main" xmlns:pr="smNativeData" val="SMDATA_13_2oEvYhMAAAAlAAAAEgAAAE8BAAAAkAAAAEgAAACQAAAASAAAAAAAAAAAAAAAAAAAAAEAAABQAAAAAAAAAAAA4D8AAAAAAADgPwAAAAAAAOA/AAAAAAAA4D8AAAAAAADgPwAAAAAAAOA/AAAAAAAA4D8AAAAAAADgPwAAAAAAAOA/AAAAAAAA4D8CAAAAjAAAAAAAAAAAAAAA5ubmDMzMzA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CWlpYKAAAAACgAAAAoAAAAZAAAAGQAAAAAAAAAzMzMAAAAAABQAAAAUAAAAGQAAABkAAAAAAAAABcAAAAUAAAAAAAAAL0FAAD/fwAA/38AAAAAAAAJAAAABAAAAAAAAAAMAAAAEAAAAAAAAAAAAAAAAAAAAAAAAAAeAAAAaAAAAAAAAAAAAAAAAAAAAAAAAAAAAAAAECcAABAnAAAAAAAAAAAAAAAAAAAAAAAAAAAAAAAAAAAAAAAAAAAAABQAAAAAAAAAwMD/AAAAAABkAAAAMgAAAAAAAABkAAAAAAAAAH9/fwAKAAAAHwAAAFQAAADm5uYFzMzMAQAAAAAAAAAAAAAAAAAAAAAAAAAAAAAAAAAAAAAAAAAAAAAAAn9/fwCWlpYDzMzMAMDA/wB/f38AAAAAAAAAAAAAAAAAAAAAAAAAAAAhAAAAGAAAABQAAACYCgAAxAEAAEIrAAC0BQAAECAAACYAAAAIAAAA//////////8="/>
              </a:ext>
            </a:extLst>
          </p:cNvSpPr>
          <p:nvPr/>
        </p:nvSpPr>
        <p:spPr>
          <a:xfrm>
            <a:off x="1722120" y="287020"/>
            <a:ext cx="5309870" cy="64008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numCol="1" spcCol="215900" anchor="t"/>
          <a:lstStyle/>
          <a:p>
            <a:pPr>
              <a:defRPr sz="3600">
                <a:solidFill>
                  <a:schemeClr val="tx2"/>
                </a:solidFill>
              </a:defRPr>
            </a:pPr>
            <a:r>
              <a:t>Duolingo</a:t>
            </a:r>
          </a:p>
        </p:txBody>
      </p:sp>
      <p:sp>
        <p:nvSpPr>
          <p:cNvPr id="3" name="Текстовое поле2"/>
          <p:cNvSpPr txBox="1">
            <a:extLst>
              <a:ext uri="smNativeData">
                <pr:smNativeData xmlns="" xmlns:p14="http://schemas.microsoft.com/office/powerpoint/2010/main" xmlns:pr="smNativeData" val="SMDATA_13_2oEvYhMAAAAlAAAAEgAAAE8BAAAAkAAAAEgAAACQAAAASAAAAAAAAAAAAAAAAAAAAAEAAABQAAAAAAAAAAAA4D8AAAAAAADgPwAAAAAAAOA/AAAAAAAA4D8AAAAAAADgPwAAAAAAAOA/AAAAAAAA4D8AAAAAAADgPwAAAAAAAOA/AAAAAAAA4D8CAAAAjAAAAAAAAAAAAAAA5ubmDMzMzA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CWlpYKAAAAACgAAAAoAAAAZAAAAGQAAAAAAAAAzMzMAAAAAABQAAAAUAAAAGQAAABkAAAAAAAAABcAAAAUAAAAAAAAAKYCAAD/fwAA/38AAAAAAAAJAAAABAAAAAAAAAAMAAAAEAAAAAAAAAAAAAAAAAAAAAAAAAAeAAAAaAAAAAAAAAAAAAAAAAAAAAAAAAAAAAAAECcAABAnAAAAAAAAAAAAAAAAAAAAAAAAAAAAAAAAAAAAAAAAAAAAABQAAAAAAAAAwMD/AAAAAABkAAAAMgAAAAAAAABkAAAAAAAAAH9/fwAKAAAAHwAAAFQAAADm5uYFzMzMAQAAAAAAAAAAAAAAAAAAAAAAAAAAAAAAAAAAAAAAAAAAAAAAAn9/fwCWlpYDzMzMAMDA/wB/f38AAAAAAAAAAAAAAAAAAAAAAAAAAAAhAAAAGAAAABQAAACYCgAALAYAAAYtAABcDAAAECAAACYAAAAIAAAA//////////8="/>
              </a:ext>
            </a:extLst>
          </p:cNvSpPr>
          <p:nvPr/>
        </p:nvSpPr>
        <p:spPr>
          <a:xfrm>
            <a:off x="1722120" y="1003300"/>
            <a:ext cx="5596890" cy="100584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numCol="1" spcCol="215900" anchor="t"/>
          <a:lstStyle/>
          <a:p>
            <a:pPr>
              <a:defRPr sz="2000"/>
            </a:pPr>
            <a:r>
              <a:rPr dirty="0">
                <a:latin typeface="Times New Roman" pitchFamily="18" charset="0"/>
                <a:cs typeface="Times New Roman" pitchFamily="18" charset="0"/>
              </a:rPr>
              <a:t>А </a:t>
            </a:r>
            <a:r>
              <a:rPr dirty="0" err="1">
                <a:latin typeface="Times New Roman" pitchFamily="18" charset="0"/>
                <a:cs typeface="Times New Roman" pitchFamily="18" charset="0"/>
              </a:rPr>
              <a:t>также</a:t>
            </a:r>
            <a:r>
              <a:rPr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err="1">
                <a:latin typeface="Times New Roman" pitchFamily="18" charset="0"/>
                <a:cs typeface="Times New Roman" pitchFamily="18" charset="0"/>
              </a:rPr>
              <a:t>советы</a:t>
            </a:r>
            <a:r>
              <a:rPr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dirty="0" err="1">
                <a:latin typeface="Times New Roman" pitchFamily="18" charset="0"/>
                <a:cs typeface="Times New Roman" pitchFamily="18" charset="0"/>
              </a:rPr>
              <a:t>подбадривающие</a:t>
            </a:r>
            <a:r>
              <a:rPr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err="1">
                <a:latin typeface="Times New Roman" pitchFamily="18" charset="0"/>
                <a:cs typeface="Times New Roman" pitchFamily="18" charset="0"/>
              </a:rPr>
              <a:t>надписи</a:t>
            </a:r>
            <a:r>
              <a:rPr dirty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dirty="0" err="1">
                <a:latin typeface="Times New Roman" pitchFamily="18" charset="0"/>
                <a:cs typeface="Times New Roman" pitchFamily="18" charset="0"/>
              </a:rPr>
              <a:t>ежемесячные</a:t>
            </a:r>
            <a:r>
              <a:rPr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err="1">
                <a:latin typeface="Times New Roman" pitchFamily="18" charset="0"/>
                <a:cs typeface="Times New Roman" pitchFamily="18" charset="0"/>
              </a:rPr>
              <a:t>марафоны</a:t>
            </a:r>
            <a:r>
              <a:rPr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dirty="0" err="1">
                <a:latin typeface="Times New Roman" pitchFamily="18" charset="0"/>
                <a:cs typeface="Times New Roman" pitchFamily="18" charset="0"/>
              </a:rPr>
              <a:t>мотивирующие</a:t>
            </a:r>
            <a:r>
              <a:rPr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err="1">
                <a:latin typeface="Times New Roman" pitchFamily="18" charset="0"/>
                <a:cs typeface="Times New Roman" pitchFamily="18" charset="0"/>
              </a:rPr>
              <a:t>на</a:t>
            </a:r>
            <a:r>
              <a:rPr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err="1">
                <a:latin typeface="Times New Roman" pitchFamily="18" charset="0"/>
                <a:cs typeface="Times New Roman" pitchFamily="18" charset="0"/>
              </a:rPr>
              <a:t>покорение</a:t>
            </a:r>
            <a:r>
              <a:rPr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err="1">
                <a:latin typeface="Times New Roman" pitchFamily="18" charset="0"/>
                <a:cs typeface="Times New Roman" pitchFamily="18" charset="0"/>
              </a:rPr>
              <a:t>новых</a:t>
            </a:r>
            <a:r>
              <a:rPr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err="1">
                <a:latin typeface="Times New Roman" pitchFamily="18" charset="0"/>
                <a:cs typeface="Times New Roman" pitchFamily="18" charset="0"/>
              </a:rPr>
              <a:t>вершин</a:t>
            </a:r>
            <a:endParaRPr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Изображение3"/>
          <p:cNvPicPr>
            <a:picLocks noChangeAspect="1"/>
            <a:extLst>
              <a:ext uri="smNativeData">
                <pr:smNativeData xmlns="" xmlns:p14="http://schemas.microsoft.com/office/powerpoint/2010/main" xmlns:pr="smNativeData" val="SMDATA_15_2oEvYhMAAAAlAAAAEQAAAC8BAAAAkAAAAEgAAACQAAAASAAAAAAAAAAAAAAAAAAAAAEAAABQAAAAAAAAAAAA4D8AAAAAAADgPwAAAAAAAOA/AAAAAAAA4D8AAAAAAADgPwAAAAAAAOA/AAAAAAAA4D8AAAAAAADgPwAAAAAAAOA/AAAAAAAA4D8CAAAAjAAAAAAAAAAAAAAA5ubmDMzMzA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AAAAAAAAAAABAAAAf39/AAEAAABkAAAAAAAAABQAAABAHwAAAAAAACYAAAAAAAAAwOD//wAAAAAmAAAAZAAAABYAAABMAAAAAAAAAAAAAAAEAAAAAAAAAAEAAACWlpYKAAAAACgAAAAoAAAAZAAAAGQAAAAAAAAAzMzMAAAAAABQAAAAUAAAAGQAAABkAAAAAAAAAAcAAAA4AAAAAAAAAAAAAAAAAAAA////AAAAAAAAAAAAAAAAAAAAAAAAAAAAAAAAAAAAAABkAAAAZAAAAAAAAAAjAAAABAAAAGQAAAAXAAAAFAAAAAAAAAAAAAAA/38AAP9/AAAAAAAACQAAAAQAAABkAAAADAAAABAAAAAAAAAAAAAAAAAAAAAAAAAAHgAAAGgAAAAAAAAAAAAAAAAAAAAAAAAAAAAAABAnAAAQJwAAAAAAAAAAAAAAAAAAAAAAAAAAAAAAAAAAAAAAAAAAAAAUAAAAAAAAAMDA/wAAAAAAZAAAADIAAAAAAAAAZAAAAAAAAAB/f38ACgAAAB8AAABUAAAA5ubmBczMzAEAAAAAAAAAAAAAAAAAAAAAAAAAAAAAAAAAAAAAAAAAAAAAAAJ/f38AlpaWA8zMzADAwP8Af39/AAAAAAAAAAAAAAAAAP///wAAAAAAIQAAABgAAAAUAAAA4gAAAPIQAAAzDAAAuicAABAAAAAmAAAACAAAAP//////////"/>
              </a:ext>
            </a:extLst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3510" y="2754630"/>
            <a:ext cx="1839595" cy="3703320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5" name="Изображение2"/>
          <p:cNvPicPr>
            <a:picLocks noChangeAspect="1"/>
            <a:extLst>
              <a:ext uri="smNativeData">
                <pr:smNativeData xmlns="" xmlns:p14="http://schemas.microsoft.com/office/powerpoint/2010/main" xmlns:pr="smNativeData" val="SMDATA_15_2oEvYhMAAAAlAAAAEQAAAC8BAAAAkAAAAEgAAACQAAAASAAAAAAAAAAAAAAAAAAAAAEAAABQAAAAAAAAAAAA4D8AAAAAAADgPwAAAAAAAOA/AAAAAAAA4D8AAAAAAADgPwAAAAAAAOA/AAAAAAAA4D8AAAAAAADgPwAAAAAAAOA/AAAAAAAA4D8CAAAAjAAAAAAAAAAAAAAA5ubmDMzMzA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AAAAAAAAAAABAAAAf39/AAEAAABkAAAAAAAAABQAAABAHwAAAAAAACYAAAAAAAAAwOD//wAAAAAmAAAAZAAAABYAAABMAAAAAAAAAAAAAAAEAAAAAAAAAAEAAACWlpYKAAAAACgAAAAoAAAAZAAAAGQAAAAAAAAAzMzMAAAAAABQAAAAUAAAAGQAAABkAAAAAAAAAAcAAAA4AAAAAAAAAAAAAAAAAAAA////AAAAAAAAAAAAAAAAAAAAAAAAAAAAAAAAAAAAAABkAAAAZAAAAAAAAAAjAAAABAAAAGQAAAAXAAAAFAAAAAAAAAAAAAAA/38AAP9/AAAAAAAACQAAAAQAAAD/AAAADAAAABAAAABVGvZv/QzdP8BNMWr428Q/HgAAAGgAAAAAAAAAAAAAAAAAAAAAAAAAAAAAABAnAAAQJwAAAAAAAAAAAAAAAAAAAAAAAAAAAAAAAAAAAAAAAAAAAAAUAAAAAAAAAMDA/wAAAAAAZAAAADIAAAAAAAAAZAAAAAAAAAB/f38ACgAAAB8AAABUAAAA5ubmBczMzAEAAAAAAAAAAAAAAAAAAAAAAAAAAAAAAAAAAAAAAAAAAAAAAAJ/f38AlpaWA8zMzADAwP8Af39/AAAAAAAAAAAAAAAAAP///wAAAAAAIQAAABgAAAAUAAAACQsAAAwOAABaFgAAMiQAABAAAAAmAAAACAAAAP//////////"/>
              </a:ext>
            </a:extLst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93875" y="2283460"/>
            <a:ext cx="1839595" cy="3600450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6" name="Изображение4"/>
          <p:cNvPicPr>
            <a:picLocks noChangeAspect="1"/>
            <a:extLst>
              <a:ext uri="smNativeData">
                <pr:smNativeData xmlns="" xmlns:p14="http://schemas.microsoft.com/office/powerpoint/2010/main" xmlns:pr="smNativeData" val="SMDATA_15_2oEvYhMAAAAlAAAAEQAAAC8BAAAAkAAAAEgAAACQAAAASAAAAAAAAAAAAAAAAAAAAAEAAABQAAAAAAAAAAAA4D8AAAAAAADgPwAAAAAAAOA/AAAAAAAA4D8AAAAAAADgPwAAAAAAAOA/AAAAAAAA4D8AAAAAAADgPwAAAAAAAOA/AAAAAAAA4D8CAAAAjAAAAAAAAAAAAAAA5ubmDMzMzA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AAAAAAAAAAABAAAAf39/AAEAAABkAAAAAAAAABQAAABAHwAAAAAAACYAAAAAAAAAwOD//wAAAAAmAAAAZAAAABYAAABMAAAAAAAAAAAAAAAEAAAAAAAAAAEAAACWlpYKAAAAACgAAAAoAAAAZAAAAGQAAAAAAAAAzMzMAAAAAABQAAAAUAAAAGQAAABkAAAAAAAAAAcAAAA4AAAAAAAAAAAAAAAAAAAA////AAAAAAAAAAAAAAAAAAAAAAAAAAAAAAAAAAAAAABkAAAAZAAAAAAAAAAjAAAABAAAAGQAAAAXAAAAFAAAAAAAAAAAAAAA/38AAP9/AAAAAAAACQAAAAQAAAAgAAAADAAAABAAAAAAAAAAAAAAAAAAAAAAAAAAHgAAAGgAAAAAAAAAAAAAAAAAAAAAAAAAAAAAABAnAAAQJwAAAAAAAAAAAAAAAAAAAAAAAAAAAAAAAAAAAAAAAAAAAAAUAAAAAAAAAMDA/wAAAAAAZAAAADIAAAAAAAAAZAAAAAAAAAB/f38ACgAAAB8AAABUAAAA5ubmBczMzAEAAAAAAAAAAAAAAAAAAAAAAAAAAAAAAAAAAAAAAAAAAAAAAAJ/f38AlpaWA8zMzADAwP8Af39/AAAAAAAAAAAAAAAAAP///wAAAAAAIQAAABgAAAAUAAAAyhUAAMYQAAAbIQAAjicAABAAAAAmAAAACAAAAP//////////"/>
              </a:ext>
            </a:extLst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542030" y="2726690"/>
            <a:ext cx="1839595" cy="3703320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7" name="Изображение5"/>
          <p:cNvPicPr>
            <a:picLocks noChangeAspect="1"/>
            <a:extLst>
              <a:ext uri="smNativeData">
                <pr:smNativeData xmlns="" xmlns:p14="http://schemas.microsoft.com/office/powerpoint/2010/main" xmlns:pr="smNativeData" val="SMDATA_15_2oEvYhMAAAAlAAAAEQAAAC8BAAAAkAAAAEgAAACQAAAASAAAAAAAAAAAAAAAAAAAAAEAAABQAAAAAAAAAAAA4D8AAAAAAADgPwAAAAAAAOA/AAAAAAAA4D8AAAAAAADgPwAAAAAAAOA/AAAAAAAA4D8AAAAAAADgPwAAAAAAAOA/AAAAAAAA4D8CAAAAjAAAAAAAAAAAAAAA5ubmDMzMzA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AAAAAAAAAAABAAAAf39/AAEAAABkAAAAAAAAABQAAABAHwAAAAAAACYAAAAAAAAAwOD//wAAAAAmAAAAZAAAABYAAABMAAAAAAAAAAAAAAAEAAAAAAAAAAEAAACWlpYKAAAAACgAAAAoAAAAZAAAAGQAAAAAAAAAzMzMAAAAAABQAAAAUAAAAGQAAABkAAAAAAAAAAcAAAA4AAAAAAAAAAAAAAAAAAAA////AAAAAAAAAAAAAAAAAAAAAAAAAAAAAAAAAAAAAABkAAAAZAAAAAAAAAAjAAAABAAAAGQAAAAXAAAAFAAAAAAAAAAAAAAA/38AAP9/AAAAAAAACQAAAAQAAAD/AAAADAAAABAAAAAAAAAAAAAAAAAAAAAAAAAAHgAAAGgAAAAAAAAAAAAAAAAAAAAAAAAAAAAAABAnAAAQJwAAAAAAAAAAAAAAAAAAAAAAAAAAAAAAAAAAAAAAAAAAAAAUAAAAAAAAAMDA/wAAAAAAZAAAADIAAAAAAAAAZAAAAAAAAAB/f38ACgAAAB8AAABUAAAA5ubmBczMzAEAAAAAAAAAAAAAAAAAAAAAAAAAAAAAAAAAAAAAAAAAAAAAAAJ/f38AlpaWA8zMzADAwP8Af39/AAAAAAAAAAAAAAAAAP///wAAAAAAIQAAABgAAAAUAAAAqiAAANsNAAD7KwAAoyQAABAAAAAmAAAACAAAAP//////////"/>
              </a:ext>
            </a:extLst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309870" y="2252345"/>
            <a:ext cx="1839595" cy="3703320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8" name="Изображение6"/>
          <p:cNvPicPr>
            <a:picLocks noChangeAspect="1"/>
            <a:extLst>
              <a:ext uri="smNativeData">
                <pr:smNativeData xmlns="" xmlns:p14="http://schemas.microsoft.com/office/powerpoint/2010/main" xmlns:pr="smNativeData" val="SMDATA_15_2oEvYhMAAAAlAAAAEQAAAC8BAAAAkAAAAEgAAACQAAAASAAAAAAAAAAAAAAAAAAAAAEAAABQAAAAAAAAAAAA4D8AAAAAAADgPwAAAAAAAOA/AAAAAAAA4D8AAAAAAADgPwAAAAAAAOA/AAAAAAAA4D8AAAAAAADgPwAAAAAAAOA/AAAAAAAA4D8CAAAAjAAAAAAAAAAAAAAA5ubmDMzMzA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AAAAAAAAAAABAAAAf39/AAEAAABkAAAAAAAAABQAAABAHwAAAAAAACYAAAAAAAAAwOD//wAAAAAmAAAAZAAAABYAAABMAAAAAAAAAAAAAAAEAAAAAAAAAAEAAACWlpYKAAAAACgAAAAoAAAAZAAAAGQAAAAAAAAAzMzMAAAAAABQAAAAUAAAAGQAAABkAAAAAAAAAAcAAAA4AAAAAAAAAAAAAAAAAAAA////AAAAAAAAAAAAAAAAAAAAAAAAAAAAAAAAAAAAAABkAAAAZAAAAAAAAAAjAAAABAAAAGQAAAAXAAAAFAAAAAAAAAAAAAAA/38AAP9/AAAAAAAACQAAAAQAAAAgAAAADAAAABAAAAAAAAAAAAAAAAAAAAAAAAAAHgAAAGgAAAAAAAAAAAAAAAAAAAAAAAAAAAAAABAnAAAQJwAAAAAAAAAAAAAAAAAAAAAAAAAAAAAAAAAAAAAAAAAAAAAUAAAAAAAAAMDA/wAAAAAAZAAAADIAAAAAAAAAZAAAAAAAAAB/f38ACgAAAB8AAABUAAAA5ubmBczMzAEAAAAAAAAAAAAAAAAAAAAAAAAAAAAAAAAAAAAAAAAAAAAAAAJ/f38AlpaWA8zMzADAwP8Af39/AAAAAAAAAAAAAAAAAP///wAAAAAAIQAAABgAAAAUAAAA+ioAAGMRAABLNgAAKygAABAAAAAmAAAACAAAAP//////////"/>
              </a:ext>
            </a:extLst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986270" y="2826385"/>
            <a:ext cx="1839595" cy="3703320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9" name="Изображение1"/>
          <p:cNvPicPr>
            <a:picLocks noChangeAspect="1"/>
            <a:extLst>
              <a:ext uri="smNativeData">
                <pr:smNativeData xmlns="" xmlns:p14="http://schemas.microsoft.com/office/powerpoint/2010/main" xmlns:pr="smNativeData" val="SMDATA_15_2oEvYhMAAAAlAAAAEQAAAC8BAAAAkAAAAEgAAACQAAAASAAAAAAAAAAAAAAAAAAAAAEAAABQAAAAAAAAAAAA4D8AAAAAAADgPwAAAAAAAOA/AAAAAAAA4D8AAAAAAADgPwAAAAAAAOA/AAAAAAAA4D8AAAAAAADgPwAAAAAAAOA/AAAAAAAA4D8CAAAAjAAAAAAAAAAAAAAA5ubmDMzMzA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AAAAAAAAAAABAAAAf39/AAEAAABkAAAAAAAAABQAAABAHwAAAAAAACYAAAAAAAAAwOD//wAAAAAmAAAAZAAAABYAAABMAAAAAAAAAAAAAAAEAAAAAAAAAAEAAACWlpYKAAAAACgAAAAoAAAAZAAAAGQAAAAAAAAAzMzMAAAAAABQAAAAUAAAAGQAAABkAAAAAAAAAAcAAAA4AAAAAAAAAAAAAAAAAAAA////AAAAAAAAAAAAAAAAAAAAAAAAAAAAAAAAAAAAAABkAAAAZAAAAAAAAAAjAAAABAAAAGQAAAAXAAAAFAAAAAAAAAAAAAAA/38AAP9/AAAAAAAACQAAAAQAAAD/AAAADAAAABAAAAAVkYzSFYMRwJkAMs+UCRTAHgAAAGgAAAAAAAAAAAAAAAAAAAAAAAAAAAAAABAnAAAQJwAAAAAAAAAAAAAAAAAAAAAAAAAAAAAAAAAAAAAAAAAAAAAUAAAAAAAAAMDA/wAAAAAAZAAAADIAAAAAAAAAZAAAAAAAAAB/f38ACgAAAB8AAABUAAAA5ubmBczMzAEAAAAAAAAAAAAAAAAAAAAAAAAAAAAAAAAAAAAAAAAAAAAAAAJ/f38AlpaWA8zMzADAwP8Af39/AAAAAAAAAAAAAAAAAP///wAAAAAAIQAAABgAAAAUAAAAUwEAAFQAAAAvCgAArw0AABAAAAAmAAAACAAAAP//////////"/>
              </a:ext>
            </a:extLst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15265" y="53340"/>
            <a:ext cx="1440180" cy="2171065"/>
          </a:xfrm>
          <a:prstGeom prst="rect">
            <a:avLst/>
          </a:prstGeom>
          <a:noFill/>
          <a:ln>
            <a:noFill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19350" y="2065655"/>
            <a:ext cx="4305300" cy="39016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984250" y="917575"/>
            <a:ext cx="638619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QR –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код для скачивания приложения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Duolingo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rcRect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овое поле1"/>
          <p:cNvSpPr txBox="1">
            <a:extLst>
              <a:ext uri="smNativeData">
                <pr:smNativeData xmlns="" xmlns:p14="http://schemas.microsoft.com/office/powerpoint/2010/main" xmlns:pr="smNativeData" val="SMDATA_13_2oEvYhMAAAAlAAAAEgAAAE8BAAAAkAAAAEgAAACQAAAASAAAAAAAAAAAAAAAAAAAAAEAAABQAAAAAAAAAAAA4D8AAAAAAADgPwAAAAAAAOA/AAAAAAAA4D8AAAAAAADgPwAAAAAAAOA/AAAAAAAA4D8AAAAAAADgPwAAAAAAAOA/AAAAAAAA4D8CAAAAjAAAAAAAAAAAAAAA5ubmDMzMzA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CWlpYKAAAAACgAAAAoAAAAZAAAAGQAAAAAAAAAzMzMAAAAAABQAAAAUAAAAGQAAABkAAAAAAAAABcAAAAUAAAAAAAAAGoEAAD/fwAA/38AAAAAAAAJAAAABAAAAKkEED0MAAAAEAAAAAAAAAAAAAAAAAAAAAAAAAAeAAAAaAAAAAAAAAAAAAAAAAAAAAAAAAAAAAAAECcAABAnAAAAAAAAAAAAAAAAAAAAAAAAAAAAAAAAAAAAAAAAAAAAABQAAAAAAAAAwMD/AAAAAABkAAAAMgAAAAAAAABkAAAAAAAAAH9/fwAKAAAAHwAAAFQAAADm5uYFzMzMAQAAAAAAAAAAAAAAAAAAAAAAAAAAAAAAAAAAAAAAAAAAAAAAAn9/fwCWlpYDzMzMAMDA/wB/f38AAAAAAAAAAAAAAAAAAAAAAAAAAAAhAAAAGAAAABQAAACRDgAAXAEAACsoAABMBQAAECAAACYAAAAIAAAA//////////8="/>
              </a:ext>
            </a:extLst>
          </p:cNvSpPr>
          <p:nvPr/>
        </p:nvSpPr>
        <p:spPr>
          <a:xfrm>
            <a:off x="2367915" y="220980"/>
            <a:ext cx="4161790" cy="64008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numCol="1" spcCol="215900" anchor="t"/>
          <a:lstStyle/>
          <a:p>
            <a:pPr>
              <a:defRPr sz="3600">
                <a:solidFill>
                  <a:srgbClr val="000000"/>
                </a:solidFill>
              </a:defRPr>
            </a:pPr>
            <a:r>
              <a:t>Lingualeo</a:t>
            </a:r>
          </a:p>
        </p:txBody>
      </p:sp>
      <p:pic>
        <p:nvPicPr>
          <p:cNvPr id="3" name="Изображение1"/>
          <p:cNvPicPr>
            <a:picLocks noChangeAspect="1"/>
            <a:extLst>
              <a:ext uri="smNativeData">
                <pr:smNativeData xmlns="" xmlns:p14="http://schemas.microsoft.com/office/powerpoint/2010/main" xmlns:pr="smNativeData" val="SMDATA_15_2oEvYhMAAAAlAAAAEQAAAC8BAAAAkAAAAEgAAACQAAAASAAAAAAAAAAAAAAAAAAAAAEAAABQAAAAAAAAAAAA4D8AAAAAAADgPwAAAAAAAOA/AAAAAAAA4D8AAAAAAADgPwAAAAAAAOA/AAAAAAAA4D8AAAAAAADgPwAAAAAAAOA/AAAAAAAA4D8CAAAAjAAAAAAAAAAAAAAA5ubmDMzMzA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AAAAAAAAAAABAAAAf39/AAEAAABkAAAAAAAAABQAAABAHwAAAAAAACYAAAAAAAAAwOD//wAAAAAmAAAAZAAAABYAAABMAAAAAAAAAAAAAAAEAAAAAAAAAAEAAACWlpYKAAAAACgAAAAoAAAAZAAAAGQAAAAAAAAAzMzMAAAAAABQAAAAUAAAAGQAAABkAAAAAAAAAAcAAAA4AAAAAAAAAAAAAAAAAAAA////AAAAAAAAAAAAAAAAAAAAAAAAAAAAAAAAAAAAAABkAAAAZAAAAAAAAAAjAAAABAAAAGQAAAAXAAAAFAAAAAAAAAAAAAAA/38AAP9/AAAAAAAACQAAAAQAAAAAAAAADAAAABAAAAC5AChH5GARwGeLQ9Oz8hDAHgAAAGgAAAAAAAAAAAAAAAAAAAAAAAAAAAAAABAnAAAQJwAAAAAAAAAAAAAAAAAAAAAAAAAAAAAAAAAAAAAAAAAAAAAUAAAAAAAAAMDA/wAAAAAAZAAAADIAAAAAAAAAZAAAAAAAAAB/f38ACgAAAB8AAABUAAAA5ubmBczMzAEAAAAAAAAAAAAAAAAAAAAAAAAAAAAAAAAAAAAAAAAAAAAAAAJ/f38AlpaWA8zMzADAwP8Af39/AAAAAAAAAAAAAAAAAP///wAAAAAAIQAAABgAAAAUAAAApgIAAHIBAABLDQAAXAwAABAAAAAmAAAACAAAAP//////////"/>
              </a:ext>
            </a:extLst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30530" y="234950"/>
            <a:ext cx="1730375" cy="1774190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4" name="Изображение2"/>
          <p:cNvPicPr>
            <a:picLocks noChangeAspect="1"/>
            <a:extLst>
              <a:ext uri="smNativeData">
                <pr:smNativeData xmlns="" xmlns:p14="http://schemas.microsoft.com/office/powerpoint/2010/main" xmlns:pr="smNativeData" val="SMDATA_15_2oEvYhMAAAAlAAAAEQAAAC8BAAAAkAAAAEgAAACQAAAASAAAAAAAAAAAAAAAAAAAAAEAAABQAAAAAAAAAAAA4D8AAAAAAADgPwAAAAAAAOA/AAAAAAAA4D8AAAAAAADgPwAAAAAAAOA/AAAAAAAA4D8AAAAAAADgPwAAAAAAAOA/AAAAAAAA4D8CAAAAjAAAAAAAAAAAAAAA5ubmDMzMzA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AAAAAAAAAAABAAAAf39/AAEAAABkAAAAAAAAABQAAABAHwAAAAAAACYAAAAAAAAAwOD//wAAAAAmAAAAZAAAABYAAABMAAAAAAAAAAAAAAAEAAAAAAAAAAEAAACWlpYKAAAAACgAAAAoAAAAZAAAAGQAAAAAAAAAzMzMAAAAAABQAAAAUAAAAGQAAABkAAAAAAAAAAcAAAA4AAAAAAAAAAAAAAAAAAAA////AAAAAAAAAAAAAAAAAAAAAAAAAAAAAAAAAAAAAABkAAAAZAAAAAAAAAAjAAAABAAAAGQAAAAXAAAAFAAAAAAAAAAAAAAA/38AAP9/AAAAAAAACQAAAAQAAAAAAAAADAAAABAAAAAAAAAAAAAAAAAAAAAAAAAAHgAAAGgAAAAAAAAAAAAAAAAAAAAAAAAAAAAAABAnAAAQJwAAAAAAAAAAAAAAAAAAAAAAAAAAAAAAAAAAAAAAAAAAAAAUAAAAAAAAAMDA/wAAAAAAZAAAADIAAAAAAAAAZAAAAAAAAAB/f38ACgAAAB8AAABUAAAA5ubmBczMzAEAAAAAAAAAAAAAAAAAAAAAAAAAAAAAAAAAAAAAAAAAAAAAAAJ/f38AlpaWA8zMzADAwP8Af39/AAAAAAAAAAAAAAAAAP///wAAAAAAIQAAABgAAAAUAAAApgIAANQRAAD3DQAAnCgAABAAAAAmAAAACAAAAP//////////"/>
              </a:ext>
            </a:extLst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30530" y="2898140"/>
            <a:ext cx="1839595" cy="3703320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5" name="Изображение3"/>
          <p:cNvPicPr>
            <a:picLocks noChangeAspect="1"/>
            <a:extLst>
              <a:ext uri="smNativeData">
                <pr:smNativeData xmlns="" xmlns:p14="http://schemas.microsoft.com/office/powerpoint/2010/main" xmlns:pr="smNativeData" val="SMDATA_15_2oEvYhMAAAAlAAAAEQAAAC8BAAAAkAAAAEgAAACQAAAASAAAAAAAAAAAAAAAAAAAAAEAAABQAAAAAAAAAAAA4D8AAAAAAADgPwAAAAAAAOA/AAAAAAAA4D8AAAAAAADgPwAAAAAAAOA/AAAAAAAA4D8AAAAAAADgPwAAAAAAAOA/AAAAAAAA4D8CAAAAjAAAAAAAAAAAAAAA5ubmDMzMzA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AAAAAAAAAAABAAAAf39/AAEAAABkAAAAAAAAABQAAABAHwAAAAAAACYAAAAAAAAAwOD//wAAAAAmAAAAZAAAABYAAABMAAAAAAAAAAAAAAAEAAAAAAAAAAEAAACWlpYKAAAAACgAAAAoAAAAZAAAAGQAAAAAAAAAzMzMAAAAAABQAAAAUAAAAGQAAABkAAAAAAAAAAcAAAA4AAAAAAAAAAAAAAAAAAAA////AAAAAAAAAAAAAAAAAAAAAAAAAAAAAAAAAAAAAABkAAAAZAAAAAAAAAAjAAAABAAAAGQAAAAXAAAAFAAAAAAAAAAAAAAA/38AAP9/AAAAAAAACQAAAAQAAAD/////DAAAABAAAADbxfFQrMLVP2SypKPe9uG/HgAAAGgAAAAAAAAAAAAAAAAAAAAAAAAAAAAAABAnAAAQJwAAAAAAAAAAAAAAAAAAAAAAAAAAAAAAAAAAAAAAAAAAAAAUAAAAAAAAAMDA/wAAAAAAZAAAADIAAAAAAAAAZAAAAAAAAAB/f38ACgAAAB8AAABUAAAA5ubmBczMzAEAAAAAAAAAAAAAAAAAAAAAAAAAAAAAAAAAAAAAAAAAAAAAAAJ/f38AlpaWA8zMzADAwP8Af39/AAAAAAAAAAAAAAAAAP///wAAAAAAIQAAABgAAAAUAAAAZw0AAL0OAAC4GAAAhSUAABAAAAAmAAAACAAAAP//////////"/>
              </a:ext>
            </a:extLst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178685" y="2395855"/>
            <a:ext cx="1839595" cy="3703320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6" name="Изображение4"/>
          <p:cNvPicPr>
            <a:picLocks noChangeAspect="1"/>
            <a:extLst>
              <a:ext uri="smNativeData">
                <pr:smNativeData xmlns="" xmlns:p14="http://schemas.microsoft.com/office/powerpoint/2010/main" xmlns:pr="smNativeData" val="SMDATA_15_2oEvYhMAAAAlAAAAEQAAAC8BAAAAkAAAAEgAAACQAAAASAAAAAAAAAAAAAAAAAAAAAEAAABQAAAAAAAAAAAA4D8AAAAAAADgPwAAAAAAAOA/AAAAAAAA4D8AAAAAAADgPwAAAAAAAOA/AAAAAAAA4D8AAAAAAADgPwAAAAAAAOA/AAAAAAAA4D8CAAAAjAAAAAAAAAAAAAAA5ubmDMzMzA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AAAAAAAAAAABAAAAf39/AAEAAABkAAAAAAAAABQAAABAHwAAAAAAACYAAAAAAAAAwOD//wAAAAAmAAAAZAAAABYAAABMAAAAAAAAAAAAAAAEAAAAAAAAAAEAAACWlpYKAAAAACgAAAAoAAAAZAAAAGQAAAAAAAAAzMzMAAAAAABQAAAAUAAAAGQAAABkAAAAAAAAAAcAAAA4AAAAAAAAAAAAAAAAAAAA////AAAAAAAAAAAAAAAAAAAAAAAAAAAAAAAAAAAAAABkAAAAZAAAAAAAAAAjAAAABAAAAGQAAAAXAAAAFAAAAAAAAAAAAAAA/38AAP9/AAAAAAAACQAAAAQAAAAAAAAADAAAABAAAAB4w5xyP5IBQMEB8yyAS8G/HgAAAGgAAAAAAAAAAAAAAAAAAAAAAAAAAAAAABAnAAAQJwAAAAAAAAAAAAAAAAAAAAAAAAAAAAAAAAAAAAAAAAAAAAAUAAAAAAAAAMDA/wAAAAAAZAAAADIAAAAAAAAAZAAAAAAAAAB/f38ACgAAAB8AAABUAAAA5ubmBczMzAEAAAAAAAAAAAAAAAAAAAAAAAAAAAAAAAAAAAAAAAAAAAAAAAJ/f38AlpaWA8zMzADAwP8Af39/AAAAAAAAAAAAAAAAAP///wAAAAAAIQAAABgAAAAUAAAAcBgAALYSAADBIwAAfikAABAAAAAmAAAACAAAAP//////////"/>
              </a:ext>
            </a:extLst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972560" y="3041650"/>
            <a:ext cx="1839595" cy="3703320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7" name="Изображение5"/>
          <p:cNvPicPr>
            <a:picLocks noChangeAspect="1"/>
            <a:extLst>
              <a:ext uri="smNativeData">
                <pr:smNativeData xmlns="" xmlns:p14="http://schemas.microsoft.com/office/powerpoint/2010/main" xmlns:pr="smNativeData" val="SMDATA_15_2oEvYhMAAAAlAAAAEQAAAC8BAAAAkAAAAEgAAACQAAAASAAAAAAAAAAAAAAAAAAAAAEAAABQAAAAAAAAAAAA4D8AAAAAAADgPwAAAAAAAOA/AAAAAAAA4D8AAAAAAADgPwAAAAAAAOA/AAAAAAAA4D8AAAAAAADgPwAAAAAAAOA/AAAAAAAA4D8CAAAAjAAAAAAAAAAAAAAA5ubmDMzMzA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AAAAAAAAAAABAAAAf39/AAEAAABkAAAAAAAAABQAAABAHwAAAAAAACYAAAAAAAAAwOD//wAAAAAmAAAAZAAAABYAAABMAAAAAAAAAAAAAAAEAAAAAAAAAAEAAACWlpYKAAAAACgAAAAoAAAAZAAAAGQAAAAAAAAAzMzMAAAAAABQAAAAUAAAAGQAAABkAAAAAAAAAAcAAAA4AAAAAAAAAAAAAAAAAAAA////AAAAAAAAAAAAAAAAAAAAAAAAAAAAAAAAAAAAAABkAAAAZAAAAAAAAAAjAAAABAAAAGQAAAAXAAAAFAAAAAAAAAAAAAAA/38AAP9/AAAAAAAACQAAAAQAAAAAAAAADAAAABAAAAAAAAAAAAAAAAAAAAAAAAAAHgAAAGgAAAAAAAAAAAAAAAAAAAAAAAAAAAAAABAnAAAQJwAAAAAAAAAAAAAAAAAAAAAAAAAAAAAAAAAAAAAAAAAAAAAUAAAAAAAAAMDA/wAAAAAAZAAAADIAAAAAAAAAZAAAAAAAAAB/f38ACgAAAB8AAABUAAAA5ubmBczMzAEAAAAAAAAAAAAAAAAAAAAAAAAAAAAAAAAAAAAAAAAAAAAAAAJ/f38AlpaWA8zMzADAwP8Af39/AAAAAAAAAAAAAAAAAP///wAAAAAAIQAAABgAAAAUAAAAeSMAAL0OAADKLgAAhSUAABAAAAAmAAAACAAAAP//////////"/>
              </a:ext>
            </a:extLst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766435" y="2395855"/>
            <a:ext cx="1839595" cy="3703320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8" name="Текстовое поле2"/>
          <p:cNvSpPr txBox="1">
            <a:extLst>
              <a:ext uri="smNativeData">
                <pr:smNativeData xmlns="" xmlns:p14="http://schemas.microsoft.com/office/powerpoint/2010/main" xmlns:pr="smNativeData" val="SMDATA_13_2oEvYhMAAAAlAAAAEgAAAE8BAAAAkAAAAEgAAACQAAAASAAAAAAAAAAAAAAAAAAAAAEAAABQAAAAAAAAAAAA4D8AAAAAAADgPwAAAAAAAOA/AAAAAAAA4D8AAAAAAADgPwAAAAAAAOA/AAAAAAAA4D8AAAAAAADgPwAAAAAAAOA/AAAAAAAA4D8CAAAAjAAAAAAAAAAAAAAA5ubmDMzMzA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CWlpYKAAAAACgAAAAoAAAAZAAAAGQAAAAAAAAAzMzMAAAAAABQAAAAUAAAAGQAAABkAAAAAAAAABcAAAAUAAAAAAAAAIgDAAD/fwAA/38AAAAAAAAJAAAABAAAAGIPAAAMAAAAEAAAAAAAAAAAAAAAAAAAAAAAAAAeAAAAaAAAAAAAAAAAAAAAAAAAAAAAAAAAAAAAECcAABAnAAAAAAAAAAAAAAAAAAAAAAAAAAAAAAAAAAAAAAAAAAAAABQAAAAAAAAAwMD/AAAAAABkAAAAMgAAAAAAAABkAAAAAAAAAH9/fwAKAAAAHwAAAFQAAADm5uYFzMzMAQAAAAAAAAAAAAAAAAAAAAAAAAAAAAAAAAAAAAAAAAAAAAAAAn9/fwCWlpYDzMzMAMDA/wB/f38AAAAAAAAAAAAAAAAAAAAAAAAAAAAhAAAAGAAAABQAAAACDwAALgYAAHAxAAB+CgAAECAAACYAAAAIAAAA//////////8="/>
              </a:ext>
            </a:extLst>
          </p:cNvSpPr>
          <p:nvPr/>
        </p:nvSpPr>
        <p:spPr>
          <a:xfrm>
            <a:off x="2439670" y="1004570"/>
            <a:ext cx="5596890" cy="70104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numCol="1" spcCol="215900" anchor="t"/>
          <a:lstStyle/>
          <a:p>
            <a:pPr>
              <a:defRPr sz="2000">
                <a:solidFill>
                  <a:srgbClr val="000000"/>
                </a:solidFill>
              </a:defRPr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Множество</a:t>
            </a:r>
            <a:r>
              <a:rPr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err="1">
                <a:latin typeface="Times New Roman" pitchFamily="18" charset="0"/>
                <a:cs typeface="Times New Roman" pitchFamily="18" charset="0"/>
              </a:rPr>
              <a:t>разных</a:t>
            </a:r>
            <a:r>
              <a:rPr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err="1">
                <a:latin typeface="Times New Roman" pitchFamily="18" charset="0"/>
                <a:cs typeface="Times New Roman" pitchFamily="18" charset="0"/>
              </a:rPr>
              <a:t>тренировок</a:t>
            </a:r>
            <a:r>
              <a:rPr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dirty="0" err="1">
                <a:latin typeface="Times New Roman" pitchFamily="18" charset="0"/>
                <a:cs typeface="Times New Roman" pitchFamily="18" charset="0"/>
              </a:rPr>
              <a:t>курсов</a:t>
            </a:r>
            <a:r>
              <a:rPr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dirty="0" err="1">
                <a:latin typeface="Times New Roman" pitchFamily="18" charset="0"/>
                <a:cs typeface="Times New Roman" pitchFamily="18" charset="0"/>
              </a:rPr>
              <a:t>возможность</a:t>
            </a:r>
            <a:r>
              <a:rPr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err="1">
                <a:latin typeface="Times New Roman" pitchFamily="18" charset="0"/>
                <a:cs typeface="Times New Roman" pitchFamily="18" charset="0"/>
              </a:rPr>
              <a:t>учиться</a:t>
            </a:r>
            <a:r>
              <a:rPr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err="1">
                <a:latin typeface="Times New Roman" pitchFamily="18" charset="0"/>
                <a:cs typeface="Times New Roman" pitchFamily="18" charset="0"/>
              </a:rPr>
              <a:t>по</a:t>
            </a:r>
            <a:r>
              <a:rPr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err="1">
                <a:latin typeface="Times New Roman" pitchFamily="18" charset="0"/>
                <a:cs typeface="Times New Roman" pitchFamily="18" charset="0"/>
              </a:rPr>
              <a:t>песням</a:t>
            </a:r>
            <a:r>
              <a:rPr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dirty="0" err="1">
                <a:latin typeface="Times New Roman" pitchFamily="18" charset="0"/>
                <a:cs typeface="Times New Roman" pitchFamily="18" charset="0"/>
              </a:rPr>
              <a:t>фильмам</a:t>
            </a:r>
            <a:r>
              <a:rPr dirty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dirty="0" err="1">
                <a:latin typeface="Times New Roman" pitchFamily="18" charset="0"/>
                <a:cs typeface="Times New Roman" pitchFamily="18" charset="0"/>
              </a:rPr>
              <a:t>сериалам</a:t>
            </a:r>
            <a:endParaRPr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34615" y="2424430"/>
            <a:ext cx="4093494" cy="37939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1056005" y="1322873"/>
            <a:ext cx="674497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QR –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код для скачивания приложения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Lingualeo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resentation">
  <a:themeElements>
    <a:clrScheme name="Presentation 1">
      <a:dk1>
        <a:srgbClr val="000000"/>
      </a:dk1>
      <a:lt1>
        <a:srgbClr val="CCCCCC"/>
      </a:lt1>
      <a:dk2>
        <a:srgbClr val="D105A4"/>
      </a:dk2>
      <a:lt2>
        <a:srgbClr val="969696"/>
      </a:lt2>
      <a:accent1>
        <a:srgbClr val="E6E6E6"/>
      </a:accent1>
      <a:accent2>
        <a:srgbClr val="8DC6FF"/>
      </a:accent2>
      <a:accent3>
        <a:srgbClr val="535379"/>
      </a:accent3>
      <a:accent4>
        <a:srgbClr val="737359"/>
      </a:accent4>
      <a:accent5>
        <a:srgbClr val="939339"/>
      </a:accent5>
      <a:accent6>
        <a:srgbClr val="B3B319"/>
      </a:accent6>
      <a:hlink>
        <a:srgbClr val="0066CC"/>
      </a:hlink>
      <a:folHlink>
        <a:srgbClr val="00A800"/>
      </a:folHlink>
    </a:clrScheme>
    <a:fontScheme name="Presentation">
      <a:majorFont>
        <a:latin typeface="Arial"/>
        <a:ea typeface="Arial"/>
        <a:cs typeface="Arial"/>
      </a:majorFont>
      <a:minorFont>
        <a:latin typeface="Arial"/>
        <a:ea typeface="Arial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>
        <a:prstTxWarp prst="textNoShape">
          <a:avLst/>
        </a:prstTxWarp>
        <a:noAutofit/>
      </a:bodyPr>
      <a:lstStyle>
        <a:defPPr>
          <a:defRPr/>
        </a:defPPr>
      </a:lstStyle>
      <a:style>
        <a:lnRef idx="0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>
    <a:extraClrScheme>
      <a:clrScheme name="Presentation 1">
        <a:dk1>
          <a:srgbClr val="000000"/>
        </a:dk1>
        <a:lt1>
          <a:srgbClr val="CCCCCC"/>
        </a:lt1>
        <a:dk2>
          <a:srgbClr val="D105A4"/>
        </a:dk2>
        <a:lt2>
          <a:srgbClr val="969696"/>
        </a:lt2>
        <a:accent1>
          <a:srgbClr val="E6E6E6"/>
        </a:accent1>
        <a:accent2>
          <a:srgbClr val="8DC6FF"/>
        </a:accent2>
        <a:accent3>
          <a:srgbClr val="535379"/>
        </a:accent3>
        <a:accent4>
          <a:srgbClr val="737359"/>
        </a:accent4>
        <a:accent5>
          <a:srgbClr val="939339"/>
        </a:accent5>
        <a:accent6>
          <a:srgbClr val="B3B319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2">
        <a:dk1>
          <a:srgbClr val="000000"/>
        </a:dk1>
        <a:lt1>
          <a:srgbClr val="93DCFF"/>
        </a:lt1>
        <a:dk2>
          <a:srgbClr val="0BAFFF"/>
        </a:dk2>
        <a:lt2>
          <a:srgbClr val="003366"/>
        </a:lt2>
        <a:accent1>
          <a:srgbClr val="CCCCCC"/>
        </a:accent1>
        <a:accent2>
          <a:srgbClr val="00B000"/>
        </a:accent2>
        <a:accent3>
          <a:srgbClr val="535379"/>
        </a:accent3>
        <a:accent4>
          <a:srgbClr val="737359"/>
        </a:accent4>
        <a:accent5>
          <a:srgbClr val="939339"/>
        </a:accent5>
        <a:accent6>
          <a:srgbClr val="B3B319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3">
        <a:dk1>
          <a:srgbClr val="686B5D"/>
        </a:dk1>
        <a:lt1>
          <a:srgbClr val="999999"/>
        </a:lt1>
        <a:dk2>
          <a:srgbClr val="777777"/>
        </a:dk2>
        <a:lt2>
          <a:srgbClr val="777777"/>
        </a:lt2>
        <a:accent1>
          <a:srgbClr val="E6E6E6"/>
        </a:accent1>
        <a:accent2>
          <a:srgbClr val="809EA8"/>
        </a:accent2>
        <a:accent3>
          <a:srgbClr val="535379"/>
        </a:accent3>
        <a:accent4>
          <a:srgbClr val="737359"/>
        </a:accent4>
        <a:accent5>
          <a:srgbClr val="939339"/>
        </a:accent5>
        <a:accent6>
          <a:srgbClr val="B3B319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4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E6E6E6"/>
        </a:accent1>
        <a:accent2>
          <a:srgbClr val="333399"/>
        </a:accent2>
        <a:accent3>
          <a:srgbClr val="535379"/>
        </a:accent3>
        <a:accent4>
          <a:srgbClr val="737359"/>
        </a:accent4>
        <a:accent5>
          <a:srgbClr val="939339"/>
        </a:accent5>
        <a:accent6>
          <a:srgbClr val="B3B31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5">
        <a:dk1>
          <a:srgbClr val="000000"/>
        </a:dk1>
        <a:lt1>
          <a:srgbClr val="CCCCCC"/>
        </a:lt1>
        <a:dk2>
          <a:srgbClr val="D105A4"/>
        </a:dk2>
        <a:lt2>
          <a:srgbClr val="969696"/>
        </a:lt2>
        <a:accent1>
          <a:srgbClr val="E6E6E6"/>
        </a:accent1>
        <a:accent2>
          <a:srgbClr val="8DC6FF"/>
        </a:accent2>
        <a:accent3>
          <a:srgbClr val="535379"/>
        </a:accent3>
        <a:accent4>
          <a:srgbClr val="737359"/>
        </a:accent4>
        <a:accent5>
          <a:srgbClr val="939339"/>
        </a:accent5>
        <a:accent6>
          <a:srgbClr val="B3B319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6">
        <a:dk1>
          <a:srgbClr val="000000"/>
        </a:dk1>
        <a:lt1>
          <a:srgbClr val="CCCCCC"/>
        </a:lt1>
        <a:dk2>
          <a:srgbClr val="D105A4"/>
        </a:dk2>
        <a:lt2>
          <a:srgbClr val="969696"/>
        </a:lt2>
        <a:accent1>
          <a:srgbClr val="E6E6E6"/>
        </a:accent1>
        <a:accent2>
          <a:srgbClr val="8DC6FF"/>
        </a:accent2>
        <a:accent3>
          <a:srgbClr val="535379"/>
        </a:accent3>
        <a:accent4>
          <a:srgbClr val="737359"/>
        </a:accent4>
        <a:accent5>
          <a:srgbClr val="939339"/>
        </a:accent5>
        <a:accent6>
          <a:srgbClr val="B3B319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Override1.xml><?xml version="1.0" encoding="utf-8"?>
<a:themeOverride xmlns:a="http://schemas.openxmlformats.org/drawingml/2006/main">
  <a:clrScheme name="Presentation 1">
    <a:dk1>
      <a:srgbClr val="000000"/>
    </a:dk1>
    <a:lt1>
      <a:srgbClr val="CCCCCC"/>
    </a:lt1>
    <a:dk2>
      <a:srgbClr val="D105A4"/>
    </a:dk2>
    <a:lt2>
      <a:srgbClr val="969696"/>
    </a:lt2>
    <a:accent1>
      <a:srgbClr val="E6E6E6"/>
    </a:accent1>
    <a:accent2>
      <a:srgbClr val="8DC6FF"/>
    </a:accent2>
    <a:accent3>
      <a:srgbClr val="535379"/>
    </a:accent3>
    <a:accent4>
      <a:srgbClr val="737359"/>
    </a:accent4>
    <a:accent5>
      <a:srgbClr val="939339"/>
    </a:accent5>
    <a:accent6>
      <a:srgbClr val="B3B319"/>
    </a:accent6>
    <a:hlink>
      <a:srgbClr val="0066CC"/>
    </a:hlink>
    <a:folHlink>
      <a:srgbClr val="00A80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45</TotalTime>
  <Words>223</Words>
  <Application>Microsoft Office PowerPoint</Application>
  <PresentationFormat>Экран (4:3)</PresentationFormat>
  <Paragraphs>37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Presentation</vt:lpstr>
      <vt:lpstr> Изучение английского языка  по сети Интернет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Изучение английского языка  через сеть Интернет</dc:title>
  <dc:creator>Анна</dc:creator>
  <cp:lastModifiedBy>RePack by SPecialiST</cp:lastModifiedBy>
  <cp:revision>7</cp:revision>
  <dcterms:created xsi:type="dcterms:W3CDTF">2017-10-26T08:03:09Z</dcterms:created>
  <dcterms:modified xsi:type="dcterms:W3CDTF">2022-03-23T18:25:09Z</dcterms:modified>
</cp:coreProperties>
</file>