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68101-AD1D-48F8-A14E-4B2DCADD5642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74F8-225C-46D3-9418-E68F1825BB3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68101-AD1D-48F8-A14E-4B2DCADD5642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74F8-225C-46D3-9418-E68F1825BB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68101-AD1D-48F8-A14E-4B2DCADD5642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74F8-225C-46D3-9418-E68F1825BB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68101-AD1D-48F8-A14E-4B2DCADD5642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74F8-225C-46D3-9418-E68F1825BB3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68101-AD1D-48F8-A14E-4B2DCADD5642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74F8-225C-46D3-9418-E68F1825BB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68101-AD1D-48F8-A14E-4B2DCADD5642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74F8-225C-46D3-9418-E68F1825BB3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68101-AD1D-48F8-A14E-4B2DCADD5642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74F8-225C-46D3-9418-E68F1825BB3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68101-AD1D-48F8-A14E-4B2DCADD5642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74F8-225C-46D3-9418-E68F1825BB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68101-AD1D-48F8-A14E-4B2DCADD5642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74F8-225C-46D3-9418-E68F1825BB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68101-AD1D-48F8-A14E-4B2DCADD5642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74F8-225C-46D3-9418-E68F1825BB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68101-AD1D-48F8-A14E-4B2DCADD5642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74F8-225C-46D3-9418-E68F1825BB3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EC68101-AD1D-48F8-A14E-4B2DCADD5642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65174F8-225C-46D3-9418-E68F1825BB3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4.pn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9.pn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jpe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9.jpe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6453336"/>
            <a:ext cx="4968552" cy="40466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Подготовила воспитатель ВКК: Ершова Л.А.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1"/>
            <a:ext cx="7128792" cy="2304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«Художественная литература в патриотическом направлении воспитания дошкольников»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679576"/>
            <a:ext cx="4254673" cy="3493358"/>
          </a:xfrm>
          <a:prstGeom prst="rect">
            <a:avLst/>
          </a:prstGeom>
          <a:noFill/>
          <a:ln w="38100">
            <a:solidFill>
              <a:schemeClr val="accent4">
                <a:lumMod val="50000"/>
              </a:schemeClr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Голос 02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6376" y="1718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46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Чтобы воспитать чувство патриотизма у дошкольников, мы используем  в своей работе различные виды деятельности:  целевые прогулки, экскурсии, спортивные развлечения, музыкальные праздники, проведение акций.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93096"/>
            <a:ext cx="4421235" cy="2443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3600400" cy="27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136455"/>
            <a:ext cx="3466353" cy="2599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724684"/>
            <a:ext cx="2140353" cy="225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640" y="1416076"/>
            <a:ext cx="2157765" cy="28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Голос 03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10388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895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015" y="260648"/>
            <a:ext cx="8856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Растим 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патриотов!</a:t>
            </a:r>
            <a:endParaRPr lang="ru-RU" sz="28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Люда\Desktop\IMG_93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639" y="3122743"/>
            <a:ext cx="2232248" cy="334837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юда\Desktop\разобрать с телефона\20190508_0939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24312" y="3448675"/>
            <a:ext cx="3704155" cy="2696508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юда\Desktop\разобрать с телефона\IMG-a5483a465443ad8559591d18f4e6e64d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8131" y="3808814"/>
            <a:ext cx="2130145" cy="2840193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716" y="1057242"/>
            <a:ext cx="3502091" cy="247554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Голос 03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476963" y="4790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7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71296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Знакомство детей раннего возраста с художественной литературой начинается с миниатюр устного народного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творчества: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колыбельных песен</a:t>
            </a: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потешек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пестушек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прибауток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пословиц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поговорок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загадок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сказок</a:t>
            </a:r>
          </a:p>
          <a:p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былин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648" y="1628800"/>
            <a:ext cx="4556382" cy="4476725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Голос 02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6926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89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950" y="3559103"/>
            <a:ext cx="2315540" cy="2662871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624" y="1733530"/>
            <a:ext cx="3097045" cy="2221441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2448272" cy="4360053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332656"/>
            <a:ext cx="8280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С помощью этих литературных миниатюр,  у детей воспитывается положительное отношение к режимным моментам, прививаются культурно-гигиенические навыки.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59" y="4149080"/>
            <a:ext cx="2448973" cy="2277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960" y="1322556"/>
            <a:ext cx="2880320" cy="201739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Голос 02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47069" y="4895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7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Сказки – особая фольклорная форма, призванная рассказать детям</a:t>
            </a:r>
          </a:p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 добре и зле, воспитать в ребенке трудолюбие, уважение к самому</a:t>
            </a:r>
          </a:p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себе и окружающим, честность, справедливость, научить смекалке.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3960440" cy="5234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648" y="1200777"/>
            <a:ext cx="3528392" cy="264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648" y="3991544"/>
            <a:ext cx="3528392" cy="264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Голос 02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34400" y="5743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67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Особым древним жанром устного народного творчества являются былины.</a:t>
            </a:r>
          </a:p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Содержание былин богато примерами для патриотического воспитания.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После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прочтения былин, дети проявляют большой интерес к русским</a:t>
            </a:r>
          </a:p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богатырям: они рассматривают иллюстрации, репродукции картин, рисуют</a:t>
            </a:r>
          </a:p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богатырей, лепят их из пластилина, подражают им в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игре.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289" y="2219641"/>
            <a:ext cx="5652322" cy="389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10" y="2060848"/>
            <a:ext cx="2733983" cy="2107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31873"/>
            <a:ext cx="2991233" cy="224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Голос 02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00392" y="13611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08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6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Восхищение, удивление и уважение вызывают у детей рассказы о</a:t>
            </a:r>
          </a:p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различных профессиях, особенно тех, с которыми они еще не были</a:t>
            </a:r>
          </a:p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знакомы в своей повседневной жизни – полярники, путешественники,</a:t>
            </a:r>
          </a:p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ученые, военные, пожарные,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космонавты.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27" y="1318064"/>
            <a:ext cx="5177607" cy="2675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27" y="4101713"/>
            <a:ext cx="3672408" cy="259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602" y="4132167"/>
            <a:ext cx="1822349" cy="2581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170" y="1497953"/>
            <a:ext cx="3605792" cy="2495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389" y="4172754"/>
            <a:ext cx="2758230" cy="2554864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Голос 032 (online-audio-convert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73020" y="8639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4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3"/>
            <a:ext cx="9036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Рассказы о природе формируют  патриотическое отношение к родному краю. 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Любовь к природе начинается с удивления, радости от узнавания,</a:t>
            </a:r>
          </a:p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восхищения.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01008"/>
            <a:ext cx="4163955" cy="3122966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3429000"/>
            <a:ext cx="4355976" cy="3266982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8" y="1514532"/>
            <a:ext cx="1914468" cy="1914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1124744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/>
              <a:t>Михаил Михайлович Пришвин</a:t>
            </a:r>
            <a:endParaRPr lang="ru-RU" sz="1400" i="1" dirty="0"/>
          </a:p>
        </p:txBody>
      </p:sp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869" y="1514532"/>
            <a:ext cx="1872208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652121" y="1124745"/>
            <a:ext cx="32398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Николай Иванович Сладков</a:t>
            </a:r>
            <a:endParaRPr lang="ru-RU" sz="1400" dirty="0"/>
          </a:p>
        </p:txBody>
      </p:sp>
      <p:pic>
        <p:nvPicPr>
          <p:cNvPr id="3" name="Голос 02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13448" y="15484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20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38520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Стихи и рассказы о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Великой Отечественной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Войне,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 детях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и подростках,</a:t>
            </a:r>
          </a:p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участвовавших в борьбе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 захватчиками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знакомят современных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детей с</a:t>
            </a:r>
          </a:p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подвигами их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прабабушек и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прадедушек.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17" y="3122057"/>
            <a:ext cx="4404838" cy="3303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99992" y="1"/>
            <a:ext cx="464400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Рассказы о нашей стране России, её столице и о малой родине – отдельный вид специальной детской литературы для нравственно-патриотического воспитания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.Дети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знакомятся с достопримечательностями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достоинствами и особенностями родного края, города. У них развивается</a:t>
            </a:r>
          </a:p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чувство гордости за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своё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течество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и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малую Родину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123" y="2837915"/>
            <a:ext cx="3487737" cy="387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Голос 02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42816" y="22612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85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9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Для закрепления впечатления от прочитанного, а также для контроля</a:t>
            </a:r>
          </a:p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усвоения детьми материала, воспитанникам дается возможность</a:t>
            </a:r>
          </a:p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творчески выразить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свои впечатления в продуктивной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деятельности.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69" y="1541659"/>
            <a:ext cx="3591061" cy="26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575" y="1124744"/>
            <a:ext cx="1452913" cy="5541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4437112"/>
            <a:ext cx="2987471" cy="2240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692" y="1556792"/>
            <a:ext cx="3589140" cy="201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480" y="3867942"/>
            <a:ext cx="2211564" cy="294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Голос 02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07799" y="9320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18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637</TotalTime>
  <Words>345</Words>
  <Application>Microsoft Office PowerPoint</Application>
  <PresentationFormat>Экран (4:3)</PresentationFormat>
  <Paragraphs>50</Paragraphs>
  <Slides>11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«Художественная литература в патриотическом направлении воспитания дошкольников»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Люда</dc:creator>
  <cp:lastModifiedBy>Люда</cp:lastModifiedBy>
  <cp:revision>41</cp:revision>
  <dcterms:created xsi:type="dcterms:W3CDTF">2022-03-21T07:14:41Z</dcterms:created>
  <dcterms:modified xsi:type="dcterms:W3CDTF">2022-03-29T19:29:26Z</dcterms:modified>
</cp:coreProperties>
</file>