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Аргументация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3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8208912" cy="6624736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408712"/>
          </a:xfrm>
        </p:spPr>
      </p:pic>
    </p:spTree>
    <p:extLst>
      <p:ext uri="{BB962C8B-B14F-4D97-AF65-F5344CB8AC3E}">
        <p14:creationId xmlns:p14="http://schemas.microsoft.com/office/powerpoint/2010/main" val="3693144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408712"/>
          </a:xfrm>
        </p:spPr>
      </p:pic>
    </p:spTree>
    <p:extLst>
      <p:ext uri="{BB962C8B-B14F-4D97-AF65-F5344CB8AC3E}">
        <p14:creationId xmlns:p14="http://schemas.microsoft.com/office/powerpoint/2010/main" val="719843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408712"/>
          </a:xfrm>
        </p:spPr>
      </p:pic>
    </p:spTree>
    <p:extLst>
      <p:ext uri="{BB962C8B-B14F-4D97-AF65-F5344CB8AC3E}">
        <p14:creationId xmlns:p14="http://schemas.microsoft.com/office/powerpoint/2010/main" val="2335301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480720"/>
          </a:xfrm>
        </p:spPr>
      </p:pic>
    </p:spTree>
    <p:extLst>
      <p:ext uri="{BB962C8B-B14F-4D97-AF65-F5344CB8AC3E}">
        <p14:creationId xmlns:p14="http://schemas.microsoft.com/office/powerpoint/2010/main" val="426481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1" cy="6480720"/>
          </a:xfrm>
        </p:spPr>
      </p:pic>
    </p:spTree>
    <p:extLst>
      <p:ext uri="{BB962C8B-B14F-4D97-AF65-F5344CB8AC3E}">
        <p14:creationId xmlns:p14="http://schemas.microsoft.com/office/powerpoint/2010/main" val="3687322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480720"/>
          </a:xfrm>
        </p:spPr>
      </p:pic>
    </p:spTree>
    <p:extLst>
      <p:ext uri="{BB962C8B-B14F-4D97-AF65-F5344CB8AC3E}">
        <p14:creationId xmlns:p14="http://schemas.microsoft.com/office/powerpoint/2010/main" val="3767776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552728"/>
          </a:xfrm>
        </p:spPr>
      </p:pic>
    </p:spTree>
    <p:extLst>
      <p:ext uri="{BB962C8B-B14F-4D97-AF65-F5344CB8AC3E}">
        <p14:creationId xmlns:p14="http://schemas.microsoft.com/office/powerpoint/2010/main" val="3477020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640960" cy="6858000"/>
          </a:xfrm>
        </p:spPr>
      </p:pic>
    </p:spTree>
    <p:extLst>
      <p:ext uri="{BB962C8B-B14F-4D97-AF65-F5344CB8AC3E}">
        <p14:creationId xmlns:p14="http://schemas.microsoft.com/office/powerpoint/2010/main" val="3015977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7120"/>
            <a:ext cx="8064896" cy="6748488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7632848" cy="6741368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741368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848872" cy="6858000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08912" cy="6480720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8136904" cy="6741368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0"/>
            <a:ext cx="8208912" cy="6669360"/>
          </a:xfrm>
        </p:spPr>
      </p:pic>
    </p:spTree>
    <p:extLst>
      <p:ext uri="{BB962C8B-B14F-4D97-AF65-F5344CB8AC3E}">
        <p14:creationId xmlns:p14="http://schemas.microsoft.com/office/powerpoint/2010/main" val="902479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Аргументация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Аргументация </dc:title>
  <dc:creator>user</dc:creator>
  <cp:lastModifiedBy>Пользователь Windows</cp:lastModifiedBy>
  <cp:revision>1</cp:revision>
  <dcterms:created xsi:type="dcterms:W3CDTF">2022-11-17T16:11:16Z</dcterms:created>
  <dcterms:modified xsi:type="dcterms:W3CDTF">2022-11-17T16:20:23Z</dcterms:modified>
</cp:coreProperties>
</file>