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291" r:id="rId6"/>
    <p:sldId id="279" r:id="rId7"/>
    <p:sldId id="295" r:id="rId8"/>
    <p:sldId id="263" r:id="rId9"/>
    <p:sldId id="274" r:id="rId10"/>
    <p:sldId id="280" r:id="rId11"/>
    <p:sldId id="275" r:id="rId12"/>
    <p:sldId id="273" r:id="rId13"/>
    <p:sldId id="283" r:id="rId14"/>
    <p:sldId id="264" r:id="rId15"/>
    <p:sldId id="286" r:id="rId16"/>
    <p:sldId id="272" r:id="rId17"/>
    <p:sldId id="265" r:id="rId18"/>
    <p:sldId id="266" r:id="rId19"/>
    <p:sldId id="267" r:id="rId20"/>
    <p:sldId id="271" r:id="rId21"/>
    <p:sldId id="268" r:id="rId22"/>
    <p:sldId id="269" r:id="rId23"/>
    <p:sldId id="281" r:id="rId24"/>
    <p:sldId id="282" r:id="rId25"/>
    <p:sldId id="29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30F78-2C9F-49EC-ABD1-BEB6E0DC6947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D57CA-A6A0-49FA-AB7D-4AF3B81D8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147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D57CA-A6A0-49FA-AB7D-4AF3B81D800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48BAB67-027B-4826-AE89-034EBA44054C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C196518-D2F4-4009-A8C2-39AB99F9F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1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2.doc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3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5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Document7.docx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0.emf"/><Relationship Id="rId4" Type="http://schemas.openxmlformats.org/officeDocument/2006/relationships/package" Target="../embeddings/Microsoft_Word_Document8.doc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1"/>
            <a:ext cx="7918648" cy="1368152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Муниципальное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казенное общеобразовательное учреждение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lang="ru-RU" sz="18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Крестищенская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средняя общеобразовательная школа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Советского района Курской области</a:t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060848"/>
            <a:ext cx="6728792" cy="3577952"/>
          </a:xfrm>
        </p:spPr>
        <p:txBody>
          <a:bodyPr>
            <a:normAutofit/>
          </a:bodyPr>
          <a:lstStyle/>
          <a:p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исследовательская работа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«Люблю тебя, мой край родной»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проектом работала: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Кондакова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Екатерина,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обучающаяся 8 класса МКОУ «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Крестищенская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Наймушина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Константиновна,</a:t>
            </a: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истории и обществознания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65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Село в наше время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012591"/>
              </p:ext>
            </p:extLst>
          </p:nvPr>
        </p:nvGraphicFramePr>
        <p:xfrm>
          <a:off x="1043608" y="1556792"/>
          <a:ext cx="6916791" cy="460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Документ" r:id="rId4" imgW="5957115" imgH="4606437" progId="Word.Document.12">
                  <p:embed/>
                </p:oleObj>
              </mc:Choice>
              <mc:Fallback>
                <p:oleObj name="Документ" r:id="rId4" imgW="5957115" imgH="460643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556792"/>
                        <a:ext cx="6916791" cy="460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Крестищенская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168550"/>
              </p:ext>
            </p:extLst>
          </p:nvPr>
        </p:nvGraphicFramePr>
        <p:xfrm>
          <a:off x="395536" y="1556792"/>
          <a:ext cx="5286412" cy="4786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Документ" r:id="rId4" imgW="5957115" imgH="8070262" progId="Word.Document.12">
                  <p:embed/>
                </p:oleObj>
              </mc:Choice>
              <mc:Fallback>
                <p:oleObj name="Документ" r:id="rId4" imgW="5957115" imgH="80702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556792"/>
                        <a:ext cx="5286412" cy="47863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724128" y="1988840"/>
            <a:ext cx="35565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1931 год – на базе начальной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колы была создана семилетка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1979 год – построено новое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типовое здание средней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бщеобразовательной школы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07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односельчанам, погибшим за Родину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E:\фото музей\IMG_20210616_1107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5"/>
            <a:ext cx="492747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56176" y="2348880"/>
            <a:ext cx="24495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1941 – 1945г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14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964223"/>
              </p:ext>
            </p:extLst>
          </p:nvPr>
        </p:nvGraphicFramePr>
        <p:xfrm>
          <a:off x="4932040" y="2852936"/>
          <a:ext cx="2547938" cy="345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Документ" r:id="rId4" imgW="5957115" imgH="8070262" progId="Word.Document.12">
                  <p:embed/>
                </p:oleObj>
              </mc:Choice>
              <mc:Fallback>
                <p:oleObj name="Документ" r:id="rId4" imgW="5957115" imgH="807026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852936"/>
                        <a:ext cx="2547938" cy="345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Торговые точки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071538" y="1785926"/>
          <a:ext cx="30003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Документ" r:id="rId7" imgW="5957115" imgH="8070262" progId="Word.Document.12">
                  <p:embed/>
                </p:oleObj>
              </mc:Choice>
              <mc:Fallback>
                <p:oleObj name="Документ" r:id="rId7" imgW="5957115" imgH="80702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1785926"/>
                        <a:ext cx="30003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alentin\Desktop\Downloads\зернохранилище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09975"/>
            <a:ext cx="4695825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buSzPts val="1350"/>
            </a:pPr>
            <a:r>
              <a:rPr lang="ru-RU" sz="3600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Село в наше время</a:t>
            </a:r>
            <a:endParaRPr lang="ru-RU" sz="3200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6147" name="Picture 3" descr="C:\Users\Valentin\Desktop\Downloads\мансурово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4" b="11858"/>
          <a:stretch/>
        </p:blipFill>
        <p:spPr bwMode="auto">
          <a:xfrm>
            <a:off x="4283968" y="1268760"/>
            <a:ext cx="4572000" cy="263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412776"/>
            <a:ext cx="371422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 2009 год 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Н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а территорию нашего села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пришли инвесторы –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 Акционерное Общество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Агрокомплекс «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Мансурово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»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48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Машинно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тракторная база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442763"/>
              </p:ext>
            </p:extLst>
          </p:nvPr>
        </p:nvGraphicFramePr>
        <p:xfrm>
          <a:off x="971600" y="1628800"/>
          <a:ext cx="3429024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Документ" r:id="rId4" imgW="5957115" imgH="8070262" progId="Word.Document.12">
                  <p:embed/>
                </p:oleObj>
              </mc:Choice>
              <mc:Fallback>
                <p:oleObj name="Документ" r:id="rId4" imgW="5957115" imgH="80702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628800"/>
                        <a:ext cx="3429024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730981"/>
              </p:ext>
            </p:extLst>
          </p:nvPr>
        </p:nvGraphicFramePr>
        <p:xfrm>
          <a:off x="5076056" y="1628800"/>
          <a:ext cx="3714776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Документ" r:id="rId7" imgW="5957115" imgH="8070262" progId="Word.Document.12">
                  <p:embed/>
                </p:oleObj>
              </mc:Choice>
              <mc:Fallback>
                <p:oleObj name="Документ" r:id="rId7" imgW="5957115" imgH="807026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1628800"/>
                        <a:ext cx="3714776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Valentin\Desktop\Downloads\комбайн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28800"/>
            <a:ext cx="4487376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техника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857224" y="1928802"/>
          <a:ext cx="300037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Документ" r:id="rId5" imgW="5957115" imgH="8070262" progId="Word.Document.12">
                  <p:embed/>
                </p:oleObj>
              </mc:Choice>
              <mc:Fallback>
                <p:oleObj name="Документ" r:id="rId5" imgW="5957115" imgH="80702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928802"/>
                        <a:ext cx="300037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53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история села\раст 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835696" y="4126210"/>
            <a:ext cx="7096125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Земледелие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Valentin\Desktop\Downloads\растеневодств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568863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4509120"/>
            <a:ext cx="4997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Агрокомплекс «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Мансурово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» обрабатывает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свыше 24 000 га земли в Советском,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Тимском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и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Касторенском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</a:p>
          <a:p>
            <a:r>
              <a:rPr lang="ru-RU" dirty="0" smtClean="0">
                <a:effectLst/>
                <a:latin typeface="Times New Roman"/>
                <a:ea typeface="Times New Roman"/>
              </a:rPr>
              <a:t>районах Курской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369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история села\tЖивотновод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522916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Животноводство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Valentin\Desktop\Downloads\молодня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4026024" cy="336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0" y="282883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effectLst/>
                <a:latin typeface="Arial"/>
                <a:ea typeface="Calibri"/>
              </a:rPr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365104"/>
            <a:ext cx="32910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Молочно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товарная ферма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крупного рогатого скота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3788 голов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64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:\история села\кони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096125" cy="338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Коневодство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5661248"/>
            <a:ext cx="8278164" cy="787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Общее поголовье лошадей конезавода составляет 117 голов – включая племенных</a:t>
            </a:r>
          </a:p>
          <a:p>
            <a:pPr>
              <a:spcAft>
                <a:spcPts val="1125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 лошадей русской рысистой породы и шотландских пони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509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 познакомиться с историей своего села с момента заселения местности до сегодняшних дней , узнать его прошлое и настоящее</a:t>
            </a: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Задачи:</a:t>
            </a:r>
            <a:endParaRPr lang="ru-RU" sz="2800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Привлечь внимание сверстников к истории родного края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Узнать когда и как возникло село Происхождение названия села</a:t>
            </a: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Каким стало село в современном мире</a:t>
            </a:r>
            <a:endParaRPr lang="ru-RU" sz="28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36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Valentin\Desktop\Downloads\1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5020" y="2674938"/>
            <a:ext cx="5181897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Элеватор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37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J:\история села\1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124744"/>
            <a:ext cx="6552729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центр</a:t>
            </a:r>
            <a:endParaRPr lang="ru-RU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Valentin\Desktop\Downloads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933056"/>
            <a:ext cx="6336705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13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1\AppData\Local\Microsoft\Windows\Temporary Internet Files\Content.Word\IMG_20220328_125747.jpg"/>
          <p:cNvPicPr>
            <a:picLocks noGrp="1"/>
          </p:cNvPicPr>
          <p:nvPr>
            <p:ph idx="1"/>
          </p:nvPr>
        </p:nvPicPr>
        <p:blipFill>
          <a:blip r:embed="rId2" cstate="print"/>
          <a:srcRect l="4971" t="6259" r="3153"/>
          <a:stretch>
            <a:fillRect/>
          </a:stretch>
        </p:blipFill>
        <p:spPr bwMode="auto">
          <a:xfrm>
            <a:off x="357158" y="1714488"/>
            <a:ext cx="33257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Школьный музей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\AppData\Local\Microsoft\Windows\Temporary Internet Files\Content.Word\IMG_20220328_1309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714488"/>
            <a:ext cx="4714908" cy="447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514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1\AppData\Local\Microsoft\Windows\Temporary Internet Files\Content.Word\IMG_20220328_13100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4214842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Летопись села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\AppData\Local\Microsoft\Windows\Temporary Internet Files\Content.Word\IMG_20220328_131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14422"/>
            <a:ext cx="3819520" cy="5367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Люблю тебя, мой край родной!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357290" y="1357298"/>
          <a:ext cx="6858048" cy="485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Документ" r:id="rId4" imgW="5957115" imgH="8070262" progId="Word.Document.12">
                  <p:embed/>
                </p:oleObj>
              </mc:Choice>
              <mc:Fallback>
                <p:oleObj name="Документ" r:id="rId4" imgW="5957115" imgH="80702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1357298"/>
                        <a:ext cx="6858048" cy="4857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500562" y="1928802"/>
            <a:ext cx="23574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Село мое любимое!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Тебе уж </a:t>
            </a: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двести лет!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для меня на свете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Чудесней края нет!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8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  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К</a:t>
            </a:r>
            <a:r>
              <a:rPr lang="ru-RU" sz="2400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аждый человек должен знать о том месте, где он родился, живёт. В большой стране у каждого человека есть маленький уголок – деревня, улица, дом.  Это его маленькая родина. А из множества таких маленьких родных уголков и состоит наша общая великая Родина.</a:t>
            </a:r>
            <a:endParaRPr lang="ru-RU" sz="2400" dirty="0" smtClean="0">
              <a:solidFill>
                <a:srgbClr val="181818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Мы любим Родину. 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</a:rPr>
              <a:t>Л</a:t>
            </a:r>
            <a:r>
              <a:rPr lang="ru-RU" sz="2400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юбить Родину- значит жить с ней одной жизнью.</a:t>
            </a: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Село появилось очень давно, и мне хотелось узнать, когда именно оно появилось, почему его так назвали. Для этого я провела своё маленькое исследование.</a:t>
            </a: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800" dirty="0" smtClean="0">
              <a:effectLst/>
              <a:latin typeface="Times New Roman"/>
              <a:ea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31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r">
              <a:spcAft>
                <a:spcPts val="0"/>
              </a:spcAft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 Версия. Путешествуя на юг России,</a:t>
            </a:r>
          </a:p>
          <a:p>
            <a:pPr algn="r">
              <a:spcAft>
                <a:spcPts val="0"/>
              </a:spcAft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арица Екатерина Вторая, проезжая по территории</a:t>
            </a:r>
          </a:p>
          <a:p>
            <a:pPr algn="r">
              <a:spcAft>
                <a:spcPts val="0"/>
              </a:spcAft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будущего села, обратила внимание на местность.</a:t>
            </a:r>
          </a:p>
          <a:p>
            <a:pPr algn="r">
              <a:spcAft>
                <a:spcPts val="0"/>
              </a:spcAft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 двух  сторон возвышенность, внизу протекала река,</a:t>
            </a:r>
          </a:p>
          <a:p>
            <a:pPr algn="r">
              <a:spcAft>
                <a:spcPts val="0"/>
              </a:spcAft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а рядом проходила дорога. Государыня решила отдохнуть.</a:t>
            </a:r>
          </a:p>
          <a:p>
            <a:pPr algn="r">
              <a:spcAft>
                <a:spcPts val="0"/>
              </a:spcAft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На месте отдыха она приказала поставить крест.</a:t>
            </a:r>
          </a:p>
          <a:p>
            <a:pPr algn="r">
              <a:spcAft>
                <a:spcPts val="0"/>
              </a:spcAft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Позже здесь стали селиться люди, и село получило</a:t>
            </a:r>
          </a:p>
          <a:p>
            <a:pPr algn="r">
              <a:spcAft>
                <a:spcPts val="0"/>
              </a:spcAft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название Крестище</a:t>
            </a:r>
          </a:p>
          <a:p>
            <a:pPr>
              <a:spcAft>
                <a:spcPts val="0"/>
              </a:spcAft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buNone/>
            </a:pPr>
            <a:endParaRPr lang="ru-RU" sz="1900" dirty="0" smtClean="0">
              <a:solidFill>
                <a:srgbClr val="181818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1900" dirty="0" smtClean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</a:t>
            </a:r>
            <a:r>
              <a:rPr lang="ru-RU" sz="1900" dirty="0" smtClean="0">
                <a:solidFill>
                  <a:srgbClr val="181818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повествует о битве, которая проходила на </a:t>
            </a:r>
            <a:r>
              <a:rPr lang="ru-RU" sz="1900" dirty="0" err="1" smtClean="0">
                <a:solidFill>
                  <a:srgbClr val="181818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северо</a:t>
            </a:r>
            <a:r>
              <a:rPr lang="ru-RU" sz="1900" dirty="0" smtClean="0">
                <a:solidFill>
                  <a:srgbClr val="181818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– востоке будущего села, между русскими и </a:t>
            </a:r>
            <a:r>
              <a:rPr lang="ru-RU" sz="1900" dirty="0" err="1" smtClean="0">
                <a:solidFill>
                  <a:srgbClr val="181818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монголо</a:t>
            </a:r>
            <a:r>
              <a:rPr lang="ru-RU" sz="1900" dirty="0" smtClean="0">
                <a:solidFill>
                  <a:srgbClr val="181818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– татарами. На месте битвы произошло как бы скрещивание войск, наступающих с востока и севера. Позже эта территория была заселена и получила название Крестище.</a:t>
            </a:r>
          </a:p>
          <a:p>
            <a:pPr>
              <a:spcAft>
                <a:spcPts val="0"/>
              </a:spcAft>
            </a:pPr>
            <a:r>
              <a:rPr lang="ru-RU" sz="1900" dirty="0" smtClean="0">
                <a:solidFill>
                  <a:srgbClr val="181818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</a:t>
            </a:r>
            <a:r>
              <a:rPr lang="ru-RU" sz="1900" dirty="0">
                <a:solidFill>
                  <a:srgbClr val="181818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село получило свое название от перекрестка дорог, одна из которых вела на </a:t>
            </a:r>
            <a:r>
              <a:rPr lang="ru-RU" sz="1900" dirty="0" err="1">
                <a:solidFill>
                  <a:srgbClr val="181818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Муравский</a:t>
            </a:r>
            <a:r>
              <a:rPr lang="ru-RU" sz="1900" dirty="0">
                <a:solidFill>
                  <a:srgbClr val="181818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шлях, по ней крестьяне гоняли свой скот на продажу, вплоть до Азовского моря, другая проходила через территорию на Курск.</a:t>
            </a:r>
            <a:endParaRPr lang="ru-RU" sz="1900" dirty="0" smtClean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1900" dirty="0" smtClean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села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1\AppData\Local\Microsoft\Windows\Temporary Internet Files\Content.Word\IMG_20220328_120244.jpg"/>
          <p:cNvPicPr/>
          <p:nvPr/>
        </p:nvPicPr>
        <p:blipFill>
          <a:blip r:embed="rId2" cstate="print"/>
          <a:srcRect t="9091"/>
          <a:stretch>
            <a:fillRect/>
          </a:stretch>
        </p:blipFill>
        <p:spPr bwMode="auto">
          <a:xfrm>
            <a:off x="571472" y="1357298"/>
            <a:ext cx="2781300" cy="285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2186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1\AppData\Local\Microsoft\Windows\Temporary Internet Files\Content.Word\IMG_20220328_125101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855"/>
          <a:stretch/>
        </p:blipFill>
        <p:spPr bwMode="auto">
          <a:xfrm rot="5400000">
            <a:off x="-360549" y="2148624"/>
            <a:ext cx="5112569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Архивные документы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3" descr="C:\Users\1\AppData\Local\Microsoft\Windows\Temporary Internet Files\Content.Word\IMG_20220328_125703.jpg"/>
          <p:cNvPicPr>
            <a:picLocks/>
          </p:cNvPicPr>
          <p:nvPr/>
        </p:nvPicPr>
        <p:blipFill>
          <a:blip r:embed="rId3" cstate="print"/>
          <a:srcRect t="4069"/>
          <a:stretch>
            <a:fillRect/>
          </a:stretch>
        </p:blipFill>
        <p:spPr bwMode="auto">
          <a:xfrm rot="16200000">
            <a:off x="3814410" y="1966699"/>
            <a:ext cx="5072095" cy="407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692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181818"/>
                </a:solidFill>
                <a:latin typeface="Times New Roman"/>
                <a:ea typeface="Times New Roman"/>
              </a:rPr>
              <a:t>«В списках 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населенных мест </a:t>
            </a:r>
            <a:r>
              <a:rPr lang="ru-RU" dirty="0" smtClean="0">
                <a:solidFill>
                  <a:srgbClr val="181818"/>
                </a:solidFill>
                <a:latin typeface="Times New Roman"/>
                <a:ea typeface="Times New Roman"/>
              </a:rPr>
              <a:t>Курской губернии»1868 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года – </a:t>
            </a:r>
            <a:r>
              <a:rPr lang="ru-RU" dirty="0" smtClean="0">
                <a:solidFill>
                  <a:srgbClr val="181818"/>
                </a:solidFill>
                <a:latin typeface="Times New Roman"/>
                <a:ea typeface="Times New Roman"/>
              </a:rPr>
              <a:t>говорится:«…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В </a:t>
            </a:r>
            <a:r>
              <a:rPr lang="ru-RU" dirty="0" err="1">
                <a:solidFill>
                  <a:srgbClr val="181818"/>
                </a:solidFill>
                <a:latin typeface="Times New Roman"/>
                <a:ea typeface="Times New Roman"/>
              </a:rPr>
              <a:t>Тимском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 уезде значатся: </a:t>
            </a:r>
            <a:r>
              <a:rPr lang="ru-RU" dirty="0" err="1">
                <a:solidFill>
                  <a:srgbClr val="181818"/>
                </a:solidFill>
                <a:latin typeface="Times New Roman"/>
                <a:ea typeface="Times New Roman"/>
              </a:rPr>
              <a:t>Афанасьевское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 (Высшее Крестище), д. Владельческая при реке Крестище (43 двора); Нижнее Крестище </a:t>
            </a:r>
            <a:r>
              <a:rPr lang="ru-RU" dirty="0" err="1">
                <a:solidFill>
                  <a:srgbClr val="181818"/>
                </a:solidFill>
                <a:latin typeface="Times New Roman"/>
                <a:ea typeface="Times New Roman"/>
              </a:rPr>
              <a:t>с.Казенное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 при колодцах дворов 115, </a:t>
            </a:r>
            <a:r>
              <a:rPr lang="ru-RU" dirty="0" err="1">
                <a:solidFill>
                  <a:srgbClr val="181818"/>
                </a:solidFill>
                <a:latin typeface="Times New Roman"/>
                <a:ea typeface="Times New Roman"/>
              </a:rPr>
              <a:t>Усть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 – Крестище </a:t>
            </a:r>
            <a:r>
              <a:rPr lang="ru-RU" dirty="0" err="1">
                <a:solidFill>
                  <a:srgbClr val="181818"/>
                </a:solidFill>
                <a:latin typeface="Times New Roman"/>
                <a:ea typeface="Times New Roman"/>
              </a:rPr>
              <a:t>д.Владельческая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 при реке </a:t>
            </a:r>
            <a:r>
              <a:rPr lang="ru-RU" dirty="0" err="1">
                <a:solidFill>
                  <a:srgbClr val="181818"/>
                </a:solidFill>
                <a:latin typeface="Times New Roman"/>
                <a:ea typeface="Times New Roman"/>
              </a:rPr>
              <a:t>Кшень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 -17 дворов…» Мы находим подтверждение обоснования вывода о возникновении с. Крестище. 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181818"/>
                </a:solidFill>
                <a:latin typeface="Times New Roman"/>
                <a:ea typeface="Times New Roman"/>
              </a:rPr>
              <a:t>Показательно</a:t>
            </a:r>
            <a:r>
              <a:rPr lang="ru-RU" dirty="0">
                <a:solidFill>
                  <a:srgbClr val="181818"/>
                </a:solidFill>
                <a:latin typeface="Times New Roman"/>
                <a:ea typeface="Times New Roman"/>
              </a:rPr>
              <a:t>, но название село получило от названия реки «</a:t>
            </a:r>
            <a:r>
              <a:rPr lang="ru-RU" dirty="0" smtClean="0">
                <a:solidFill>
                  <a:srgbClr val="181818"/>
                </a:solidFill>
                <a:latin typeface="Times New Roman"/>
                <a:ea typeface="Times New Roman"/>
              </a:rPr>
              <a:t>Крестище.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территории села располагалась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волость   Крестьянские хозяйства имели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крохотные наделы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земли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от 0,5 – 5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десятин. Большинство крестьян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бедняков шло в батраки к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кулакам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rgbClr val="181818"/>
                </a:solidFill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получали от 15 -25 рублей в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</a:t>
            </a:r>
          </a:p>
          <a:p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среднем содержание одного взрослого человека обходилось крестьянской семье, как минимум, в 52 рубля в год. А каждая семья в те годы состояла в среднем из 8-9 человек.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Крестьяне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вынуждены были искать выхода из своего тяжелого положения в расширении землепользования, то есть арендовать землю у </a:t>
            </a:r>
            <a:r>
              <a:rPr lang="ru-RU" sz="2000" dirty="0" smtClean="0">
                <a:solidFill>
                  <a:srgbClr val="181818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помещиков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181818"/>
                </a:solidFill>
                <a:effectLst/>
                <a:latin typeface="Times New Roman"/>
                <a:ea typeface="Times New Roman"/>
              </a:rPr>
              <a:t>В 1884 году в Курске был открыт крестьянский поземельный банк, который выдавал ссуду на покупку земли. Но большинство  крестьян не могли воспользоваться его услугами, так как банк ссужал денег примерно 76%покупательной цены десятины. А где брать остальные 24%? Так что услугами этого банка могли пользоваться только зажиточные крестьяне.</a:t>
            </a:r>
            <a:endParaRPr lang="ru-RU" sz="1800" dirty="0" smtClean="0">
              <a:effectLst/>
              <a:latin typeface="Times New Roman"/>
              <a:ea typeface="Times New Roman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Дореволюционное прошлое крестьян с. Крестище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09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201" y="1556792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 январе 1938 года была создана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Крестищенская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МТС. Директором был назначен Георгий Иванович Веревкин.  Мастерской не было,  запасных частей к тракторам и сельхозмашинам почти никаких не получали. Все это усложняло проведение посевных и уборочных работ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buSzPts val="1350"/>
            </a:pPr>
            <a:r>
              <a:rPr lang="ru-RU" sz="32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Первые базы социализма в деревне</a:t>
            </a:r>
            <a:endParaRPr lang="ru-RU" sz="28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4" name="Picture 3" descr="C:\Users\Valentin\Desktop\Downloads\трактор 30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7802880" cy="287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26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Через некоторое время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Крестищенская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МТС заняла первенство в социалистическом соревновании по выработке на 15 –сильный трактор и по выращиванию высоких урожаев зерновых и технических культур. За досрочное выполнение обязательств перед государством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Крестищенской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МТС было присуждено переходящее Красное знамя Черноморского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Военно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морского флота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базы социализма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Valentin\Desktop\Downloads\1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2936"/>
            <a:ext cx="6480720" cy="354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76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316</TotalTime>
  <Words>808</Words>
  <Application>Microsoft Office PowerPoint</Application>
  <PresentationFormat>Экран (4:3)</PresentationFormat>
  <Paragraphs>89</Paragraphs>
  <Slides>25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Волна</vt:lpstr>
      <vt:lpstr>Документ</vt:lpstr>
      <vt:lpstr>  Муниципальное казенное общеобразовательное учреждение  «Крестищенская средняя общеобразовательная школа»  Советского района Курской области </vt:lpstr>
      <vt:lpstr>Цель работы:</vt:lpstr>
      <vt:lpstr>Актуальность</vt:lpstr>
      <vt:lpstr>История возникновения села</vt:lpstr>
      <vt:lpstr>Архивные документы</vt:lpstr>
      <vt:lpstr>Презентация PowerPoint</vt:lpstr>
      <vt:lpstr>Дореволюционное прошлое крестьян с. Крестище</vt:lpstr>
      <vt:lpstr>Первые базы социализма в деревне</vt:lpstr>
      <vt:lpstr>Первые базы социализма</vt:lpstr>
      <vt:lpstr>Село в наше время</vt:lpstr>
      <vt:lpstr>МКОУ «Крестищенская средняя общеобразовательная школа»</vt:lpstr>
      <vt:lpstr>Памятник односельчанам, погибшим за Родину</vt:lpstr>
      <vt:lpstr>Торговые точки</vt:lpstr>
      <vt:lpstr>Село в наше время</vt:lpstr>
      <vt:lpstr>Машинно – тракторная база</vt:lpstr>
      <vt:lpstr>Современная техника</vt:lpstr>
      <vt:lpstr>Земледелие</vt:lpstr>
      <vt:lpstr>Животноводство</vt:lpstr>
      <vt:lpstr>Коневодство</vt:lpstr>
      <vt:lpstr>Элеватор</vt:lpstr>
      <vt:lpstr>Учебный центр</vt:lpstr>
      <vt:lpstr>Школьный музей</vt:lpstr>
      <vt:lpstr>Летопись села</vt:lpstr>
      <vt:lpstr>Люблю тебя, мой край родной!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Valentin</dc:creator>
  <cp:lastModifiedBy>Valentin</cp:lastModifiedBy>
  <cp:revision>34</cp:revision>
  <dcterms:created xsi:type="dcterms:W3CDTF">2022-03-28T12:57:42Z</dcterms:created>
  <dcterms:modified xsi:type="dcterms:W3CDTF">2022-11-17T16:18:42Z</dcterms:modified>
</cp:coreProperties>
</file>