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1" r:id="rId16"/>
    <p:sldId id="268" r:id="rId17"/>
    <p:sldId id="272" r:id="rId18"/>
    <p:sldId id="270" r:id="rId19"/>
    <p:sldId id="275" r:id="rId20"/>
    <p:sldId id="276" r:id="rId21"/>
    <p:sldId id="277" r:id="rId22"/>
    <p:sldId id="278" r:id="rId23"/>
    <p:sldId id="279" r:id="rId24"/>
    <p:sldId id="280" r:id="rId25"/>
    <p:sldId id="274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4:38:56.107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1 730,'1775'-48,"-1179"25,251-51,157-3,-744 79,387-16,421-12,-715 29,473-3,-704 5,-107-3,0 0,-1 1,1 0,-1 2,0-1,16 9,-28-12,0 0,1 0,-1 0,0 1,0 0,0-1,0 1,0 0,0 0,0 0,-1 0,2 2,-2-3,-1 0,0 0,1 0,-1 0,0-1,0 1,0 0,0 0,0 0,0 0,0 0,0 0,0 0,0 0,0 0,0 0,-1 0,1-1,0 1,-1 0,1 0,-1 0,0 0,-2 3,0-1,0 0,-1 0,1-1,-1 1,0-1,0 1,0-1,0 0,0-1,-1 1,-6 1,-292 60,108-27,-959 271,1070-284,-1-5,0-3,-117 5,88-7,2 5,-192 56,171-38,13-11,-190 14,96-16,-164 14,265-28,-216 0,-14 2,28 39,202-28,-141 9,-78-29,-120 11,136 5,159-12,4 12,97-9,-71 1,67-9,-133-5,164 0,-47-14,29 6,44 12,-1-1,0-1,1 1,-1 0,1-1,0 0,-1 0,1 0,0 0,0 0,0-1,1 1,-1-1,0 0,1 0,-4-6,2 2,1 1,0-1,1 0,-1 0,1 0,1 0,-1 0,1-10,0-9,1 0,2 0,9-51,46-276,-48 232,0-6,-6 113,0 0,0 0,1 0,1 0,0 0,12-20,-9 20,1 0,1 0,0 1,1 0,0 1,1 0,0 1,1 0,0 1,0 0,2 1,17-8,-8 5,0 2,1 0,0 2,36-7,107-10,-15 3,-30-5,-48 9,0 4,117-8,74 6,30-1,-224 17,-1 3,84 15,-88-7,23 5,0-3,96 0,-47-12,202-6,-305 1,1-2,61-18,-57 12,71-10,30 13,162 10,-105 3,-48-3,182-3,-265-5,98-23,-101 16,116-9,-76 19,0 5,188 26,-191-16,0-4,140-8,-89-2,-116 2,64-13,-4 0,-2 8,-2-5,167-40,-236 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6:02.335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0 145,'90'2,"111"18,-30-3,31 4,-82-11,-90-9,1 1,-1 1,40 10,73 18,-73-17,-21-6,1-3,0-2,50-4,-47 0,0 2,79 12,-91-5,1-1,-1-3,1-1,0-2,0-1,-1-3,47-8,180-37,-157 37,0 4,128 10,-84 0,-154-3,36 0,0 0,1-3,48-9,-30 3,0 2,0 3,58 3,41-2,-45-14,-74 10,49-3,-26 7,97-19,-86 13,0 2,1 4,88 6,-26 0,22-6,169 7,-210 13,-76-9,68 4,-79-11,314-4,-228-15,-74 11,66-5,-24 9,0 3,133 18,-123-5,128 2,96-17,-100-1,-138 3,-11-2,0 3,1 3,76 15,-39-6,-77-12,0 2,42 10,-34-4,0-3,0 0,49 0,110-8,-69-1,561 3,-661 1,0 2,43 9,32 4,491-9,-323-10,561 3,-790-2,1-2,39-9,-37 6,61-4,-63 9,-1-3,1 0,-2-3,62-19,-47 13,73-10,-47 11,3 3,0 3,155 8,-85 3,-95-5,0-2,86-15,31-4,-31 6,93-22,-162 29,0 3,136 6,-91 2,-106-2,137 1,186-23,-280 15,1 3,0 2,0 3,0 2,66 13,-64-9,95-1,-28-2,-71 2,58 14,-89-15,43 12,-44-10,0-2,0 0,32 2,363-26,-83-2,-224 23,88-3,-112-16,-65 11,1 1,27-2,6 5,0 2,0 2,106 19,-91-11,0-4,134-5,-110-3,-62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6:37.309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42,'164'-3,"179"7,-235 14,-80-11,0-2,39 2,612-5,-326-5,1377 3,-1665-3,72-12,34-3,520 14,-356 7,-249-2,-34 1,1-2,0-3,69-11,-36 1,0 4,0 3,122 9,-61 0,1670-3,-1785 1,-1 2,39 9,40 4,509-9,-336-10,1922 3,-2182 1,-1 2,1 0,0 2,-1 0,0 1,22 11,12 2,-34-14,0-1,0-1,0-1,43-1,-42-1,-1 0,0 2,0 0,37 9,-35-3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07:08.494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0,'1427'0,"-1378"3,-1 2,1 2,54 16,-53-11,1-2,90 5,129-17,128 4,-245 16,35 1,-71-20,-66-1,-1 3,0 1,63 12,-52-4,-1-2,67 0,126-10,-86-1,22 6,201-6,-250-14,43-2,285 18,-217 2,-218-1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08:50.167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1 112,'336'-18,"5"-1,934 20,-1241-3,1-1,43-10,-38 5,47-3,277 12,39-3,-252-15,60-3,-176 20,-4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08:53.943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1 189,'40'-2,"72"-13,6-1,43-4,-95 10,68-2,-91 9,60-12,-60 8,59-4,279 11,-172 1,-187-2,0-1,-1-2,27-6,40-7,333 11,-234 9,-96-2,-39 1,-1-2,1-2,78-14,-49 4,1 3,0 3,132 9,-63-1,187-2,-305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8:23.535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0 185,'110'-1,"126"3,-194 3,44 11,-4 0,-8-4,-15-1,92 3,-118-14,0-1,-1-1,1-2,44-12,-44 11,-1 0,1 2,64 2,22-1,41-30,73 30,4-1,-208-1,1-2,-1-1,31-11,-32 8,1 2,56-9,41-5,-28 4,-15 3,-46 7,63-5,66-5,-101 8,74 0,-68 10,-39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8:06.396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1 151,'2453'0,"-2401"-3,79-13,33-2,47-1,-72 4,-34 14,-82 2,-1 0,1-1,-1-2,1 0,-1-1,0-1,0-2,30-10,-32 7,1 1,0 1,1 1,0 1,0 1,27-2,135 4,-127 3,-25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8:01.431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77,'2728'0,"-2682"-3,0-2,-1-1,59-18,-53 12,1 2,58-4,343 11,-219 6,353-3,-556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58.634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38,'3027'0,"-2973"-3,77-13,38-2,165 19,-299-1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45.281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1 302,'747'0,"-712"-2,0-1,43-10,-40 5,62-3,199 11,-135 1,-122 1,78 15,-75-10,58 4,624-9,-350-5,-323 6,78 13,-77-8,72 3,207-31,-11 1,-297 19,42 1,0-3,114-18,-128 13,0 2,96 3,-98 3,1-2,97-14,-59-5,-36 7,0 2,103-6,-75 18,-44 0,1-1,-1-2,59-11,-16 0,1 4,1 3,137 9,-65 0,1021-3,-1141 2,0 1,45 11,-42-7,64 5,-17-10,-1-4,140-22,-147 15,1 4,127 6,66-3,-61-31,63-8,-59 4,-65 8,-78 21,1 4,0 3,80 8,-24 11,-78-10,65 4,87-15,100 6,-214 14,-66-11,1-2,26 3,57-5,-75-2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4:38:41.150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0 556,'21'-1,"-1"-1,1-1,30-8,7-2,820-117,-238 40,-374 58,-57 8,-73-5,-99 19,1 1,66-5,93-5,45 0,894 17,-540 5,240-3,-610-18,-38 0,-51 8,169-37,-191 26,2 4,162-2,-256 19,9 0,-33 3,-22 3,-175 50,-255 109,118-38,-170 10,-8-45,301-56,-346 45,-26 6,380-50,-245 32,-3-38,364-31,-70-1,-299 38,109 0,288-29,0 2,-78 25,68-16,-77 10,76-21,-76 14,116-18,-9 3,37-5,21-1,101-5,195-29,120-49,72-12,-447 86,315-30,-28 20,127-1,1104 20,-1520-4,0-3,102-23,-101 16,1 2,84-3,596 13,-317 4,-392-5,-1-1,59-15,-15 3,-14 0,-49 12,0-1,0 2,0-1,0 2,0-1,0 1,1 1,-1 0,16 2,-3 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27.623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1 115,'550'0,"-509"-7,77-45,15-3,265 55,-274 55,-80-29,61 10,616-29,-347-17,2541 10,-2883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22.469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1,'1584'0,"-1553"0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20.232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1 337,'964'0,"-924"-2,0-2,50-12,-7 2,165-37,-170 32,1 3,0 4,100-3,-139 13,73-14,-70 9,55-3,85-9,-119 10,72-2,-70 11,0-3,83-14,-92 9,86-1,31-4,109-32,-175 34,-1 4,136 9,-70 1,-27-3,-115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7:16.628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0,'1108'0,"-1078"2,0 1,47 11,-41-7,48 4,78 8,-96-10,75 2,815-13,-943 2,1-1,0 0,0-1,25-8,-15 2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25:04.126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08:53.943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1 189,'40'-2,"72"-13,6-1,43-4,-95 10,68-2,-91 9,60-12,-60 8,59-4,279 11,-172 1,-187-2,0-1,-1-2,27-6,40-7,333 11,-234 9,-96-2,-39 1,-1-2,1-2,78-14,-49 4,1 3,0 3,132 9,-63-1,187-2,-305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58.080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1 110,'94'0,"39"1,221-25,-236 12,2 5,122 9,-72 0,-36 0,158-5,-151-14,-81 8,75-2,1333 13,-1414-5,75-12,-20 0,-73 12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55.442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38,'692'0,"-632"-2,74-14,44-3,309 18,-228 3,-206 1,77 13,-75-8,74 3,1872-10,-912-4,-1078 3,0 0,0-1,22-4,-10-3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50.221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77,'35'-2,"-1"-1,39-9,37-4,453 10,-313 8,610-2,-576 19,-19-1,429-18,-651-3,69-11,13-2,106 15,33-3,-160-13,-72 10,48-4,269 8,-182 5,-135-2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46.622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0,'1585'0,"-1565"2,0 0,-1 1,29 8,0-1,-22-5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3:46.172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79,'3501'0,"-3466"-1,1-3,39-8,-34 4,49-2,-60 9,21-1,0-1,70-15,-62 9,0 2,0 3,105 7,-54-1,1116-1,-1215-1,-1 0,1 1,-1 0,13 3,1 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25:04.126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32.095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1,'419'22,"-101"-11,-87-6,-65 12,19 1,575-14,-393-7,-285 0,111-17,-64 8,215 7,-189 7,-126-3,-1-2,49-11,-46 7,0 2,33-2,119 7,-151 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6:17.283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0,'1364'0,"-1332"2,-1 1,47 11,-42-7,51 4,164-8,-220 2,-7 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5:40.923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39,'5018'0,"-4969"-2,80-15,-77 8,79-2,1414 13,-1523-1,0 1,0 2,30 7,-26-4,50 4,-6-8,-38-3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5:36.463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0,'556'0,"-519"2,-1 2,43 9,-39-6,61 4,88 8,-122-10,82 2,439-13,-551 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5:23.807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0 112,'1150'0,"-1099"-3,80-14,-79 9,77-3,1413 10,-694 3,-791-5,96-17,-67 7,4-3,-46 8,79-5,425 12,-253 3,-250 0,75 14,20 1,138-15,-158-3,-89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5:25:04.126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2:06.478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41,'1733'0,"-1688"-2,83-15,-79 8,60-1,628 8,-355 4,-245-4,153 5,-178 15,-74-10,70 4,716-10,-397-5,1378 3,-1773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2:20.553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2,'546'0,"-515"2,0 1,53 13,2 0,80 10,-54-6,0-6,122 1,869-18,-624 4,-444-3,0-1,40-10,-34 6,45-3,52 8,-73 2,121-14,-47-10,1 6,150 0,803 19,-1071 1,1 0,-1 1,28 8,-24-5,48 6,64-12,17 2,-66 15,-67-11,1-2,37 4,621-4,-349-7,-302 5,0 1,47 10,-45-6,0-2,34 2,755-5,-398-5,99 3,-486 2,-1 1,46 11,-43-6,68 4,350-12,-212-1,-225 2,1 1,-1 1,28 8,1 0,-21-6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4:44.835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52,'1806'0,"-1757"-3,77-13,-72 8,57-2,707 8,-393 5,-414-3,0-1,0 1,0-2,12-2,0-4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4:05.789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0,'9'1,"0"1,0 0,0 0,0 0,0 1,-1 1,1-1,-1 1,8 6,-5-4,1 0,0-1,23 7,-1-6,0-1,37-1,-34-2,58 9,32 8,26 6,-102-16,1-3,0-2,102-6,-59 0,-44-1,77-14,-75 8,64-2,165 13,82-4,-97-30,-179 13,-59 12,1 1,57-4,507 10,-269 2,-293-2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4:40.757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1,'2026'0,"-1995"0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4:22.835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74,'2588'0,"-2549"-2,0-2,41-9,49-5,-95 14,46-10,-48 7,57-5,316 13,-267 16,33 2,191-18,-166-3,-164 2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4:03.712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39,'1075'0,"-1037"2,0 1,42 11,-39-7,66 5,743-10,-410-5,785 3,-1188-2,1-1,45-11,-42 6,64-3,95 13,79-4,-166-15,-72 9,63-3,-32 10,-40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55.582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1 110,'168'1,"493"-24,-469 9,225 11,-196 6,938-3,-1132-2,0 0,51-13,-46 8,46-4,-52 8,47-12,11-1,-55 13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52.269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3,'133'-2,"141"5,-184 14,-67-11,0-1,27 1,52-2,-64-5,-1 3,1 1,0 1,-1 2,41 13,-39-8,1-1,0-2,1-2,49 2,169-10,-103-1,208 3,-333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39.915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1,'2909'0,"-2878"0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37.493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1,'1289'0,"-1257"0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28.470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0,'3315'0,"-3277"2,-1 2,41 9,-37-6,60 4,627-9,-351-5,-268 3,-78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25.281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1,'9'1,"0"0,0 1,0 0,0 0,0 1,14 6,24 8,163 19,41 10,-206-36,0-2,1-3,0-1,71-4,38 3,-24 14,-83-9,58 2,26-11,-78-1,-1 3,1 1,65 12,-25 0,-1-5,1-3,120-9,-51 0,-138 3,54-1,-1 4,110 17,-141-13,85 0,-88-7,0 3,57 10,-23-2,0-2,1-5,92-5,-64 0,-75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33:19.446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3,'87'0,"-1"-3,1 5,-2 3,137 26,-44 2,-106-22,101 29,-123-28,100 14,-49-12,-46-7,83 1,-81-7,76 11,-36 1,125 1,104-16,-106-1,1301 3,-1402-6,189-34,-139 14,78-15,-204 36,64-10,117-1,-61 19,143-5,-257-5,84-22,-92 18,-1 1,1 3,58-4,731 11,-371 2,-313-2,-115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4:30.871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2,'1586'0,"-1554"2,0 1,44 10,-38-5,42 2,75 11,-66-6,42 3,198 3,-100-40,18-1,-6 18,241 7,-364 6,-74-5,0-3,0-1,48-4,-51-2,259-37,-231 31,2 4,-1 2,92 7,-27 0,1115-3,-1221-1,-1-2,48-11,-46 7,0 2,35-2,-30 7,-4-1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4T14:55:50.733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1 113,'325'-19,"-195"8,39-2,470-19,-475 34,406-4,-392-16,-109 8,84 0,-118 10,-5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4:50.320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1 2,'92'0,"181"23,-170-12,0-3,151-10,-90-1,1215 4,-1096-21,8 0,81 22,-341-2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5:18.486"/>
    </inkml:context>
    <inkml:brush xml:id="br0">
      <inkml:brushProperty name="width" value="0.5" units="cm"/>
      <inkml:brushProperty name="height" value="1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38,'40'-1,"-25"0,-1 0,1 1,0 1,-1 0,1 1,-1 0,0 1,0 1,19 7,-10 0,1-2,1-1,-1 0,2-2,-1-1,47 4,161-9,-105-4,-12 6,127-5,-111-14,-78 9,56-3,644 10,-362 3,-252 0,157-5,-181-15,-78 11,66-5,601 10,-338 5,1948-3,-2249-3,73-13,63-3,-94 20,-77-1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5T13:45:39.928"/>
    </inkml:context>
    <inkml:brush xml:id="br0">
      <inkml:brushProperty name="width" value="0.5" units="cm"/>
      <inkml:brushProperty name="height" value="1" units="cm"/>
      <inkml:brushProperty name="color" value="#A2D762"/>
      <inkml:brushProperty name="tip" value="rectangle"/>
      <inkml:brushProperty name="rasterOp" value="maskPen"/>
      <inkml:brushProperty name="ignorePressure" value="1"/>
    </inkml:brush>
  </inkml:definitions>
  <inkml:trace contextRef="#ctx0" brushRef="#br0">0 38,'1084'0,"-810"19,-7 1,1218-22,-1437 0,82-15,-81 9,78-4,835 14,-926-4,-1-2,44-9,-41 6,63-4,363 12,-415 1,76 14,22 1,44 2,-114-8,85-1,64-13,269 5,-315 15,69 3,1655-22,-1873 2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0.png"/><Relationship Id="rId4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customXml" Target="../ink/ink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customXml" Target="../ink/ink18.xml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17.xml"/><Relationship Id="rId5" Type="http://schemas.openxmlformats.org/officeDocument/2006/relationships/image" Target="../media/image20.png"/><Relationship Id="rId10" Type="http://schemas.openxmlformats.org/officeDocument/2006/relationships/customXml" Target="../ink/ink16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26.png"/><Relationship Id="rId12" Type="http://schemas.openxmlformats.org/officeDocument/2006/relationships/customXml" Target="../ink/ink24.xml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23.xml"/><Relationship Id="rId5" Type="http://schemas.openxmlformats.org/officeDocument/2006/relationships/image" Target="../media/image25.png"/><Relationship Id="rId10" Type="http://schemas.openxmlformats.org/officeDocument/2006/relationships/customXml" Target="../ink/ink22.xml"/><Relationship Id="rId4" Type="http://schemas.openxmlformats.org/officeDocument/2006/relationships/customXml" Target="../ink/ink21.xml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ustomXml" Target="../ink/ink2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8.xml"/><Relationship Id="rId3" Type="http://schemas.openxmlformats.org/officeDocument/2006/relationships/image" Target="../media/image24.png"/><Relationship Id="rId12" Type="http://schemas.openxmlformats.org/officeDocument/2006/relationships/customXml" Target="../ink/ink27.xml"/><Relationship Id="rId7" Type="http://schemas.openxmlformats.org/officeDocument/2006/relationships/image" Target="../media/image30.png"/><Relationship Id="rId2" Type="http://schemas.openxmlformats.org/officeDocument/2006/relationships/customXml" Target="../ink/ink26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5" Type="http://schemas.openxmlformats.org/officeDocument/2006/relationships/customXml" Target="../ink/ink30.xml"/><Relationship Id="rId9" Type="http://schemas.openxmlformats.org/officeDocument/2006/relationships/image" Target="../media/image31.png"/><Relationship Id="rId14" Type="http://schemas.openxmlformats.org/officeDocument/2006/relationships/customXml" Target="../ink/ink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ustomXml" Target="../ink/ink31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2.xml"/><Relationship Id="rId5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6.xml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12" Type="http://schemas.openxmlformats.org/officeDocument/2006/relationships/image" Target="../media/image28.png"/><Relationship Id="rId2" Type="http://schemas.openxmlformats.org/officeDocument/2006/relationships/customXml" Target="../ink/ink33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35.xml"/><Relationship Id="rId10" Type="http://schemas.openxmlformats.org/officeDocument/2006/relationships/customXml" Target="../ink/ink34.xml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customXml" Target="../ink/ink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customXml" Target="../ink/ink3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0.xml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customXml" Target="../ink/ink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9" Type="http://schemas.openxmlformats.org/officeDocument/2006/relationships/customXml" Target="../ink/ink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customXml" Target="../ink/ink4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12" Type="http://schemas.openxmlformats.org/officeDocument/2006/relationships/customXml" Target="../ink/ink46.xml"/><Relationship Id="rId2" Type="http://schemas.openxmlformats.org/officeDocument/2006/relationships/customXml" Target="../ink/ink43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45.xml"/><Relationship Id="rId5" Type="http://schemas.openxmlformats.org/officeDocument/2006/relationships/image" Target="../media/image45.png"/><Relationship Id="rId10" Type="http://schemas.openxmlformats.org/officeDocument/2006/relationships/customXml" Target="../ink/ink44.xml"/><Relationship Id="rId9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8.xml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customXml" Target="../ink/ink4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9" Type="http://schemas.openxmlformats.org/officeDocument/2006/relationships/customXml" Target="../ink/ink4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7" Type="http://schemas.openxmlformats.org/officeDocument/2006/relationships/image" Target="../media/image15.png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6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F66B925F-6371-438B-8EB8-A295901773D0}"/>
                  </a:ext>
                </a:extLst>
              </p14:cNvPr>
              <p14:cNvContentPartPr/>
              <p14:nvPr/>
            </p14:nvContentPartPr>
            <p14:xfrm>
              <a:off x="6958241" y="2688371"/>
              <a:ext cx="2752560" cy="5558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F66B925F-6371-438B-8EB8-A295901773D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68229" y="2508488"/>
                <a:ext cx="2932223" cy="9152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28DA13B4-A6A7-48EE-805A-391949C21BB1}"/>
                  </a:ext>
                </a:extLst>
              </p14:cNvPr>
              <p14:cNvContentPartPr/>
              <p14:nvPr/>
            </p14:nvContentPartPr>
            <p14:xfrm>
              <a:off x="3021427" y="2831651"/>
              <a:ext cx="2497680" cy="4125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28DA13B4-A6A7-48EE-805A-391949C21BB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31427" y="2651651"/>
                <a:ext cx="2677320" cy="7722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D9476-E08D-4E8F-894C-E3321554CC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Non-finite Verb Forms: </a:t>
            </a:r>
            <a:r>
              <a:rPr lang="en-US" dirty="0">
                <a:solidFill>
                  <a:schemeClr val="tx1"/>
                </a:solidFill>
              </a:rPr>
              <a:t>–</a:t>
            </a:r>
            <a:r>
              <a:rPr lang="en-US" dirty="0" err="1">
                <a:solidFill>
                  <a:schemeClr val="tx1"/>
                </a:solidFill>
              </a:rPr>
              <a:t>ing</a:t>
            </a:r>
            <a:r>
              <a:rPr lang="en-US" dirty="0">
                <a:solidFill>
                  <a:schemeClr val="tx1"/>
                </a:solidFill>
              </a:rPr>
              <a:t> form and Infinitive</a:t>
            </a:r>
            <a:r>
              <a:rPr lang="ru-RU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77A1D0-7382-463D-BBD5-14B0E46C37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Spotlight Grammar Reference Section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51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F3D373F3-B0DE-4E7A-ABCC-2ED267AD221F}"/>
                  </a:ext>
                </a:extLst>
              </p14:cNvPr>
              <p14:cNvContentPartPr/>
              <p14:nvPr/>
            </p14:nvContentPartPr>
            <p14:xfrm>
              <a:off x="1006821" y="3764186"/>
              <a:ext cx="6175440" cy="11916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F3D373F3-B0DE-4E7A-ABCC-2ED267AD221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6821" y="3584186"/>
                <a:ext cx="6355080" cy="4788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E46B190-590C-4777-9D3E-857FEEE86D5A}"/>
              </a:ext>
            </a:extLst>
          </p:cNvPr>
          <p:cNvSpPr txBox="1"/>
          <p:nvPr/>
        </p:nvSpPr>
        <p:spPr>
          <a:xfrm>
            <a:off x="619540" y="3452191"/>
            <a:ext cx="68281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have difficulty in understanding </a:t>
            </a:r>
          </a:p>
          <a:p>
            <a:r>
              <a:rPr lang="en-US" sz="4000" dirty="0"/>
              <a:t>what he says.</a:t>
            </a:r>
            <a:endParaRPr lang="ru-RU" sz="40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C7769-9CC8-4B8E-8438-90EADBA2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3" name="Выноска: линия 2">
            <a:extLst>
              <a:ext uri="{FF2B5EF4-FFF2-40B4-BE49-F238E27FC236}">
                <a16:creationId xmlns:a16="http://schemas.microsoft.com/office/drawing/2014/main" id="{384CB57C-7554-4414-858D-AD325963C1B5}"/>
              </a:ext>
            </a:extLst>
          </p:cNvPr>
          <p:cNvSpPr/>
          <p:nvPr/>
        </p:nvSpPr>
        <p:spPr>
          <a:xfrm>
            <a:off x="7447721" y="2491409"/>
            <a:ext cx="3776869" cy="3639823"/>
          </a:xfrm>
          <a:custGeom>
            <a:avLst/>
            <a:gdLst>
              <a:gd name="connsiteX0" fmla="*/ 0 w 3776869"/>
              <a:gd name="connsiteY0" fmla="*/ 0 h 3639823"/>
              <a:gd name="connsiteX1" fmla="*/ 501784 w 3776869"/>
              <a:gd name="connsiteY1" fmla="*/ 0 h 3639823"/>
              <a:gd name="connsiteX2" fmla="*/ 1079105 w 3776869"/>
              <a:gd name="connsiteY2" fmla="*/ 0 h 3639823"/>
              <a:gd name="connsiteX3" fmla="*/ 1543121 w 3776869"/>
              <a:gd name="connsiteY3" fmla="*/ 0 h 3639823"/>
              <a:gd name="connsiteX4" fmla="*/ 1969367 w 3776869"/>
              <a:gd name="connsiteY4" fmla="*/ 0 h 3639823"/>
              <a:gd name="connsiteX5" fmla="*/ 2471151 w 3776869"/>
              <a:gd name="connsiteY5" fmla="*/ 0 h 3639823"/>
              <a:gd name="connsiteX6" fmla="*/ 3086242 w 3776869"/>
              <a:gd name="connsiteY6" fmla="*/ 0 h 3639823"/>
              <a:gd name="connsiteX7" fmla="*/ 3776869 w 3776869"/>
              <a:gd name="connsiteY7" fmla="*/ 0 h 3639823"/>
              <a:gd name="connsiteX8" fmla="*/ 3776869 w 3776869"/>
              <a:gd name="connsiteY8" fmla="*/ 556373 h 3639823"/>
              <a:gd name="connsiteX9" fmla="*/ 3776869 w 3776869"/>
              <a:gd name="connsiteY9" fmla="*/ 967153 h 3639823"/>
              <a:gd name="connsiteX10" fmla="*/ 3776869 w 3776869"/>
              <a:gd name="connsiteY10" fmla="*/ 1377933 h 3639823"/>
              <a:gd name="connsiteX11" fmla="*/ 3776869 w 3776869"/>
              <a:gd name="connsiteY11" fmla="*/ 1970704 h 3639823"/>
              <a:gd name="connsiteX12" fmla="*/ 3776869 w 3776869"/>
              <a:gd name="connsiteY12" fmla="*/ 2490679 h 3639823"/>
              <a:gd name="connsiteX13" fmla="*/ 3776869 w 3776869"/>
              <a:gd name="connsiteY13" fmla="*/ 3083450 h 3639823"/>
              <a:gd name="connsiteX14" fmla="*/ 3776869 w 3776869"/>
              <a:gd name="connsiteY14" fmla="*/ 3639823 h 3639823"/>
              <a:gd name="connsiteX15" fmla="*/ 3161779 w 3776869"/>
              <a:gd name="connsiteY15" fmla="*/ 3639823 h 3639823"/>
              <a:gd name="connsiteX16" fmla="*/ 2735532 w 3776869"/>
              <a:gd name="connsiteY16" fmla="*/ 3639823 h 3639823"/>
              <a:gd name="connsiteX17" fmla="*/ 2309286 w 3776869"/>
              <a:gd name="connsiteY17" fmla="*/ 3639823 h 3639823"/>
              <a:gd name="connsiteX18" fmla="*/ 1694196 w 3776869"/>
              <a:gd name="connsiteY18" fmla="*/ 3639823 h 3639823"/>
              <a:gd name="connsiteX19" fmla="*/ 1079105 w 3776869"/>
              <a:gd name="connsiteY19" fmla="*/ 3639823 h 3639823"/>
              <a:gd name="connsiteX20" fmla="*/ 615090 w 3776869"/>
              <a:gd name="connsiteY20" fmla="*/ 3639823 h 3639823"/>
              <a:gd name="connsiteX21" fmla="*/ 0 w 3776869"/>
              <a:gd name="connsiteY21" fmla="*/ 3639823 h 3639823"/>
              <a:gd name="connsiteX22" fmla="*/ 0 w 3776869"/>
              <a:gd name="connsiteY22" fmla="*/ 3192645 h 3639823"/>
              <a:gd name="connsiteX23" fmla="*/ 0 w 3776869"/>
              <a:gd name="connsiteY23" fmla="*/ 2599874 h 3639823"/>
              <a:gd name="connsiteX24" fmla="*/ 0 w 3776869"/>
              <a:gd name="connsiteY24" fmla="*/ 2189094 h 3639823"/>
              <a:gd name="connsiteX25" fmla="*/ 0 w 3776869"/>
              <a:gd name="connsiteY25" fmla="*/ 1669119 h 3639823"/>
              <a:gd name="connsiteX26" fmla="*/ 0 w 3776869"/>
              <a:gd name="connsiteY26" fmla="*/ 1076348 h 3639823"/>
              <a:gd name="connsiteX27" fmla="*/ 0 w 3776869"/>
              <a:gd name="connsiteY27" fmla="*/ 592771 h 3639823"/>
              <a:gd name="connsiteX28" fmla="*/ 0 w 3776869"/>
              <a:gd name="connsiteY28" fmla="*/ 0 h 3639823"/>
              <a:gd name="connsiteX0" fmla="*/ -115950 w 3776869"/>
              <a:gd name="connsiteY0" fmla="*/ 40912 h 3639823"/>
              <a:gd name="connsiteX1" fmla="*/ -785758 w 3776869"/>
              <a:gd name="connsiteY1" fmla="*/ 191232 h 3639823"/>
              <a:gd name="connsiteX2" fmla="*/ -1353392 w 3776869"/>
              <a:gd name="connsiteY2" fmla="*/ 318621 h 3639823"/>
              <a:gd name="connsiteX3" fmla="*/ -1818852 w 3776869"/>
              <a:gd name="connsiteY3" fmla="*/ 423081 h 3639823"/>
              <a:gd name="connsiteX4" fmla="*/ -2335399 w 3776869"/>
              <a:gd name="connsiteY4" fmla="*/ 539006 h 3639823"/>
              <a:gd name="connsiteX5" fmla="*/ -2749772 w 3776869"/>
              <a:gd name="connsiteY5" fmla="*/ 632000 h 3639823"/>
              <a:gd name="connsiteX6" fmla="*/ -3164145 w 3776869"/>
              <a:gd name="connsiteY6" fmla="*/ 724995 h 3639823"/>
              <a:gd name="connsiteX7" fmla="*/ -3833953 w 3776869"/>
              <a:gd name="connsiteY7" fmla="*/ 875314 h 3639823"/>
              <a:gd name="connsiteX8" fmla="*/ -4248326 w 3776869"/>
              <a:gd name="connsiteY8" fmla="*/ 968309 h 3639823"/>
              <a:gd name="connsiteX9" fmla="*/ -5224656 w 3776869"/>
              <a:gd name="connsiteY9" fmla="*/ 1187419 h 363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76869" h="3639823" fill="none" extrusionOk="0">
                <a:moveTo>
                  <a:pt x="0" y="0"/>
                </a:moveTo>
                <a:cubicBezTo>
                  <a:pt x="207051" y="-2589"/>
                  <a:pt x="285543" y="9900"/>
                  <a:pt x="501784" y="0"/>
                </a:cubicBezTo>
                <a:cubicBezTo>
                  <a:pt x="718025" y="-9900"/>
                  <a:pt x="885800" y="55349"/>
                  <a:pt x="1079105" y="0"/>
                </a:cubicBezTo>
                <a:cubicBezTo>
                  <a:pt x="1272410" y="-55349"/>
                  <a:pt x="1387173" y="7147"/>
                  <a:pt x="1543121" y="0"/>
                </a:cubicBezTo>
                <a:cubicBezTo>
                  <a:pt x="1699069" y="-7147"/>
                  <a:pt x="1838014" y="2484"/>
                  <a:pt x="1969367" y="0"/>
                </a:cubicBezTo>
                <a:cubicBezTo>
                  <a:pt x="2100720" y="-2484"/>
                  <a:pt x="2316707" y="58455"/>
                  <a:pt x="2471151" y="0"/>
                </a:cubicBezTo>
                <a:cubicBezTo>
                  <a:pt x="2625595" y="-58455"/>
                  <a:pt x="2894643" y="33639"/>
                  <a:pt x="3086242" y="0"/>
                </a:cubicBezTo>
                <a:cubicBezTo>
                  <a:pt x="3277841" y="-33639"/>
                  <a:pt x="3511286" y="21832"/>
                  <a:pt x="3776869" y="0"/>
                </a:cubicBezTo>
                <a:cubicBezTo>
                  <a:pt x="3825508" y="130176"/>
                  <a:pt x="3769149" y="367845"/>
                  <a:pt x="3776869" y="556373"/>
                </a:cubicBezTo>
                <a:cubicBezTo>
                  <a:pt x="3784589" y="744901"/>
                  <a:pt x="3766935" y="836222"/>
                  <a:pt x="3776869" y="967153"/>
                </a:cubicBezTo>
                <a:cubicBezTo>
                  <a:pt x="3786803" y="1098084"/>
                  <a:pt x="3776386" y="1255547"/>
                  <a:pt x="3776869" y="1377933"/>
                </a:cubicBezTo>
                <a:cubicBezTo>
                  <a:pt x="3777352" y="1500319"/>
                  <a:pt x="3734083" y="1789623"/>
                  <a:pt x="3776869" y="1970704"/>
                </a:cubicBezTo>
                <a:cubicBezTo>
                  <a:pt x="3819655" y="2151785"/>
                  <a:pt x="3747172" y="2288851"/>
                  <a:pt x="3776869" y="2490679"/>
                </a:cubicBezTo>
                <a:cubicBezTo>
                  <a:pt x="3806566" y="2692507"/>
                  <a:pt x="3749786" y="2851326"/>
                  <a:pt x="3776869" y="3083450"/>
                </a:cubicBezTo>
                <a:cubicBezTo>
                  <a:pt x="3803952" y="3315574"/>
                  <a:pt x="3736632" y="3465117"/>
                  <a:pt x="3776869" y="3639823"/>
                </a:cubicBezTo>
                <a:cubicBezTo>
                  <a:pt x="3599498" y="3684839"/>
                  <a:pt x="3320337" y="3635976"/>
                  <a:pt x="3161779" y="3639823"/>
                </a:cubicBezTo>
                <a:cubicBezTo>
                  <a:pt x="3003221" y="3643670"/>
                  <a:pt x="2821603" y="3627823"/>
                  <a:pt x="2735532" y="3639823"/>
                </a:cubicBezTo>
                <a:cubicBezTo>
                  <a:pt x="2649461" y="3651823"/>
                  <a:pt x="2435961" y="3635940"/>
                  <a:pt x="2309286" y="3639823"/>
                </a:cubicBezTo>
                <a:cubicBezTo>
                  <a:pt x="2182611" y="3643706"/>
                  <a:pt x="1972508" y="3578234"/>
                  <a:pt x="1694196" y="3639823"/>
                </a:cubicBezTo>
                <a:cubicBezTo>
                  <a:pt x="1415884" y="3701412"/>
                  <a:pt x="1329373" y="3578896"/>
                  <a:pt x="1079105" y="3639823"/>
                </a:cubicBezTo>
                <a:cubicBezTo>
                  <a:pt x="828837" y="3700750"/>
                  <a:pt x="803741" y="3638743"/>
                  <a:pt x="615090" y="3639823"/>
                </a:cubicBezTo>
                <a:cubicBezTo>
                  <a:pt x="426440" y="3640903"/>
                  <a:pt x="243874" y="3629424"/>
                  <a:pt x="0" y="3639823"/>
                </a:cubicBezTo>
                <a:cubicBezTo>
                  <a:pt x="-42238" y="3525951"/>
                  <a:pt x="39127" y="3396145"/>
                  <a:pt x="0" y="3192645"/>
                </a:cubicBezTo>
                <a:cubicBezTo>
                  <a:pt x="-39127" y="2989145"/>
                  <a:pt x="34977" y="2773368"/>
                  <a:pt x="0" y="2599874"/>
                </a:cubicBezTo>
                <a:cubicBezTo>
                  <a:pt x="-34977" y="2426380"/>
                  <a:pt x="8167" y="2313640"/>
                  <a:pt x="0" y="2189094"/>
                </a:cubicBezTo>
                <a:cubicBezTo>
                  <a:pt x="-8167" y="2064548"/>
                  <a:pt x="46469" y="1905354"/>
                  <a:pt x="0" y="1669119"/>
                </a:cubicBezTo>
                <a:cubicBezTo>
                  <a:pt x="-46469" y="1432884"/>
                  <a:pt x="20392" y="1334212"/>
                  <a:pt x="0" y="1076348"/>
                </a:cubicBezTo>
                <a:cubicBezTo>
                  <a:pt x="-20392" y="818484"/>
                  <a:pt x="14928" y="736959"/>
                  <a:pt x="0" y="592771"/>
                </a:cubicBezTo>
                <a:cubicBezTo>
                  <a:pt x="-14928" y="448583"/>
                  <a:pt x="8958" y="206355"/>
                  <a:pt x="0" y="0"/>
                </a:cubicBezTo>
                <a:close/>
              </a:path>
              <a:path w="3776869" h="3639823" fill="none" extrusionOk="0">
                <a:moveTo>
                  <a:pt x="-115950" y="40912"/>
                </a:moveTo>
                <a:cubicBezTo>
                  <a:pt x="-380889" y="181429"/>
                  <a:pt x="-503048" y="69203"/>
                  <a:pt x="-785758" y="191232"/>
                </a:cubicBezTo>
                <a:cubicBezTo>
                  <a:pt x="-1068468" y="313260"/>
                  <a:pt x="-1117071" y="230728"/>
                  <a:pt x="-1353392" y="318621"/>
                </a:cubicBezTo>
                <a:cubicBezTo>
                  <a:pt x="-1589713" y="406515"/>
                  <a:pt x="-1667001" y="356223"/>
                  <a:pt x="-1818852" y="423081"/>
                </a:cubicBezTo>
                <a:cubicBezTo>
                  <a:pt x="-1970703" y="489939"/>
                  <a:pt x="-2193473" y="464809"/>
                  <a:pt x="-2335399" y="539006"/>
                </a:cubicBezTo>
                <a:cubicBezTo>
                  <a:pt x="-2477325" y="613203"/>
                  <a:pt x="-2673293" y="579023"/>
                  <a:pt x="-2749772" y="632000"/>
                </a:cubicBezTo>
                <a:cubicBezTo>
                  <a:pt x="-2826251" y="684978"/>
                  <a:pt x="-3028065" y="644549"/>
                  <a:pt x="-3164145" y="724995"/>
                </a:cubicBezTo>
                <a:cubicBezTo>
                  <a:pt x="-3300225" y="805441"/>
                  <a:pt x="-3509192" y="776936"/>
                  <a:pt x="-3833953" y="875314"/>
                </a:cubicBezTo>
                <a:cubicBezTo>
                  <a:pt x="-4158714" y="973693"/>
                  <a:pt x="-4165551" y="914518"/>
                  <a:pt x="-4248326" y="968309"/>
                </a:cubicBezTo>
                <a:cubicBezTo>
                  <a:pt x="-4331101" y="1022100"/>
                  <a:pt x="-4886036" y="999544"/>
                  <a:pt x="-5224656" y="1187419"/>
                </a:cubicBezTo>
              </a:path>
              <a:path w="3776869" h="3639823" stroke="0" extrusionOk="0">
                <a:moveTo>
                  <a:pt x="0" y="0"/>
                </a:moveTo>
                <a:cubicBezTo>
                  <a:pt x="113659" y="-8730"/>
                  <a:pt x="279084" y="33815"/>
                  <a:pt x="539553" y="0"/>
                </a:cubicBezTo>
                <a:cubicBezTo>
                  <a:pt x="800022" y="-33815"/>
                  <a:pt x="808133" y="48399"/>
                  <a:pt x="1041337" y="0"/>
                </a:cubicBezTo>
                <a:cubicBezTo>
                  <a:pt x="1274541" y="-48399"/>
                  <a:pt x="1298452" y="24832"/>
                  <a:pt x="1543121" y="0"/>
                </a:cubicBezTo>
                <a:cubicBezTo>
                  <a:pt x="1787790" y="-24832"/>
                  <a:pt x="1884584" y="31036"/>
                  <a:pt x="2044905" y="0"/>
                </a:cubicBezTo>
                <a:cubicBezTo>
                  <a:pt x="2205226" y="-31036"/>
                  <a:pt x="2330539" y="16449"/>
                  <a:pt x="2471151" y="0"/>
                </a:cubicBezTo>
                <a:cubicBezTo>
                  <a:pt x="2611763" y="-16449"/>
                  <a:pt x="2840564" y="5598"/>
                  <a:pt x="2972935" y="0"/>
                </a:cubicBezTo>
                <a:cubicBezTo>
                  <a:pt x="3105306" y="-5598"/>
                  <a:pt x="3382168" y="29616"/>
                  <a:pt x="3776869" y="0"/>
                </a:cubicBezTo>
                <a:cubicBezTo>
                  <a:pt x="3787829" y="276351"/>
                  <a:pt x="3764870" y="425277"/>
                  <a:pt x="3776869" y="592771"/>
                </a:cubicBezTo>
                <a:cubicBezTo>
                  <a:pt x="3788868" y="760265"/>
                  <a:pt x="3733296" y="886230"/>
                  <a:pt x="3776869" y="1112746"/>
                </a:cubicBezTo>
                <a:cubicBezTo>
                  <a:pt x="3820442" y="1339262"/>
                  <a:pt x="3764358" y="1476280"/>
                  <a:pt x="3776869" y="1596322"/>
                </a:cubicBezTo>
                <a:cubicBezTo>
                  <a:pt x="3789380" y="1716364"/>
                  <a:pt x="3754796" y="1899094"/>
                  <a:pt x="3776869" y="2152695"/>
                </a:cubicBezTo>
                <a:cubicBezTo>
                  <a:pt x="3798942" y="2406296"/>
                  <a:pt x="3776209" y="2453584"/>
                  <a:pt x="3776869" y="2636272"/>
                </a:cubicBezTo>
                <a:cubicBezTo>
                  <a:pt x="3777529" y="2818960"/>
                  <a:pt x="3664964" y="3228918"/>
                  <a:pt x="3776869" y="3639823"/>
                </a:cubicBezTo>
                <a:cubicBezTo>
                  <a:pt x="3512153" y="3646161"/>
                  <a:pt x="3378880" y="3598267"/>
                  <a:pt x="3237316" y="3639823"/>
                </a:cubicBezTo>
                <a:cubicBezTo>
                  <a:pt x="3095752" y="3681379"/>
                  <a:pt x="2803603" y="3636692"/>
                  <a:pt x="2622226" y="3639823"/>
                </a:cubicBezTo>
                <a:cubicBezTo>
                  <a:pt x="2440849" y="3642954"/>
                  <a:pt x="2224817" y="3613055"/>
                  <a:pt x="2082673" y="3639823"/>
                </a:cubicBezTo>
                <a:cubicBezTo>
                  <a:pt x="1940529" y="3666591"/>
                  <a:pt x="1803510" y="3596245"/>
                  <a:pt x="1618658" y="3639823"/>
                </a:cubicBezTo>
                <a:cubicBezTo>
                  <a:pt x="1433807" y="3683401"/>
                  <a:pt x="1357864" y="3605286"/>
                  <a:pt x="1154643" y="3639823"/>
                </a:cubicBezTo>
                <a:cubicBezTo>
                  <a:pt x="951423" y="3674360"/>
                  <a:pt x="796987" y="3595852"/>
                  <a:pt x="539553" y="3639823"/>
                </a:cubicBezTo>
                <a:cubicBezTo>
                  <a:pt x="282119" y="3683794"/>
                  <a:pt x="251376" y="3575159"/>
                  <a:pt x="0" y="3639823"/>
                </a:cubicBezTo>
                <a:cubicBezTo>
                  <a:pt x="-47970" y="3550979"/>
                  <a:pt x="27112" y="3317795"/>
                  <a:pt x="0" y="3229043"/>
                </a:cubicBezTo>
                <a:cubicBezTo>
                  <a:pt x="-27112" y="3140291"/>
                  <a:pt x="4914" y="2908236"/>
                  <a:pt x="0" y="2709068"/>
                </a:cubicBezTo>
                <a:cubicBezTo>
                  <a:pt x="-4914" y="2509901"/>
                  <a:pt x="51900" y="2350310"/>
                  <a:pt x="0" y="2152695"/>
                </a:cubicBezTo>
                <a:cubicBezTo>
                  <a:pt x="-51900" y="1955080"/>
                  <a:pt x="50136" y="1909578"/>
                  <a:pt x="0" y="1669119"/>
                </a:cubicBezTo>
                <a:cubicBezTo>
                  <a:pt x="-50136" y="1428660"/>
                  <a:pt x="54661" y="1405659"/>
                  <a:pt x="0" y="1149144"/>
                </a:cubicBezTo>
                <a:cubicBezTo>
                  <a:pt x="-54661" y="892629"/>
                  <a:pt x="28147" y="863567"/>
                  <a:pt x="0" y="738364"/>
                </a:cubicBezTo>
                <a:cubicBezTo>
                  <a:pt x="-28147" y="613161"/>
                  <a:pt x="23596" y="272814"/>
                  <a:pt x="0" y="0"/>
                </a:cubicBezTo>
                <a:close/>
              </a:path>
              <a:path w="3776869" h="3639823" fill="none" stroke="0" extrusionOk="0">
                <a:moveTo>
                  <a:pt x="-115950" y="40912"/>
                </a:moveTo>
                <a:cubicBezTo>
                  <a:pt x="-371394" y="133380"/>
                  <a:pt x="-485191" y="98984"/>
                  <a:pt x="-683584" y="168302"/>
                </a:cubicBezTo>
                <a:cubicBezTo>
                  <a:pt x="-881977" y="237619"/>
                  <a:pt x="-937447" y="211032"/>
                  <a:pt x="-1149044" y="272761"/>
                </a:cubicBezTo>
                <a:cubicBezTo>
                  <a:pt x="-1360641" y="334490"/>
                  <a:pt x="-1430656" y="293605"/>
                  <a:pt x="-1614504" y="377221"/>
                </a:cubicBezTo>
                <a:cubicBezTo>
                  <a:pt x="-1798352" y="460837"/>
                  <a:pt x="-1892544" y="433925"/>
                  <a:pt x="-2028877" y="470215"/>
                </a:cubicBezTo>
                <a:cubicBezTo>
                  <a:pt x="-2165210" y="506505"/>
                  <a:pt x="-2470125" y="548805"/>
                  <a:pt x="-2698685" y="620535"/>
                </a:cubicBezTo>
                <a:cubicBezTo>
                  <a:pt x="-2927245" y="692266"/>
                  <a:pt x="-3043162" y="633396"/>
                  <a:pt x="-3215232" y="736460"/>
                </a:cubicBezTo>
                <a:cubicBezTo>
                  <a:pt x="-3387302" y="839524"/>
                  <a:pt x="-3690354" y="838472"/>
                  <a:pt x="-3833953" y="875314"/>
                </a:cubicBezTo>
                <a:cubicBezTo>
                  <a:pt x="-3977552" y="912156"/>
                  <a:pt x="-4176043" y="899476"/>
                  <a:pt x="-4401587" y="1002704"/>
                </a:cubicBezTo>
                <a:cubicBezTo>
                  <a:pt x="-4627131" y="1105932"/>
                  <a:pt x="-4930229" y="1112168"/>
                  <a:pt x="-5224656" y="1187419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414285098">
                  <a:prstGeom prst="borderCallout1">
                    <a:avLst>
                      <a:gd name="adj1" fmla="val 1124"/>
                      <a:gd name="adj2" fmla="val -3070"/>
                      <a:gd name="adj3" fmla="val 32623"/>
                      <a:gd name="adj4" fmla="val -138333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be busy</a:t>
            </a:r>
          </a:p>
          <a:p>
            <a:pPr algn="ctr"/>
            <a:r>
              <a:rPr lang="en-US" sz="2400" b="1" dirty="0"/>
              <a:t>it’s no use</a:t>
            </a:r>
          </a:p>
          <a:p>
            <a:pPr algn="ctr"/>
            <a:r>
              <a:rPr lang="en-US" sz="2400" b="1" dirty="0"/>
              <a:t>it’s no good</a:t>
            </a:r>
          </a:p>
          <a:p>
            <a:pPr algn="ctr"/>
            <a:r>
              <a:rPr lang="en-US" sz="2400" b="1" dirty="0"/>
              <a:t>it’s (not) worth</a:t>
            </a:r>
          </a:p>
          <a:p>
            <a:pPr algn="ctr"/>
            <a:r>
              <a:rPr lang="en-US" sz="2400" b="1" dirty="0"/>
              <a:t>what’s the use of</a:t>
            </a:r>
          </a:p>
          <a:p>
            <a:pPr algn="ctr"/>
            <a:r>
              <a:rPr lang="en-US" sz="2400" b="1" dirty="0"/>
              <a:t>can’t help</a:t>
            </a:r>
          </a:p>
          <a:p>
            <a:pPr algn="ctr"/>
            <a:r>
              <a:rPr lang="en-US" sz="2400" b="1" dirty="0"/>
              <a:t>there’s no point (in)</a:t>
            </a:r>
          </a:p>
          <a:p>
            <a:pPr algn="ctr"/>
            <a:r>
              <a:rPr lang="en-US" sz="2400" b="1" dirty="0"/>
              <a:t>can’t stand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have difficulty (in)</a:t>
            </a:r>
          </a:p>
          <a:p>
            <a:pPr algn="ctr"/>
            <a:r>
              <a:rPr lang="en-US" sz="2400" b="1" dirty="0"/>
              <a:t>have trouble</a:t>
            </a:r>
            <a:r>
              <a:rPr lang="en-US" sz="2400" dirty="0"/>
              <a:t>, etc.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31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6" name="Рукописный ввод 15">
                <a:extLst>
                  <a:ext uri="{FF2B5EF4-FFF2-40B4-BE49-F238E27FC236}">
                    <a16:creationId xmlns:a16="http://schemas.microsoft.com/office/drawing/2014/main" id="{B5060618-8334-421A-9C9E-328A7F9EA77B}"/>
                  </a:ext>
                </a:extLst>
              </p14:cNvPr>
              <p14:cNvContentPartPr/>
              <p14:nvPr/>
            </p14:nvContentPartPr>
            <p14:xfrm>
              <a:off x="940581" y="4901066"/>
              <a:ext cx="4178160" cy="50040"/>
            </p14:xfrm>
          </p:contentPart>
        </mc:Choice>
        <mc:Fallback xmlns="">
          <p:pic>
            <p:nvPicPr>
              <p:cNvPr id="16" name="Рукописный ввод 15">
                <a:extLst>
                  <a:ext uri="{FF2B5EF4-FFF2-40B4-BE49-F238E27FC236}">
                    <a16:creationId xmlns:a16="http://schemas.microsoft.com/office/drawing/2014/main" id="{B5060618-8334-421A-9C9E-328A7F9EA7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0581" y="4722352"/>
                <a:ext cx="4357800" cy="407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91333DAF-AF33-4B97-82C4-5568F06B56FC}"/>
                  </a:ext>
                </a:extLst>
              </p14:cNvPr>
              <p14:cNvContentPartPr/>
              <p14:nvPr/>
            </p14:nvContentPartPr>
            <p14:xfrm>
              <a:off x="2272959" y="2927611"/>
              <a:ext cx="2027160" cy="5508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91333DAF-AF33-4B97-82C4-5568F06B56F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82959" y="2747611"/>
                <a:ext cx="2206800" cy="4147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B62C8-B2DA-4218-BE22-D377B6B0A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B831EC-7A7C-4D36-A511-917714AB186F}"/>
              </a:ext>
            </a:extLst>
          </p:cNvPr>
          <p:cNvSpPr txBox="1"/>
          <p:nvPr/>
        </p:nvSpPr>
        <p:spPr>
          <a:xfrm>
            <a:off x="914400" y="2532298"/>
            <a:ext cx="4916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was sad to hear you </a:t>
            </a:r>
            <a:endParaRPr lang="uk-UA" sz="4000" dirty="0"/>
          </a:p>
          <a:p>
            <a:r>
              <a:rPr lang="en-US" sz="4000" dirty="0"/>
              <a:t>were not feeling well.</a:t>
            </a:r>
            <a:endParaRPr lang="ru-RU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CF971A-F6B2-423E-8F66-D3AE898029F6}"/>
              </a:ext>
            </a:extLst>
          </p:cNvPr>
          <p:cNvSpPr txBox="1"/>
          <p:nvPr/>
        </p:nvSpPr>
        <p:spPr>
          <a:xfrm>
            <a:off x="914401" y="4552429"/>
            <a:ext cx="57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It was moving to see him </a:t>
            </a:r>
            <a:endParaRPr lang="uk-UA" sz="4000" dirty="0"/>
          </a:p>
          <a:p>
            <a:r>
              <a:rPr lang="en-US" sz="4000" dirty="0"/>
              <a:t>again after so many years.</a:t>
            </a:r>
            <a:endParaRPr lang="ru-RU" sz="4000" dirty="0"/>
          </a:p>
        </p:txBody>
      </p:sp>
      <p:sp>
        <p:nvSpPr>
          <p:cNvPr id="10" name="Выноска: линия 9">
            <a:extLst>
              <a:ext uri="{FF2B5EF4-FFF2-40B4-BE49-F238E27FC236}">
                <a16:creationId xmlns:a16="http://schemas.microsoft.com/office/drawing/2014/main" id="{AFAB8986-8FFE-4824-9720-B1822D649061}"/>
              </a:ext>
            </a:extLst>
          </p:cNvPr>
          <p:cNvSpPr/>
          <p:nvPr/>
        </p:nvSpPr>
        <p:spPr>
          <a:xfrm>
            <a:off x="5658678" y="2024912"/>
            <a:ext cx="5618922" cy="2162775"/>
          </a:xfrm>
          <a:custGeom>
            <a:avLst/>
            <a:gdLst>
              <a:gd name="connsiteX0" fmla="*/ 0 w 5618922"/>
              <a:gd name="connsiteY0" fmla="*/ 0 h 2162775"/>
              <a:gd name="connsiteX1" fmla="*/ 674271 w 5618922"/>
              <a:gd name="connsiteY1" fmla="*/ 0 h 2162775"/>
              <a:gd name="connsiteX2" fmla="*/ 1348541 w 5618922"/>
              <a:gd name="connsiteY2" fmla="*/ 0 h 2162775"/>
              <a:gd name="connsiteX3" fmla="*/ 1798055 w 5618922"/>
              <a:gd name="connsiteY3" fmla="*/ 0 h 2162775"/>
              <a:gd name="connsiteX4" fmla="*/ 2191380 w 5618922"/>
              <a:gd name="connsiteY4" fmla="*/ 0 h 2162775"/>
              <a:gd name="connsiteX5" fmla="*/ 2640893 w 5618922"/>
              <a:gd name="connsiteY5" fmla="*/ 0 h 2162775"/>
              <a:gd name="connsiteX6" fmla="*/ 3090407 w 5618922"/>
              <a:gd name="connsiteY6" fmla="*/ 0 h 2162775"/>
              <a:gd name="connsiteX7" fmla="*/ 3539921 w 5618922"/>
              <a:gd name="connsiteY7" fmla="*/ 0 h 2162775"/>
              <a:gd name="connsiteX8" fmla="*/ 4101813 w 5618922"/>
              <a:gd name="connsiteY8" fmla="*/ 0 h 2162775"/>
              <a:gd name="connsiteX9" fmla="*/ 4719894 w 5618922"/>
              <a:gd name="connsiteY9" fmla="*/ 0 h 2162775"/>
              <a:gd name="connsiteX10" fmla="*/ 5618922 w 5618922"/>
              <a:gd name="connsiteY10" fmla="*/ 0 h 2162775"/>
              <a:gd name="connsiteX11" fmla="*/ 5618922 w 5618922"/>
              <a:gd name="connsiteY11" fmla="*/ 540694 h 2162775"/>
              <a:gd name="connsiteX12" fmla="*/ 5618922 w 5618922"/>
              <a:gd name="connsiteY12" fmla="*/ 1103015 h 2162775"/>
              <a:gd name="connsiteX13" fmla="*/ 5618922 w 5618922"/>
              <a:gd name="connsiteY13" fmla="*/ 1643709 h 2162775"/>
              <a:gd name="connsiteX14" fmla="*/ 5618922 w 5618922"/>
              <a:gd name="connsiteY14" fmla="*/ 2162775 h 2162775"/>
              <a:gd name="connsiteX15" fmla="*/ 5000841 w 5618922"/>
              <a:gd name="connsiteY15" fmla="*/ 2162775 h 2162775"/>
              <a:gd name="connsiteX16" fmla="*/ 4438948 w 5618922"/>
              <a:gd name="connsiteY16" fmla="*/ 2162775 h 2162775"/>
              <a:gd name="connsiteX17" fmla="*/ 4045624 w 5618922"/>
              <a:gd name="connsiteY17" fmla="*/ 2162775 h 2162775"/>
              <a:gd name="connsiteX18" fmla="*/ 3652299 w 5618922"/>
              <a:gd name="connsiteY18" fmla="*/ 2162775 h 2162775"/>
              <a:gd name="connsiteX19" fmla="*/ 3258975 w 5618922"/>
              <a:gd name="connsiteY19" fmla="*/ 2162775 h 2162775"/>
              <a:gd name="connsiteX20" fmla="*/ 2697083 w 5618922"/>
              <a:gd name="connsiteY20" fmla="*/ 2162775 h 2162775"/>
              <a:gd name="connsiteX21" fmla="*/ 2247569 w 5618922"/>
              <a:gd name="connsiteY21" fmla="*/ 2162775 h 2162775"/>
              <a:gd name="connsiteX22" fmla="*/ 1685677 w 5618922"/>
              <a:gd name="connsiteY22" fmla="*/ 2162775 h 2162775"/>
              <a:gd name="connsiteX23" fmla="*/ 1292352 w 5618922"/>
              <a:gd name="connsiteY23" fmla="*/ 2162775 h 2162775"/>
              <a:gd name="connsiteX24" fmla="*/ 842838 w 5618922"/>
              <a:gd name="connsiteY24" fmla="*/ 2162775 h 2162775"/>
              <a:gd name="connsiteX25" fmla="*/ 0 w 5618922"/>
              <a:gd name="connsiteY25" fmla="*/ 2162775 h 2162775"/>
              <a:gd name="connsiteX26" fmla="*/ 0 w 5618922"/>
              <a:gd name="connsiteY26" fmla="*/ 1578826 h 2162775"/>
              <a:gd name="connsiteX27" fmla="*/ 0 w 5618922"/>
              <a:gd name="connsiteY27" fmla="*/ 1038132 h 2162775"/>
              <a:gd name="connsiteX28" fmla="*/ 0 w 5618922"/>
              <a:gd name="connsiteY28" fmla="*/ 475810 h 2162775"/>
              <a:gd name="connsiteX29" fmla="*/ 0 w 5618922"/>
              <a:gd name="connsiteY29" fmla="*/ 0 h 2162775"/>
              <a:gd name="connsiteX0" fmla="*/ -133225 w 5618922"/>
              <a:gd name="connsiteY0" fmla="*/ 24612 h 2162775"/>
              <a:gd name="connsiteX1" fmla="*/ -658387 w 5618922"/>
              <a:gd name="connsiteY1" fmla="*/ 74920 h 2162775"/>
              <a:gd name="connsiteX2" fmla="*/ -1183549 w 5618922"/>
              <a:gd name="connsiteY2" fmla="*/ 125228 h 2162775"/>
              <a:gd name="connsiteX3" fmla="*/ -1774357 w 5618922"/>
              <a:gd name="connsiteY3" fmla="*/ 181825 h 2162775"/>
              <a:gd name="connsiteX4" fmla="*/ -2321401 w 5618922"/>
              <a:gd name="connsiteY4" fmla="*/ 234229 h 216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8922" h="2162775" fill="none" extrusionOk="0">
                <a:moveTo>
                  <a:pt x="0" y="0"/>
                </a:moveTo>
                <a:cubicBezTo>
                  <a:pt x="223778" y="-57697"/>
                  <a:pt x="459725" y="58100"/>
                  <a:pt x="674271" y="0"/>
                </a:cubicBezTo>
                <a:cubicBezTo>
                  <a:pt x="888817" y="-58100"/>
                  <a:pt x="1164481" y="14919"/>
                  <a:pt x="1348541" y="0"/>
                </a:cubicBezTo>
                <a:cubicBezTo>
                  <a:pt x="1532601" y="-14919"/>
                  <a:pt x="1614853" y="44191"/>
                  <a:pt x="1798055" y="0"/>
                </a:cubicBezTo>
                <a:cubicBezTo>
                  <a:pt x="1981257" y="-44191"/>
                  <a:pt x="2051042" y="32465"/>
                  <a:pt x="2191380" y="0"/>
                </a:cubicBezTo>
                <a:cubicBezTo>
                  <a:pt x="2331718" y="-32465"/>
                  <a:pt x="2494388" y="34463"/>
                  <a:pt x="2640893" y="0"/>
                </a:cubicBezTo>
                <a:cubicBezTo>
                  <a:pt x="2787398" y="-34463"/>
                  <a:pt x="2879132" y="731"/>
                  <a:pt x="3090407" y="0"/>
                </a:cubicBezTo>
                <a:cubicBezTo>
                  <a:pt x="3301682" y="-731"/>
                  <a:pt x="3376218" y="21386"/>
                  <a:pt x="3539921" y="0"/>
                </a:cubicBezTo>
                <a:cubicBezTo>
                  <a:pt x="3703624" y="-21386"/>
                  <a:pt x="3868906" y="52167"/>
                  <a:pt x="4101813" y="0"/>
                </a:cubicBezTo>
                <a:cubicBezTo>
                  <a:pt x="4334720" y="-52167"/>
                  <a:pt x="4532718" y="44503"/>
                  <a:pt x="4719894" y="0"/>
                </a:cubicBezTo>
                <a:cubicBezTo>
                  <a:pt x="4907070" y="-44503"/>
                  <a:pt x="5419819" y="77512"/>
                  <a:pt x="5618922" y="0"/>
                </a:cubicBezTo>
                <a:cubicBezTo>
                  <a:pt x="5675518" y="134286"/>
                  <a:pt x="5571588" y="273854"/>
                  <a:pt x="5618922" y="540694"/>
                </a:cubicBezTo>
                <a:cubicBezTo>
                  <a:pt x="5666256" y="807534"/>
                  <a:pt x="5589366" y="925814"/>
                  <a:pt x="5618922" y="1103015"/>
                </a:cubicBezTo>
                <a:cubicBezTo>
                  <a:pt x="5648478" y="1280216"/>
                  <a:pt x="5589077" y="1505227"/>
                  <a:pt x="5618922" y="1643709"/>
                </a:cubicBezTo>
                <a:cubicBezTo>
                  <a:pt x="5648767" y="1782191"/>
                  <a:pt x="5598503" y="2032663"/>
                  <a:pt x="5618922" y="2162775"/>
                </a:cubicBezTo>
                <a:cubicBezTo>
                  <a:pt x="5475504" y="2220570"/>
                  <a:pt x="5250411" y="2099729"/>
                  <a:pt x="5000841" y="2162775"/>
                </a:cubicBezTo>
                <a:cubicBezTo>
                  <a:pt x="4751271" y="2225821"/>
                  <a:pt x="4552153" y="2153081"/>
                  <a:pt x="4438948" y="2162775"/>
                </a:cubicBezTo>
                <a:cubicBezTo>
                  <a:pt x="4325743" y="2172469"/>
                  <a:pt x="4147174" y="2116016"/>
                  <a:pt x="4045624" y="2162775"/>
                </a:cubicBezTo>
                <a:cubicBezTo>
                  <a:pt x="3944074" y="2209534"/>
                  <a:pt x="3797026" y="2162050"/>
                  <a:pt x="3652299" y="2162775"/>
                </a:cubicBezTo>
                <a:cubicBezTo>
                  <a:pt x="3507572" y="2163500"/>
                  <a:pt x="3405383" y="2126225"/>
                  <a:pt x="3258975" y="2162775"/>
                </a:cubicBezTo>
                <a:cubicBezTo>
                  <a:pt x="3112567" y="2199325"/>
                  <a:pt x="2954595" y="2140907"/>
                  <a:pt x="2697083" y="2162775"/>
                </a:cubicBezTo>
                <a:cubicBezTo>
                  <a:pt x="2439571" y="2184643"/>
                  <a:pt x="2411557" y="2155178"/>
                  <a:pt x="2247569" y="2162775"/>
                </a:cubicBezTo>
                <a:cubicBezTo>
                  <a:pt x="2083581" y="2170372"/>
                  <a:pt x="1891771" y="2098431"/>
                  <a:pt x="1685677" y="2162775"/>
                </a:cubicBezTo>
                <a:cubicBezTo>
                  <a:pt x="1479583" y="2227119"/>
                  <a:pt x="1440031" y="2124658"/>
                  <a:pt x="1292352" y="2162775"/>
                </a:cubicBezTo>
                <a:cubicBezTo>
                  <a:pt x="1144673" y="2200892"/>
                  <a:pt x="992224" y="2120825"/>
                  <a:pt x="842838" y="2162775"/>
                </a:cubicBezTo>
                <a:cubicBezTo>
                  <a:pt x="693452" y="2204725"/>
                  <a:pt x="361454" y="2160786"/>
                  <a:pt x="0" y="2162775"/>
                </a:cubicBezTo>
                <a:cubicBezTo>
                  <a:pt x="-26070" y="2023600"/>
                  <a:pt x="40068" y="1709036"/>
                  <a:pt x="0" y="1578826"/>
                </a:cubicBezTo>
                <a:cubicBezTo>
                  <a:pt x="-40068" y="1448616"/>
                  <a:pt x="37834" y="1168178"/>
                  <a:pt x="0" y="1038132"/>
                </a:cubicBezTo>
                <a:cubicBezTo>
                  <a:pt x="-37834" y="908086"/>
                  <a:pt x="19950" y="590424"/>
                  <a:pt x="0" y="475810"/>
                </a:cubicBezTo>
                <a:cubicBezTo>
                  <a:pt x="-19950" y="361196"/>
                  <a:pt x="53758" y="121881"/>
                  <a:pt x="0" y="0"/>
                </a:cubicBezTo>
                <a:close/>
              </a:path>
              <a:path w="5618922" h="2162775" fill="none" extrusionOk="0">
                <a:moveTo>
                  <a:pt x="-133225" y="24612"/>
                </a:moveTo>
                <a:cubicBezTo>
                  <a:pt x="-259068" y="74571"/>
                  <a:pt x="-537445" y="21952"/>
                  <a:pt x="-658387" y="74920"/>
                </a:cubicBezTo>
                <a:cubicBezTo>
                  <a:pt x="-779329" y="127888"/>
                  <a:pt x="-946189" y="89742"/>
                  <a:pt x="-1183549" y="125228"/>
                </a:cubicBezTo>
                <a:cubicBezTo>
                  <a:pt x="-1420909" y="160714"/>
                  <a:pt x="-1611042" y="132572"/>
                  <a:pt x="-1774357" y="181825"/>
                </a:cubicBezTo>
                <a:cubicBezTo>
                  <a:pt x="-1937672" y="231078"/>
                  <a:pt x="-2143071" y="190816"/>
                  <a:pt x="-2321401" y="234229"/>
                </a:cubicBezTo>
              </a:path>
              <a:path w="5618922" h="2162775" stroke="0" extrusionOk="0">
                <a:moveTo>
                  <a:pt x="0" y="0"/>
                </a:moveTo>
                <a:cubicBezTo>
                  <a:pt x="257772" y="-16561"/>
                  <a:pt x="294518" y="63320"/>
                  <a:pt x="561892" y="0"/>
                </a:cubicBezTo>
                <a:cubicBezTo>
                  <a:pt x="829266" y="-63320"/>
                  <a:pt x="925733" y="47278"/>
                  <a:pt x="1123784" y="0"/>
                </a:cubicBezTo>
                <a:cubicBezTo>
                  <a:pt x="1321835" y="-47278"/>
                  <a:pt x="1359095" y="37526"/>
                  <a:pt x="1573298" y="0"/>
                </a:cubicBezTo>
                <a:cubicBezTo>
                  <a:pt x="1787501" y="-37526"/>
                  <a:pt x="1898950" y="51988"/>
                  <a:pt x="2191380" y="0"/>
                </a:cubicBezTo>
                <a:cubicBezTo>
                  <a:pt x="2483810" y="-51988"/>
                  <a:pt x="2595131" y="40687"/>
                  <a:pt x="2865650" y="0"/>
                </a:cubicBezTo>
                <a:cubicBezTo>
                  <a:pt x="3136169" y="-40687"/>
                  <a:pt x="3094071" y="44394"/>
                  <a:pt x="3315164" y="0"/>
                </a:cubicBezTo>
                <a:cubicBezTo>
                  <a:pt x="3536257" y="-44394"/>
                  <a:pt x="3547965" y="6441"/>
                  <a:pt x="3708489" y="0"/>
                </a:cubicBezTo>
                <a:cubicBezTo>
                  <a:pt x="3869014" y="-6441"/>
                  <a:pt x="4005385" y="26048"/>
                  <a:pt x="4158002" y="0"/>
                </a:cubicBezTo>
                <a:cubicBezTo>
                  <a:pt x="4310619" y="-26048"/>
                  <a:pt x="4448285" y="4621"/>
                  <a:pt x="4551327" y="0"/>
                </a:cubicBezTo>
                <a:cubicBezTo>
                  <a:pt x="4654369" y="-4621"/>
                  <a:pt x="5102540" y="2135"/>
                  <a:pt x="5618922" y="0"/>
                </a:cubicBezTo>
                <a:cubicBezTo>
                  <a:pt x="5619795" y="135991"/>
                  <a:pt x="5609764" y="362112"/>
                  <a:pt x="5618922" y="562322"/>
                </a:cubicBezTo>
                <a:cubicBezTo>
                  <a:pt x="5628080" y="762532"/>
                  <a:pt x="5606331" y="911433"/>
                  <a:pt x="5618922" y="1124643"/>
                </a:cubicBezTo>
                <a:cubicBezTo>
                  <a:pt x="5631513" y="1337853"/>
                  <a:pt x="5566567" y="1445018"/>
                  <a:pt x="5618922" y="1600454"/>
                </a:cubicBezTo>
                <a:cubicBezTo>
                  <a:pt x="5671277" y="1755890"/>
                  <a:pt x="5615932" y="1884495"/>
                  <a:pt x="5618922" y="2162775"/>
                </a:cubicBezTo>
                <a:cubicBezTo>
                  <a:pt x="5478017" y="2166120"/>
                  <a:pt x="5249662" y="2144910"/>
                  <a:pt x="5113219" y="2162775"/>
                </a:cubicBezTo>
                <a:cubicBezTo>
                  <a:pt x="4976776" y="2180640"/>
                  <a:pt x="4833421" y="2139129"/>
                  <a:pt x="4719894" y="2162775"/>
                </a:cubicBezTo>
                <a:cubicBezTo>
                  <a:pt x="4606367" y="2186421"/>
                  <a:pt x="4233878" y="2131490"/>
                  <a:pt x="4101813" y="2162775"/>
                </a:cubicBezTo>
                <a:cubicBezTo>
                  <a:pt x="3969748" y="2194060"/>
                  <a:pt x="3698603" y="2137464"/>
                  <a:pt x="3539921" y="2162775"/>
                </a:cubicBezTo>
                <a:cubicBezTo>
                  <a:pt x="3381239" y="2188086"/>
                  <a:pt x="3286259" y="2134580"/>
                  <a:pt x="3090407" y="2162775"/>
                </a:cubicBezTo>
                <a:cubicBezTo>
                  <a:pt x="2894555" y="2190970"/>
                  <a:pt x="2807281" y="2144682"/>
                  <a:pt x="2528515" y="2162775"/>
                </a:cubicBezTo>
                <a:cubicBezTo>
                  <a:pt x="2249749" y="2180868"/>
                  <a:pt x="2185618" y="2135714"/>
                  <a:pt x="2022812" y="2162775"/>
                </a:cubicBezTo>
                <a:cubicBezTo>
                  <a:pt x="1860006" y="2189836"/>
                  <a:pt x="1598959" y="2142427"/>
                  <a:pt x="1348541" y="2162775"/>
                </a:cubicBezTo>
                <a:cubicBezTo>
                  <a:pt x="1098123" y="2183123"/>
                  <a:pt x="922777" y="2118123"/>
                  <a:pt x="674271" y="2162775"/>
                </a:cubicBezTo>
                <a:cubicBezTo>
                  <a:pt x="425765" y="2207427"/>
                  <a:pt x="326039" y="2148806"/>
                  <a:pt x="0" y="2162775"/>
                </a:cubicBezTo>
                <a:cubicBezTo>
                  <a:pt x="-46212" y="2020893"/>
                  <a:pt x="52207" y="1887218"/>
                  <a:pt x="0" y="1686965"/>
                </a:cubicBezTo>
                <a:cubicBezTo>
                  <a:pt x="-52207" y="1486712"/>
                  <a:pt x="2311" y="1329684"/>
                  <a:pt x="0" y="1103015"/>
                </a:cubicBezTo>
                <a:cubicBezTo>
                  <a:pt x="-2311" y="876346"/>
                  <a:pt x="42685" y="702038"/>
                  <a:pt x="0" y="540694"/>
                </a:cubicBezTo>
                <a:cubicBezTo>
                  <a:pt x="-42685" y="379350"/>
                  <a:pt x="17153" y="224439"/>
                  <a:pt x="0" y="0"/>
                </a:cubicBezTo>
                <a:close/>
              </a:path>
              <a:path w="5618922" h="2162775" fill="none" stroke="0" extrusionOk="0">
                <a:moveTo>
                  <a:pt x="-133225" y="24612"/>
                </a:moveTo>
                <a:cubicBezTo>
                  <a:pt x="-372472" y="53212"/>
                  <a:pt x="-420653" y="48234"/>
                  <a:pt x="-614624" y="70728"/>
                </a:cubicBezTo>
                <a:cubicBezTo>
                  <a:pt x="-808595" y="93221"/>
                  <a:pt x="-971819" y="51681"/>
                  <a:pt x="-1139786" y="121036"/>
                </a:cubicBezTo>
                <a:cubicBezTo>
                  <a:pt x="-1307753" y="190391"/>
                  <a:pt x="-1570748" y="144400"/>
                  <a:pt x="-1686830" y="173440"/>
                </a:cubicBezTo>
                <a:cubicBezTo>
                  <a:pt x="-1802912" y="202480"/>
                  <a:pt x="-2174737" y="192597"/>
                  <a:pt x="-2321401" y="234229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421224766">
                  <a:prstGeom prst="borderCallout1">
                    <a:avLst>
                      <a:gd name="adj1" fmla="val 1138"/>
                      <a:gd name="adj2" fmla="val -2371"/>
                      <a:gd name="adj3" fmla="val 10830"/>
                      <a:gd name="adj4" fmla="val -41314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Adjectives: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feelings/emotions (happy, glad, </a:t>
            </a:r>
            <a:r>
              <a:rPr lang="en-US" sz="2400" b="1" dirty="0">
                <a:solidFill>
                  <a:srgbClr val="00B050"/>
                </a:solidFill>
              </a:rPr>
              <a:t>sad</a:t>
            </a:r>
            <a:r>
              <a:rPr lang="en-US" sz="2400" dirty="0"/>
              <a:t>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(un)willingness (eager, reluctant, willing,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character (clever, kind,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adjectives</a:t>
            </a:r>
            <a:r>
              <a:rPr lang="en-US" sz="2400" b="1" dirty="0"/>
              <a:t> lucky </a:t>
            </a:r>
            <a:r>
              <a:rPr lang="en-US" sz="2400" dirty="0"/>
              <a:t>and </a:t>
            </a:r>
            <a:r>
              <a:rPr lang="en-US" sz="2400" b="1" dirty="0"/>
              <a:t>fortunate </a:t>
            </a:r>
            <a:endParaRPr lang="ru-RU" sz="2400" b="1" dirty="0"/>
          </a:p>
        </p:txBody>
      </p:sp>
      <p:sp>
        <p:nvSpPr>
          <p:cNvPr id="11" name="Выноска: линия 10">
            <a:extLst>
              <a:ext uri="{FF2B5EF4-FFF2-40B4-BE49-F238E27FC236}">
                <a16:creationId xmlns:a16="http://schemas.microsoft.com/office/drawing/2014/main" id="{4732325A-132D-4332-ADCA-F8142CD54596}"/>
              </a:ext>
            </a:extLst>
          </p:cNvPr>
          <p:cNvSpPr/>
          <p:nvPr/>
        </p:nvSpPr>
        <p:spPr>
          <a:xfrm>
            <a:off x="6175565" y="4402772"/>
            <a:ext cx="5022574" cy="1655389"/>
          </a:xfrm>
          <a:custGeom>
            <a:avLst/>
            <a:gdLst>
              <a:gd name="connsiteX0" fmla="*/ 0 w 5022574"/>
              <a:gd name="connsiteY0" fmla="*/ 0 h 1655389"/>
              <a:gd name="connsiteX1" fmla="*/ 457612 w 5022574"/>
              <a:gd name="connsiteY1" fmla="*/ 0 h 1655389"/>
              <a:gd name="connsiteX2" fmla="*/ 1116128 w 5022574"/>
              <a:gd name="connsiteY2" fmla="*/ 0 h 1655389"/>
              <a:gd name="connsiteX3" fmla="*/ 1674191 w 5022574"/>
              <a:gd name="connsiteY3" fmla="*/ 0 h 1655389"/>
              <a:gd name="connsiteX4" fmla="*/ 2182029 w 5022574"/>
              <a:gd name="connsiteY4" fmla="*/ 0 h 1655389"/>
              <a:gd name="connsiteX5" fmla="*/ 2790319 w 5022574"/>
              <a:gd name="connsiteY5" fmla="*/ 0 h 1655389"/>
              <a:gd name="connsiteX6" fmla="*/ 3398608 w 5022574"/>
              <a:gd name="connsiteY6" fmla="*/ 0 h 1655389"/>
              <a:gd name="connsiteX7" fmla="*/ 3956672 w 5022574"/>
              <a:gd name="connsiteY7" fmla="*/ 0 h 1655389"/>
              <a:gd name="connsiteX8" fmla="*/ 4414284 w 5022574"/>
              <a:gd name="connsiteY8" fmla="*/ 0 h 1655389"/>
              <a:gd name="connsiteX9" fmla="*/ 5022574 w 5022574"/>
              <a:gd name="connsiteY9" fmla="*/ 0 h 1655389"/>
              <a:gd name="connsiteX10" fmla="*/ 5022574 w 5022574"/>
              <a:gd name="connsiteY10" fmla="*/ 535242 h 1655389"/>
              <a:gd name="connsiteX11" fmla="*/ 5022574 w 5022574"/>
              <a:gd name="connsiteY11" fmla="*/ 1087039 h 1655389"/>
              <a:gd name="connsiteX12" fmla="*/ 5022574 w 5022574"/>
              <a:gd name="connsiteY12" fmla="*/ 1655389 h 1655389"/>
              <a:gd name="connsiteX13" fmla="*/ 4564962 w 5022574"/>
              <a:gd name="connsiteY13" fmla="*/ 1655389 h 1655389"/>
              <a:gd name="connsiteX14" fmla="*/ 3906446 w 5022574"/>
              <a:gd name="connsiteY14" fmla="*/ 1655389 h 1655389"/>
              <a:gd name="connsiteX15" fmla="*/ 3247931 w 5022574"/>
              <a:gd name="connsiteY15" fmla="*/ 1655389 h 1655389"/>
              <a:gd name="connsiteX16" fmla="*/ 2840545 w 5022574"/>
              <a:gd name="connsiteY16" fmla="*/ 1655389 h 1655389"/>
              <a:gd name="connsiteX17" fmla="*/ 2282481 w 5022574"/>
              <a:gd name="connsiteY17" fmla="*/ 1655389 h 1655389"/>
              <a:gd name="connsiteX18" fmla="*/ 1774643 w 5022574"/>
              <a:gd name="connsiteY18" fmla="*/ 1655389 h 1655389"/>
              <a:gd name="connsiteX19" fmla="*/ 1266805 w 5022574"/>
              <a:gd name="connsiteY19" fmla="*/ 1655389 h 1655389"/>
              <a:gd name="connsiteX20" fmla="*/ 809192 w 5022574"/>
              <a:gd name="connsiteY20" fmla="*/ 1655389 h 1655389"/>
              <a:gd name="connsiteX21" fmla="*/ 0 w 5022574"/>
              <a:gd name="connsiteY21" fmla="*/ 1655389 h 1655389"/>
              <a:gd name="connsiteX22" fmla="*/ 0 w 5022574"/>
              <a:gd name="connsiteY22" fmla="*/ 1087039 h 1655389"/>
              <a:gd name="connsiteX23" fmla="*/ 0 w 5022574"/>
              <a:gd name="connsiteY23" fmla="*/ 584904 h 1655389"/>
              <a:gd name="connsiteX24" fmla="*/ 0 w 5022574"/>
              <a:gd name="connsiteY24" fmla="*/ 0 h 1655389"/>
              <a:gd name="connsiteX0" fmla="*/ -180009 w 5022574"/>
              <a:gd name="connsiteY0" fmla="*/ 1542839 h 1655389"/>
              <a:gd name="connsiteX1" fmla="*/ -632159 w 5022574"/>
              <a:gd name="connsiteY1" fmla="*/ 1428185 h 1655389"/>
              <a:gd name="connsiteX2" fmla="*/ -1137502 w 5022574"/>
              <a:gd name="connsiteY2" fmla="*/ 1300041 h 1655389"/>
              <a:gd name="connsiteX3" fmla="*/ -1696040 w 5022574"/>
              <a:gd name="connsiteY3" fmla="*/ 1158409 h 1655389"/>
              <a:gd name="connsiteX4" fmla="*/ -2254578 w 5022574"/>
              <a:gd name="connsiteY4" fmla="*/ 1016777 h 1655389"/>
              <a:gd name="connsiteX5" fmla="*/ -2839713 w 5022574"/>
              <a:gd name="connsiteY5" fmla="*/ 868401 h 1655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2574" h="1655389" fill="none" extrusionOk="0">
                <a:moveTo>
                  <a:pt x="0" y="0"/>
                </a:moveTo>
                <a:cubicBezTo>
                  <a:pt x="98520" y="-47674"/>
                  <a:pt x="300550" y="16677"/>
                  <a:pt x="457612" y="0"/>
                </a:cubicBezTo>
                <a:cubicBezTo>
                  <a:pt x="614674" y="-16677"/>
                  <a:pt x="887436" y="40384"/>
                  <a:pt x="1116128" y="0"/>
                </a:cubicBezTo>
                <a:cubicBezTo>
                  <a:pt x="1344820" y="-40384"/>
                  <a:pt x="1549244" y="64966"/>
                  <a:pt x="1674191" y="0"/>
                </a:cubicBezTo>
                <a:cubicBezTo>
                  <a:pt x="1799138" y="-64966"/>
                  <a:pt x="2057297" y="17191"/>
                  <a:pt x="2182029" y="0"/>
                </a:cubicBezTo>
                <a:cubicBezTo>
                  <a:pt x="2306761" y="-17191"/>
                  <a:pt x="2617595" y="5024"/>
                  <a:pt x="2790319" y="0"/>
                </a:cubicBezTo>
                <a:cubicBezTo>
                  <a:pt x="2963043" y="-5024"/>
                  <a:pt x="3136023" y="62290"/>
                  <a:pt x="3398608" y="0"/>
                </a:cubicBezTo>
                <a:cubicBezTo>
                  <a:pt x="3661193" y="-62290"/>
                  <a:pt x="3816744" y="15824"/>
                  <a:pt x="3956672" y="0"/>
                </a:cubicBezTo>
                <a:cubicBezTo>
                  <a:pt x="4096600" y="-15824"/>
                  <a:pt x="4278645" y="35504"/>
                  <a:pt x="4414284" y="0"/>
                </a:cubicBezTo>
                <a:cubicBezTo>
                  <a:pt x="4549923" y="-35504"/>
                  <a:pt x="4752082" y="27314"/>
                  <a:pt x="5022574" y="0"/>
                </a:cubicBezTo>
                <a:cubicBezTo>
                  <a:pt x="5074048" y="247193"/>
                  <a:pt x="4969042" y="356684"/>
                  <a:pt x="5022574" y="535242"/>
                </a:cubicBezTo>
                <a:cubicBezTo>
                  <a:pt x="5076106" y="713800"/>
                  <a:pt x="5012825" y="862678"/>
                  <a:pt x="5022574" y="1087039"/>
                </a:cubicBezTo>
                <a:cubicBezTo>
                  <a:pt x="5032323" y="1311400"/>
                  <a:pt x="5008201" y="1375230"/>
                  <a:pt x="5022574" y="1655389"/>
                </a:cubicBezTo>
                <a:cubicBezTo>
                  <a:pt x="4928890" y="1705520"/>
                  <a:pt x="4748971" y="1616931"/>
                  <a:pt x="4564962" y="1655389"/>
                </a:cubicBezTo>
                <a:cubicBezTo>
                  <a:pt x="4380953" y="1693847"/>
                  <a:pt x="4045350" y="1645240"/>
                  <a:pt x="3906446" y="1655389"/>
                </a:cubicBezTo>
                <a:cubicBezTo>
                  <a:pt x="3767542" y="1665538"/>
                  <a:pt x="3575416" y="1635046"/>
                  <a:pt x="3247931" y="1655389"/>
                </a:cubicBezTo>
                <a:cubicBezTo>
                  <a:pt x="2920447" y="1675732"/>
                  <a:pt x="2997206" y="1625047"/>
                  <a:pt x="2840545" y="1655389"/>
                </a:cubicBezTo>
                <a:cubicBezTo>
                  <a:pt x="2683884" y="1685731"/>
                  <a:pt x="2547103" y="1608720"/>
                  <a:pt x="2282481" y="1655389"/>
                </a:cubicBezTo>
                <a:cubicBezTo>
                  <a:pt x="2017859" y="1702058"/>
                  <a:pt x="2021818" y="1654863"/>
                  <a:pt x="1774643" y="1655389"/>
                </a:cubicBezTo>
                <a:cubicBezTo>
                  <a:pt x="1527468" y="1655915"/>
                  <a:pt x="1416977" y="1594494"/>
                  <a:pt x="1266805" y="1655389"/>
                </a:cubicBezTo>
                <a:cubicBezTo>
                  <a:pt x="1116633" y="1716284"/>
                  <a:pt x="966302" y="1640014"/>
                  <a:pt x="809192" y="1655389"/>
                </a:cubicBezTo>
                <a:cubicBezTo>
                  <a:pt x="652082" y="1670764"/>
                  <a:pt x="269671" y="1566126"/>
                  <a:pt x="0" y="1655389"/>
                </a:cubicBezTo>
                <a:cubicBezTo>
                  <a:pt x="-5432" y="1405273"/>
                  <a:pt x="11080" y="1235794"/>
                  <a:pt x="0" y="1087039"/>
                </a:cubicBezTo>
                <a:cubicBezTo>
                  <a:pt x="-11080" y="938284"/>
                  <a:pt x="22661" y="763694"/>
                  <a:pt x="0" y="584904"/>
                </a:cubicBezTo>
                <a:cubicBezTo>
                  <a:pt x="-22661" y="406115"/>
                  <a:pt x="41551" y="201069"/>
                  <a:pt x="0" y="0"/>
                </a:cubicBezTo>
                <a:close/>
              </a:path>
              <a:path w="5022574" h="1655389" fill="none" extrusionOk="0">
                <a:moveTo>
                  <a:pt x="-180009" y="1542839"/>
                </a:moveTo>
                <a:cubicBezTo>
                  <a:pt x="-392443" y="1502482"/>
                  <a:pt x="-430990" y="1461609"/>
                  <a:pt x="-632159" y="1428185"/>
                </a:cubicBezTo>
                <a:cubicBezTo>
                  <a:pt x="-833328" y="1394761"/>
                  <a:pt x="-985808" y="1291151"/>
                  <a:pt x="-1137502" y="1300041"/>
                </a:cubicBezTo>
                <a:cubicBezTo>
                  <a:pt x="-1289196" y="1308931"/>
                  <a:pt x="-1409500" y="1179444"/>
                  <a:pt x="-1696040" y="1158409"/>
                </a:cubicBezTo>
                <a:cubicBezTo>
                  <a:pt x="-1982580" y="1137374"/>
                  <a:pt x="-2010167" y="1028045"/>
                  <a:pt x="-2254578" y="1016777"/>
                </a:cubicBezTo>
                <a:cubicBezTo>
                  <a:pt x="-2498989" y="1005509"/>
                  <a:pt x="-2575361" y="877304"/>
                  <a:pt x="-2839713" y="868401"/>
                </a:cubicBezTo>
              </a:path>
              <a:path w="5022574" h="1655389" stroke="0" extrusionOk="0">
                <a:moveTo>
                  <a:pt x="0" y="0"/>
                </a:moveTo>
                <a:cubicBezTo>
                  <a:pt x="149361" y="-38553"/>
                  <a:pt x="265303" y="6271"/>
                  <a:pt x="407387" y="0"/>
                </a:cubicBezTo>
                <a:cubicBezTo>
                  <a:pt x="549471" y="-6271"/>
                  <a:pt x="790405" y="17836"/>
                  <a:pt x="915225" y="0"/>
                </a:cubicBezTo>
                <a:cubicBezTo>
                  <a:pt x="1040045" y="-17836"/>
                  <a:pt x="1251826" y="10562"/>
                  <a:pt x="1372837" y="0"/>
                </a:cubicBezTo>
                <a:cubicBezTo>
                  <a:pt x="1493848" y="-10562"/>
                  <a:pt x="1679117" y="2424"/>
                  <a:pt x="1780223" y="0"/>
                </a:cubicBezTo>
                <a:cubicBezTo>
                  <a:pt x="1881329" y="-2424"/>
                  <a:pt x="2010431" y="9865"/>
                  <a:pt x="2237836" y="0"/>
                </a:cubicBezTo>
                <a:cubicBezTo>
                  <a:pt x="2465241" y="-9865"/>
                  <a:pt x="2549335" y="58737"/>
                  <a:pt x="2745674" y="0"/>
                </a:cubicBezTo>
                <a:cubicBezTo>
                  <a:pt x="2942013" y="-58737"/>
                  <a:pt x="3164302" y="4804"/>
                  <a:pt x="3404189" y="0"/>
                </a:cubicBezTo>
                <a:cubicBezTo>
                  <a:pt x="3644076" y="-4804"/>
                  <a:pt x="3707135" y="6146"/>
                  <a:pt x="3811576" y="0"/>
                </a:cubicBezTo>
                <a:cubicBezTo>
                  <a:pt x="3916017" y="-6146"/>
                  <a:pt x="4125861" y="37815"/>
                  <a:pt x="4369639" y="0"/>
                </a:cubicBezTo>
                <a:cubicBezTo>
                  <a:pt x="4613417" y="-37815"/>
                  <a:pt x="4861703" y="37686"/>
                  <a:pt x="5022574" y="0"/>
                </a:cubicBezTo>
                <a:cubicBezTo>
                  <a:pt x="5032795" y="121462"/>
                  <a:pt x="5002362" y="295855"/>
                  <a:pt x="5022574" y="502135"/>
                </a:cubicBezTo>
                <a:cubicBezTo>
                  <a:pt x="5042786" y="708416"/>
                  <a:pt x="4998168" y="871912"/>
                  <a:pt x="5022574" y="1004269"/>
                </a:cubicBezTo>
                <a:cubicBezTo>
                  <a:pt x="5046980" y="1136626"/>
                  <a:pt x="5013965" y="1377399"/>
                  <a:pt x="5022574" y="1655389"/>
                </a:cubicBezTo>
                <a:cubicBezTo>
                  <a:pt x="4810979" y="1670361"/>
                  <a:pt x="4672739" y="1647393"/>
                  <a:pt x="4464510" y="1655389"/>
                </a:cubicBezTo>
                <a:cubicBezTo>
                  <a:pt x="4256281" y="1663385"/>
                  <a:pt x="4208681" y="1634443"/>
                  <a:pt x="4006898" y="1655389"/>
                </a:cubicBezTo>
                <a:cubicBezTo>
                  <a:pt x="3805115" y="1676335"/>
                  <a:pt x="3532788" y="1626198"/>
                  <a:pt x="3398608" y="1655389"/>
                </a:cubicBezTo>
                <a:cubicBezTo>
                  <a:pt x="3264428" y="1684580"/>
                  <a:pt x="3035251" y="1604505"/>
                  <a:pt x="2940996" y="1655389"/>
                </a:cubicBezTo>
                <a:cubicBezTo>
                  <a:pt x="2846741" y="1706273"/>
                  <a:pt x="2456948" y="1622955"/>
                  <a:pt x="2332707" y="1655389"/>
                </a:cubicBezTo>
                <a:cubicBezTo>
                  <a:pt x="2208466" y="1687823"/>
                  <a:pt x="2029495" y="1611726"/>
                  <a:pt x="1875094" y="1655389"/>
                </a:cubicBezTo>
                <a:cubicBezTo>
                  <a:pt x="1720693" y="1699052"/>
                  <a:pt x="1555233" y="1631224"/>
                  <a:pt x="1417482" y="1655389"/>
                </a:cubicBezTo>
                <a:cubicBezTo>
                  <a:pt x="1279731" y="1679554"/>
                  <a:pt x="987384" y="1623537"/>
                  <a:pt x="859418" y="1655389"/>
                </a:cubicBezTo>
                <a:cubicBezTo>
                  <a:pt x="731452" y="1687241"/>
                  <a:pt x="173052" y="1645265"/>
                  <a:pt x="0" y="1655389"/>
                </a:cubicBezTo>
                <a:cubicBezTo>
                  <a:pt x="-62874" y="1398802"/>
                  <a:pt x="6371" y="1228536"/>
                  <a:pt x="0" y="1103593"/>
                </a:cubicBezTo>
                <a:cubicBezTo>
                  <a:pt x="-6371" y="978650"/>
                  <a:pt x="44433" y="805479"/>
                  <a:pt x="0" y="518689"/>
                </a:cubicBezTo>
                <a:cubicBezTo>
                  <a:pt x="-44433" y="231899"/>
                  <a:pt x="5110" y="116472"/>
                  <a:pt x="0" y="0"/>
                </a:cubicBezTo>
                <a:close/>
              </a:path>
              <a:path w="5022574" h="1655389" fill="none" stroke="0" extrusionOk="0">
                <a:moveTo>
                  <a:pt x="-180009" y="1542839"/>
                </a:moveTo>
                <a:cubicBezTo>
                  <a:pt x="-407096" y="1540725"/>
                  <a:pt x="-450968" y="1424511"/>
                  <a:pt x="-632159" y="1428185"/>
                </a:cubicBezTo>
                <a:cubicBezTo>
                  <a:pt x="-813350" y="1431859"/>
                  <a:pt x="-974561" y="1335859"/>
                  <a:pt x="-1190697" y="1286553"/>
                </a:cubicBezTo>
                <a:cubicBezTo>
                  <a:pt x="-1406833" y="1237247"/>
                  <a:pt x="-1476733" y="1206999"/>
                  <a:pt x="-1669443" y="1165154"/>
                </a:cubicBezTo>
                <a:cubicBezTo>
                  <a:pt x="-1862153" y="1123309"/>
                  <a:pt x="-1922739" y="1070605"/>
                  <a:pt x="-2121593" y="1050499"/>
                </a:cubicBezTo>
                <a:cubicBezTo>
                  <a:pt x="-2320447" y="1030393"/>
                  <a:pt x="-2561494" y="897729"/>
                  <a:pt x="-2839713" y="868401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041028967">
                  <a:prstGeom prst="borderCallout1">
                    <a:avLst>
                      <a:gd name="adj1" fmla="val 93201"/>
                      <a:gd name="adj2" fmla="val -3584"/>
                      <a:gd name="adj3" fmla="val 52459"/>
                      <a:gd name="adj4" fmla="val -56539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impersonal construction with adjectives denoting </a:t>
            </a:r>
            <a:r>
              <a:rPr lang="en-US" sz="2400" u="sng" dirty="0"/>
              <a:t>character</a:t>
            </a:r>
          </a:p>
          <a:p>
            <a:pPr algn="ctr"/>
            <a:r>
              <a:rPr lang="en-US" sz="2400" b="1" dirty="0" err="1"/>
              <a:t>it+be+adjective</a:t>
            </a:r>
            <a:r>
              <a:rPr lang="en-US" sz="2400" b="1" dirty="0"/>
              <a:t>/noun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4135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6D911735-B504-405A-AA8D-6551D9BF9453}"/>
                  </a:ext>
                </a:extLst>
              </p14:cNvPr>
              <p14:cNvContentPartPr/>
              <p14:nvPr/>
            </p14:nvContentPartPr>
            <p14:xfrm>
              <a:off x="795303" y="4067452"/>
              <a:ext cx="1232280" cy="4032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6D911735-B504-405A-AA8D-6551D9BF945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5277" y="3887452"/>
                <a:ext cx="1411972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2F4603AE-FEB8-442C-9477-68B05C2989EC}"/>
                  </a:ext>
                </a:extLst>
              </p14:cNvPr>
              <p14:cNvContentPartPr/>
              <p14:nvPr/>
            </p14:nvContentPartPr>
            <p14:xfrm>
              <a:off x="1483716" y="3429433"/>
              <a:ext cx="1324440" cy="6840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2F4603AE-FEB8-442C-9477-68B05C2989E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93716" y="3249433"/>
                <a:ext cx="1504080" cy="4280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30DFB-E31F-421F-8F4E-DCB52B7D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48290-AEEC-4720-A846-FD74CD9B3CDA}"/>
              </a:ext>
            </a:extLst>
          </p:cNvPr>
          <p:cNvSpPr txBox="1"/>
          <p:nvPr/>
        </p:nvSpPr>
        <p:spPr>
          <a:xfrm>
            <a:off x="702365" y="3075057"/>
            <a:ext cx="5671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He spends an hour </a:t>
            </a:r>
            <a:endParaRPr lang="uk-UA" sz="4000" dirty="0"/>
          </a:p>
          <a:p>
            <a:r>
              <a:rPr lang="en-US" sz="4000" dirty="0"/>
              <a:t>playing the guitar every day.</a:t>
            </a:r>
            <a:endParaRPr lang="ru-RU" sz="4000" dirty="0"/>
          </a:p>
        </p:txBody>
      </p:sp>
      <p:sp>
        <p:nvSpPr>
          <p:cNvPr id="3" name="Выноска: линия 2">
            <a:extLst>
              <a:ext uri="{FF2B5EF4-FFF2-40B4-BE49-F238E27FC236}">
                <a16:creationId xmlns:a16="http://schemas.microsoft.com/office/drawing/2014/main" id="{DDB7BD63-1927-4B5C-B666-6A2402339281}"/>
              </a:ext>
            </a:extLst>
          </p:cNvPr>
          <p:cNvSpPr/>
          <p:nvPr/>
        </p:nvSpPr>
        <p:spPr>
          <a:xfrm>
            <a:off x="7155647" y="2662461"/>
            <a:ext cx="4002157" cy="3472069"/>
          </a:xfrm>
          <a:custGeom>
            <a:avLst/>
            <a:gdLst>
              <a:gd name="connsiteX0" fmla="*/ 0 w 4002157"/>
              <a:gd name="connsiteY0" fmla="*/ 0 h 3472069"/>
              <a:gd name="connsiteX1" fmla="*/ 451672 w 4002157"/>
              <a:gd name="connsiteY1" fmla="*/ 0 h 3472069"/>
              <a:gd name="connsiteX2" fmla="*/ 903344 w 4002157"/>
              <a:gd name="connsiteY2" fmla="*/ 0 h 3472069"/>
              <a:gd name="connsiteX3" fmla="*/ 1355016 w 4002157"/>
              <a:gd name="connsiteY3" fmla="*/ 0 h 3472069"/>
              <a:gd name="connsiteX4" fmla="*/ 1966774 w 4002157"/>
              <a:gd name="connsiteY4" fmla="*/ 0 h 3472069"/>
              <a:gd name="connsiteX5" fmla="*/ 2418446 w 4002157"/>
              <a:gd name="connsiteY5" fmla="*/ 0 h 3472069"/>
              <a:gd name="connsiteX6" fmla="*/ 2950161 w 4002157"/>
              <a:gd name="connsiteY6" fmla="*/ 0 h 3472069"/>
              <a:gd name="connsiteX7" fmla="*/ 3481877 w 4002157"/>
              <a:gd name="connsiteY7" fmla="*/ 0 h 3472069"/>
              <a:gd name="connsiteX8" fmla="*/ 4002157 w 4002157"/>
              <a:gd name="connsiteY8" fmla="*/ 0 h 3472069"/>
              <a:gd name="connsiteX9" fmla="*/ 4002157 w 4002157"/>
              <a:gd name="connsiteY9" fmla="*/ 543957 h 3472069"/>
              <a:gd name="connsiteX10" fmla="*/ 4002157 w 4002157"/>
              <a:gd name="connsiteY10" fmla="*/ 1018474 h 3472069"/>
              <a:gd name="connsiteX11" fmla="*/ 4002157 w 4002157"/>
              <a:gd name="connsiteY11" fmla="*/ 1527710 h 3472069"/>
              <a:gd name="connsiteX12" fmla="*/ 4002157 w 4002157"/>
              <a:gd name="connsiteY12" fmla="*/ 2071668 h 3472069"/>
              <a:gd name="connsiteX13" fmla="*/ 4002157 w 4002157"/>
              <a:gd name="connsiteY13" fmla="*/ 2650346 h 3472069"/>
              <a:gd name="connsiteX14" fmla="*/ 4002157 w 4002157"/>
              <a:gd name="connsiteY14" fmla="*/ 3472069 h 3472069"/>
              <a:gd name="connsiteX15" fmla="*/ 3510463 w 4002157"/>
              <a:gd name="connsiteY15" fmla="*/ 3472069 h 3472069"/>
              <a:gd name="connsiteX16" fmla="*/ 2978748 w 4002157"/>
              <a:gd name="connsiteY16" fmla="*/ 3472069 h 3472069"/>
              <a:gd name="connsiteX17" fmla="*/ 2326968 w 4002157"/>
              <a:gd name="connsiteY17" fmla="*/ 3472069 h 3472069"/>
              <a:gd name="connsiteX18" fmla="*/ 1875296 w 4002157"/>
              <a:gd name="connsiteY18" fmla="*/ 3472069 h 3472069"/>
              <a:gd name="connsiteX19" fmla="*/ 1343581 w 4002157"/>
              <a:gd name="connsiteY19" fmla="*/ 3472069 h 3472069"/>
              <a:gd name="connsiteX20" fmla="*/ 851888 w 4002157"/>
              <a:gd name="connsiteY20" fmla="*/ 3472069 h 3472069"/>
              <a:gd name="connsiteX21" fmla="*/ 0 w 4002157"/>
              <a:gd name="connsiteY21" fmla="*/ 3472069 h 3472069"/>
              <a:gd name="connsiteX22" fmla="*/ 0 w 4002157"/>
              <a:gd name="connsiteY22" fmla="*/ 2997553 h 3472069"/>
              <a:gd name="connsiteX23" fmla="*/ 0 w 4002157"/>
              <a:gd name="connsiteY23" fmla="*/ 2453595 h 3472069"/>
              <a:gd name="connsiteX24" fmla="*/ 0 w 4002157"/>
              <a:gd name="connsiteY24" fmla="*/ 1979079 h 3472069"/>
              <a:gd name="connsiteX25" fmla="*/ 0 w 4002157"/>
              <a:gd name="connsiteY25" fmla="*/ 1400401 h 3472069"/>
              <a:gd name="connsiteX26" fmla="*/ 0 w 4002157"/>
              <a:gd name="connsiteY26" fmla="*/ 856444 h 3472069"/>
              <a:gd name="connsiteX27" fmla="*/ 0 w 4002157"/>
              <a:gd name="connsiteY27" fmla="*/ 0 h 3472069"/>
              <a:gd name="connsiteX0" fmla="*/ -108218 w 4002157"/>
              <a:gd name="connsiteY0" fmla="*/ 226934 h 3472069"/>
              <a:gd name="connsiteX1" fmla="*/ -587668 w 4002157"/>
              <a:gd name="connsiteY1" fmla="*/ 290373 h 3472069"/>
              <a:gd name="connsiteX2" fmla="*/ -1067117 w 4002157"/>
              <a:gd name="connsiteY2" fmla="*/ 353812 h 3472069"/>
              <a:gd name="connsiteX3" fmla="*/ -1588258 w 4002157"/>
              <a:gd name="connsiteY3" fmla="*/ 422767 h 3472069"/>
              <a:gd name="connsiteX4" fmla="*/ -2026016 w 4002157"/>
              <a:gd name="connsiteY4" fmla="*/ 480690 h 3472069"/>
              <a:gd name="connsiteX5" fmla="*/ -2630540 w 4002157"/>
              <a:gd name="connsiteY5" fmla="*/ 560678 h 3472069"/>
              <a:gd name="connsiteX6" fmla="*/ -3026607 w 4002157"/>
              <a:gd name="connsiteY6" fmla="*/ 613084 h 3472069"/>
              <a:gd name="connsiteX7" fmla="*/ -3589439 w 4002157"/>
              <a:gd name="connsiteY7" fmla="*/ 687556 h 3472069"/>
              <a:gd name="connsiteX8" fmla="*/ -4277345 w 4002157"/>
              <a:gd name="connsiteY8" fmla="*/ 778577 h 3472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02157" h="3472069" fill="none" extrusionOk="0">
                <a:moveTo>
                  <a:pt x="0" y="0"/>
                </a:moveTo>
                <a:cubicBezTo>
                  <a:pt x="91101" y="-25625"/>
                  <a:pt x="286095" y="49697"/>
                  <a:pt x="451672" y="0"/>
                </a:cubicBezTo>
                <a:cubicBezTo>
                  <a:pt x="617249" y="-49697"/>
                  <a:pt x="711491" y="52289"/>
                  <a:pt x="903344" y="0"/>
                </a:cubicBezTo>
                <a:cubicBezTo>
                  <a:pt x="1095197" y="-52289"/>
                  <a:pt x="1196215" y="37442"/>
                  <a:pt x="1355016" y="0"/>
                </a:cubicBezTo>
                <a:cubicBezTo>
                  <a:pt x="1513817" y="-37442"/>
                  <a:pt x="1802848" y="5218"/>
                  <a:pt x="1966774" y="0"/>
                </a:cubicBezTo>
                <a:cubicBezTo>
                  <a:pt x="2130700" y="-5218"/>
                  <a:pt x="2250521" y="42215"/>
                  <a:pt x="2418446" y="0"/>
                </a:cubicBezTo>
                <a:cubicBezTo>
                  <a:pt x="2586371" y="-42215"/>
                  <a:pt x="2717883" y="49951"/>
                  <a:pt x="2950161" y="0"/>
                </a:cubicBezTo>
                <a:cubicBezTo>
                  <a:pt x="3182440" y="-49951"/>
                  <a:pt x="3288019" y="2040"/>
                  <a:pt x="3481877" y="0"/>
                </a:cubicBezTo>
                <a:cubicBezTo>
                  <a:pt x="3675735" y="-2040"/>
                  <a:pt x="3859800" y="11568"/>
                  <a:pt x="4002157" y="0"/>
                </a:cubicBezTo>
                <a:cubicBezTo>
                  <a:pt x="4032602" y="187464"/>
                  <a:pt x="3987346" y="319091"/>
                  <a:pt x="4002157" y="543957"/>
                </a:cubicBezTo>
                <a:cubicBezTo>
                  <a:pt x="4016968" y="768823"/>
                  <a:pt x="3966033" y="882018"/>
                  <a:pt x="4002157" y="1018474"/>
                </a:cubicBezTo>
                <a:cubicBezTo>
                  <a:pt x="4038281" y="1154930"/>
                  <a:pt x="4001516" y="1337732"/>
                  <a:pt x="4002157" y="1527710"/>
                </a:cubicBezTo>
                <a:cubicBezTo>
                  <a:pt x="4002798" y="1717688"/>
                  <a:pt x="4000385" y="1830788"/>
                  <a:pt x="4002157" y="2071668"/>
                </a:cubicBezTo>
                <a:cubicBezTo>
                  <a:pt x="4003929" y="2312548"/>
                  <a:pt x="3969683" y="2374110"/>
                  <a:pt x="4002157" y="2650346"/>
                </a:cubicBezTo>
                <a:cubicBezTo>
                  <a:pt x="4034631" y="2926582"/>
                  <a:pt x="3904044" y="3068932"/>
                  <a:pt x="4002157" y="3472069"/>
                </a:cubicBezTo>
                <a:cubicBezTo>
                  <a:pt x="3873763" y="3513627"/>
                  <a:pt x="3621081" y="3438737"/>
                  <a:pt x="3510463" y="3472069"/>
                </a:cubicBezTo>
                <a:cubicBezTo>
                  <a:pt x="3399845" y="3505401"/>
                  <a:pt x="3122632" y="3429693"/>
                  <a:pt x="2978748" y="3472069"/>
                </a:cubicBezTo>
                <a:cubicBezTo>
                  <a:pt x="2834864" y="3514445"/>
                  <a:pt x="2538090" y="3443268"/>
                  <a:pt x="2326968" y="3472069"/>
                </a:cubicBezTo>
                <a:cubicBezTo>
                  <a:pt x="2115846" y="3500870"/>
                  <a:pt x="2097677" y="3423866"/>
                  <a:pt x="1875296" y="3472069"/>
                </a:cubicBezTo>
                <a:cubicBezTo>
                  <a:pt x="1652915" y="3520272"/>
                  <a:pt x="1468388" y="3435497"/>
                  <a:pt x="1343581" y="3472069"/>
                </a:cubicBezTo>
                <a:cubicBezTo>
                  <a:pt x="1218774" y="3508641"/>
                  <a:pt x="1049161" y="3422037"/>
                  <a:pt x="851888" y="3472069"/>
                </a:cubicBezTo>
                <a:cubicBezTo>
                  <a:pt x="654615" y="3522101"/>
                  <a:pt x="296654" y="3457456"/>
                  <a:pt x="0" y="3472069"/>
                </a:cubicBezTo>
                <a:cubicBezTo>
                  <a:pt x="-29085" y="3307884"/>
                  <a:pt x="23450" y="3163898"/>
                  <a:pt x="0" y="2997553"/>
                </a:cubicBezTo>
                <a:cubicBezTo>
                  <a:pt x="-23450" y="2831208"/>
                  <a:pt x="16668" y="2667168"/>
                  <a:pt x="0" y="2453595"/>
                </a:cubicBezTo>
                <a:cubicBezTo>
                  <a:pt x="-16668" y="2240022"/>
                  <a:pt x="1788" y="2207826"/>
                  <a:pt x="0" y="1979079"/>
                </a:cubicBezTo>
                <a:cubicBezTo>
                  <a:pt x="-1788" y="1750332"/>
                  <a:pt x="51152" y="1564854"/>
                  <a:pt x="0" y="1400401"/>
                </a:cubicBezTo>
                <a:cubicBezTo>
                  <a:pt x="-51152" y="1235948"/>
                  <a:pt x="44290" y="1112871"/>
                  <a:pt x="0" y="856444"/>
                </a:cubicBezTo>
                <a:cubicBezTo>
                  <a:pt x="-44290" y="600017"/>
                  <a:pt x="83262" y="226156"/>
                  <a:pt x="0" y="0"/>
                </a:cubicBezTo>
                <a:close/>
              </a:path>
              <a:path w="4002157" h="3472069" fill="none" extrusionOk="0">
                <a:moveTo>
                  <a:pt x="-108218" y="226934"/>
                </a:moveTo>
                <a:cubicBezTo>
                  <a:pt x="-245894" y="298928"/>
                  <a:pt x="-372864" y="214030"/>
                  <a:pt x="-587668" y="290373"/>
                </a:cubicBezTo>
                <a:cubicBezTo>
                  <a:pt x="-802472" y="366716"/>
                  <a:pt x="-968462" y="315167"/>
                  <a:pt x="-1067117" y="353812"/>
                </a:cubicBezTo>
                <a:cubicBezTo>
                  <a:pt x="-1165772" y="392457"/>
                  <a:pt x="-1440322" y="401431"/>
                  <a:pt x="-1588258" y="422767"/>
                </a:cubicBezTo>
                <a:cubicBezTo>
                  <a:pt x="-1736194" y="444103"/>
                  <a:pt x="-1892343" y="424321"/>
                  <a:pt x="-2026016" y="480690"/>
                </a:cubicBezTo>
                <a:cubicBezTo>
                  <a:pt x="-2159689" y="537058"/>
                  <a:pt x="-2407032" y="517236"/>
                  <a:pt x="-2630540" y="560678"/>
                </a:cubicBezTo>
                <a:cubicBezTo>
                  <a:pt x="-2854048" y="604120"/>
                  <a:pt x="-2926143" y="580128"/>
                  <a:pt x="-3026607" y="613084"/>
                </a:cubicBezTo>
                <a:cubicBezTo>
                  <a:pt x="-3127071" y="646040"/>
                  <a:pt x="-3333114" y="645041"/>
                  <a:pt x="-3589439" y="687556"/>
                </a:cubicBezTo>
                <a:cubicBezTo>
                  <a:pt x="-3845764" y="730071"/>
                  <a:pt x="-4127966" y="708800"/>
                  <a:pt x="-4277345" y="778577"/>
                </a:cubicBezTo>
              </a:path>
              <a:path w="4002157" h="3472069" stroke="0" extrusionOk="0">
                <a:moveTo>
                  <a:pt x="0" y="0"/>
                </a:moveTo>
                <a:cubicBezTo>
                  <a:pt x="122938" y="-50136"/>
                  <a:pt x="320830" y="63501"/>
                  <a:pt x="531715" y="0"/>
                </a:cubicBezTo>
                <a:cubicBezTo>
                  <a:pt x="742600" y="-63501"/>
                  <a:pt x="914692" y="19035"/>
                  <a:pt x="1063430" y="0"/>
                </a:cubicBezTo>
                <a:cubicBezTo>
                  <a:pt x="1212168" y="-19035"/>
                  <a:pt x="1393556" y="27675"/>
                  <a:pt x="1555124" y="0"/>
                </a:cubicBezTo>
                <a:cubicBezTo>
                  <a:pt x="1716692" y="-27675"/>
                  <a:pt x="1872258" y="44736"/>
                  <a:pt x="2166882" y="0"/>
                </a:cubicBezTo>
                <a:cubicBezTo>
                  <a:pt x="2461506" y="-44736"/>
                  <a:pt x="2546765" y="25910"/>
                  <a:pt x="2698597" y="0"/>
                </a:cubicBezTo>
                <a:cubicBezTo>
                  <a:pt x="2850430" y="-25910"/>
                  <a:pt x="3113052" y="64440"/>
                  <a:pt x="3270334" y="0"/>
                </a:cubicBezTo>
                <a:cubicBezTo>
                  <a:pt x="3427616" y="-64440"/>
                  <a:pt x="3684204" y="33205"/>
                  <a:pt x="4002157" y="0"/>
                </a:cubicBezTo>
                <a:cubicBezTo>
                  <a:pt x="4032805" y="162257"/>
                  <a:pt x="3975883" y="417870"/>
                  <a:pt x="4002157" y="578678"/>
                </a:cubicBezTo>
                <a:cubicBezTo>
                  <a:pt x="4028431" y="739486"/>
                  <a:pt x="3996507" y="1000397"/>
                  <a:pt x="4002157" y="1192077"/>
                </a:cubicBezTo>
                <a:cubicBezTo>
                  <a:pt x="4007807" y="1383757"/>
                  <a:pt x="3964506" y="1561580"/>
                  <a:pt x="4002157" y="1770755"/>
                </a:cubicBezTo>
                <a:cubicBezTo>
                  <a:pt x="4039808" y="1979930"/>
                  <a:pt x="3992703" y="2216291"/>
                  <a:pt x="4002157" y="2349433"/>
                </a:cubicBezTo>
                <a:cubicBezTo>
                  <a:pt x="4011611" y="2482575"/>
                  <a:pt x="3986459" y="2620831"/>
                  <a:pt x="4002157" y="2858670"/>
                </a:cubicBezTo>
                <a:cubicBezTo>
                  <a:pt x="4017855" y="3096509"/>
                  <a:pt x="3978877" y="3298962"/>
                  <a:pt x="4002157" y="3472069"/>
                </a:cubicBezTo>
                <a:cubicBezTo>
                  <a:pt x="3822634" y="3499260"/>
                  <a:pt x="3766433" y="3445327"/>
                  <a:pt x="3550485" y="3472069"/>
                </a:cubicBezTo>
                <a:cubicBezTo>
                  <a:pt x="3334537" y="3498811"/>
                  <a:pt x="3220576" y="3438992"/>
                  <a:pt x="3098813" y="3472069"/>
                </a:cubicBezTo>
                <a:cubicBezTo>
                  <a:pt x="2977050" y="3505146"/>
                  <a:pt x="2612852" y="3450436"/>
                  <a:pt x="2487055" y="3472069"/>
                </a:cubicBezTo>
                <a:cubicBezTo>
                  <a:pt x="2361258" y="3493702"/>
                  <a:pt x="2049027" y="3463062"/>
                  <a:pt x="1875296" y="3472069"/>
                </a:cubicBezTo>
                <a:cubicBezTo>
                  <a:pt x="1701565" y="3481076"/>
                  <a:pt x="1523113" y="3443999"/>
                  <a:pt x="1303560" y="3472069"/>
                </a:cubicBezTo>
                <a:cubicBezTo>
                  <a:pt x="1084007" y="3500139"/>
                  <a:pt x="1012230" y="3445862"/>
                  <a:pt x="731823" y="3472069"/>
                </a:cubicBezTo>
                <a:cubicBezTo>
                  <a:pt x="451416" y="3498276"/>
                  <a:pt x="268741" y="3442169"/>
                  <a:pt x="0" y="3472069"/>
                </a:cubicBezTo>
                <a:cubicBezTo>
                  <a:pt x="-6641" y="3241007"/>
                  <a:pt x="11041" y="3075786"/>
                  <a:pt x="0" y="2962832"/>
                </a:cubicBezTo>
                <a:cubicBezTo>
                  <a:pt x="-11041" y="2849878"/>
                  <a:pt x="71951" y="2453054"/>
                  <a:pt x="0" y="2314713"/>
                </a:cubicBezTo>
                <a:cubicBezTo>
                  <a:pt x="-71951" y="2176372"/>
                  <a:pt x="50487" y="1894653"/>
                  <a:pt x="0" y="1666593"/>
                </a:cubicBezTo>
                <a:cubicBezTo>
                  <a:pt x="-50487" y="1438533"/>
                  <a:pt x="33530" y="1402554"/>
                  <a:pt x="0" y="1192077"/>
                </a:cubicBezTo>
                <a:cubicBezTo>
                  <a:pt x="-33530" y="981600"/>
                  <a:pt x="22521" y="828228"/>
                  <a:pt x="0" y="648120"/>
                </a:cubicBezTo>
                <a:cubicBezTo>
                  <a:pt x="-22521" y="468012"/>
                  <a:pt x="28749" y="193461"/>
                  <a:pt x="0" y="0"/>
                </a:cubicBezTo>
                <a:close/>
              </a:path>
              <a:path w="4002157" h="3472069" fill="none" stroke="0" extrusionOk="0">
                <a:moveTo>
                  <a:pt x="-108218" y="226934"/>
                </a:moveTo>
                <a:cubicBezTo>
                  <a:pt x="-396968" y="318560"/>
                  <a:pt x="-559833" y="259161"/>
                  <a:pt x="-712741" y="306922"/>
                </a:cubicBezTo>
                <a:cubicBezTo>
                  <a:pt x="-865649" y="354683"/>
                  <a:pt x="-941206" y="328587"/>
                  <a:pt x="-1150500" y="364845"/>
                </a:cubicBezTo>
                <a:cubicBezTo>
                  <a:pt x="-1359795" y="401102"/>
                  <a:pt x="-1548255" y="347497"/>
                  <a:pt x="-1755023" y="444833"/>
                </a:cubicBezTo>
                <a:cubicBezTo>
                  <a:pt x="-1961791" y="542169"/>
                  <a:pt x="-2006290" y="463823"/>
                  <a:pt x="-2234473" y="508272"/>
                </a:cubicBezTo>
                <a:cubicBezTo>
                  <a:pt x="-2462656" y="552721"/>
                  <a:pt x="-2575451" y="523542"/>
                  <a:pt x="-2797305" y="582744"/>
                </a:cubicBezTo>
                <a:cubicBezTo>
                  <a:pt x="-3019159" y="641946"/>
                  <a:pt x="-3175179" y="621847"/>
                  <a:pt x="-3276755" y="646183"/>
                </a:cubicBezTo>
                <a:cubicBezTo>
                  <a:pt x="-3378331" y="670519"/>
                  <a:pt x="-3565000" y="645171"/>
                  <a:pt x="-3797895" y="715138"/>
                </a:cubicBezTo>
                <a:cubicBezTo>
                  <a:pt x="-4030790" y="785105"/>
                  <a:pt x="-4045973" y="696519"/>
                  <a:pt x="-4277345" y="778577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280642044">
                  <a:prstGeom prst="borderCallout1">
                    <a:avLst>
                      <a:gd name="adj1" fmla="val 6536"/>
                      <a:gd name="adj2" fmla="val -2704"/>
                      <a:gd name="adj3" fmla="val 22424"/>
                      <a:gd name="adj4" fmla="val -10687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spend</a:t>
            </a:r>
          </a:p>
          <a:p>
            <a:pPr algn="ctr"/>
            <a:r>
              <a:rPr lang="en-US" sz="2400" b="1" dirty="0"/>
              <a:t>waste</a:t>
            </a:r>
          </a:p>
          <a:p>
            <a:pPr algn="ctr"/>
            <a:r>
              <a:rPr lang="en-US" sz="2400" b="1" dirty="0"/>
              <a:t>lose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(about time, money, etc.)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51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8583543A-0ABD-4B3D-90A9-44B7EB79C5C4}"/>
                  </a:ext>
                </a:extLst>
              </p14:cNvPr>
              <p14:cNvContentPartPr/>
              <p14:nvPr/>
            </p14:nvContentPartPr>
            <p14:xfrm>
              <a:off x="993861" y="5538626"/>
              <a:ext cx="1152000" cy="93960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8583543A-0ABD-4B3D-90A9-44B7EB79C5C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03861" y="5358626"/>
                <a:ext cx="1331640" cy="45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558E1F31-C0AF-489C-AFC7-F053C7978B84}"/>
                  </a:ext>
                </a:extLst>
              </p14:cNvPr>
              <p14:cNvContentPartPr/>
              <p14:nvPr/>
            </p14:nvContentPartPr>
            <p14:xfrm>
              <a:off x="2716101" y="4888466"/>
              <a:ext cx="1417320" cy="5436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558E1F31-C0AF-489C-AFC7-F053C7978B8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26461" y="4708826"/>
                <a:ext cx="1596960" cy="41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1855A329-00E6-4119-8589-77363149458B}"/>
                  </a:ext>
                </a:extLst>
              </p14:cNvPr>
              <p14:cNvContentPartPr/>
              <p14:nvPr/>
            </p14:nvContentPartPr>
            <p14:xfrm>
              <a:off x="953541" y="3841586"/>
              <a:ext cx="1615680" cy="2808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1855A329-00E6-4119-8589-77363149458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63901" y="3661586"/>
                <a:ext cx="1795320" cy="38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E1EE64D0-B77B-42B2-8882-0FADAF737C42}"/>
                  </a:ext>
                </a:extLst>
              </p14:cNvPr>
              <p14:cNvContentPartPr/>
              <p14:nvPr/>
            </p14:nvContentPartPr>
            <p14:xfrm>
              <a:off x="2848941" y="3246146"/>
              <a:ext cx="1350360" cy="1368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E1EE64D0-B77B-42B2-8882-0FADAF737C4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59301" y="3066506"/>
                <a:ext cx="1530000" cy="3733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7677F-4587-4800-8880-C8361E75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A45BD-5241-4742-907B-07602401AC76}"/>
              </a:ext>
            </a:extLst>
          </p:cNvPr>
          <p:cNvSpPr txBox="1"/>
          <p:nvPr/>
        </p:nvSpPr>
        <p:spPr>
          <a:xfrm>
            <a:off x="742122" y="2817897"/>
            <a:ext cx="9886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/>
              <a:t> </a:t>
            </a:r>
            <a:r>
              <a:rPr lang="en-US" sz="4000" dirty="0"/>
              <a:t>She’s old enough</a:t>
            </a:r>
            <a:endParaRPr lang="uk-UA" sz="4000" dirty="0"/>
          </a:p>
          <a:p>
            <a:r>
              <a:rPr lang="en-US" sz="4000" dirty="0"/>
              <a:t> to watch the film.</a:t>
            </a:r>
            <a:endParaRPr lang="ru-RU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3F6B0-7D43-41B2-9F7D-769102A36BB0}"/>
              </a:ext>
            </a:extLst>
          </p:cNvPr>
          <p:cNvSpPr txBox="1"/>
          <p:nvPr/>
        </p:nvSpPr>
        <p:spPr>
          <a:xfrm>
            <a:off x="884585" y="4552429"/>
            <a:ext cx="5476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She was the first person </a:t>
            </a:r>
            <a:endParaRPr lang="uk-UA" sz="4000" dirty="0"/>
          </a:p>
          <a:p>
            <a:r>
              <a:rPr lang="en-US" sz="4000" dirty="0"/>
              <a:t>to call me on my birthday.</a:t>
            </a:r>
            <a:endParaRPr lang="ru-RU" sz="4000" dirty="0"/>
          </a:p>
        </p:txBody>
      </p:sp>
      <p:sp>
        <p:nvSpPr>
          <p:cNvPr id="6" name="Выноска: линия 5">
            <a:extLst>
              <a:ext uri="{FF2B5EF4-FFF2-40B4-BE49-F238E27FC236}">
                <a16:creationId xmlns:a16="http://schemas.microsoft.com/office/drawing/2014/main" id="{BA66672C-BB83-42ED-97D4-F7E17125EDAB}"/>
              </a:ext>
            </a:extLst>
          </p:cNvPr>
          <p:cNvSpPr/>
          <p:nvPr/>
        </p:nvSpPr>
        <p:spPr>
          <a:xfrm>
            <a:off x="6202016" y="2568509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17928 w 4913677"/>
              <a:gd name="connsiteY0" fmla="*/ 163665 h 1720982"/>
              <a:gd name="connsiteX1" fmla="*/ -527075 w 4913677"/>
              <a:gd name="connsiteY1" fmla="*/ 260429 h 1720982"/>
              <a:gd name="connsiteX2" fmla="*/ -1007378 w 4913677"/>
              <a:gd name="connsiteY2" fmla="*/ 374021 h 1720982"/>
              <a:gd name="connsiteX3" fmla="*/ -1416524 w 4913677"/>
              <a:gd name="connsiteY3" fmla="*/ 470785 h 1720982"/>
              <a:gd name="connsiteX4" fmla="*/ -1896827 w 4913677"/>
              <a:gd name="connsiteY4" fmla="*/ 584377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17928" y="163665"/>
                </a:moveTo>
                <a:cubicBezTo>
                  <a:pt x="-262036" y="243527"/>
                  <a:pt x="-389222" y="192119"/>
                  <a:pt x="-527075" y="260429"/>
                </a:cubicBezTo>
                <a:cubicBezTo>
                  <a:pt x="-664928" y="328739"/>
                  <a:pt x="-769380" y="310373"/>
                  <a:pt x="-1007378" y="374021"/>
                </a:cubicBezTo>
                <a:cubicBezTo>
                  <a:pt x="-1245376" y="437669"/>
                  <a:pt x="-1220531" y="422570"/>
                  <a:pt x="-1416524" y="470785"/>
                </a:cubicBezTo>
                <a:cubicBezTo>
                  <a:pt x="-1612517" y="519000"/>
                  <a:pt x="-1797498" y="504954"/>
                  <a:pt x="-1896827" y="584377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17928" y="163665"/>
                </a:moveTo>
                <a:cubicBezTo>
                  <a:pt x="-273797" y="216330"/>
                  <a:pt x="-373279" y="215755"/>
                  <a:pt x="-527075" y="260429"/>
                </a:cubicBezTo>
                <a:cubicBezTo>
                  <a:pt x="-680871" y="305103"/>
                  <a:pt x="-832495" y="316222"/>
                  <a:pt x="-954011" y="361400"/>
                </a:cubicBezTo>
                <a:cubicBezTo>
                  <a:pt x="-1075527" y="406578"/>
                  <a:pt x="-1259496" y="416321"/>
                  <a:pt x="-1380946" y="462371"/>
                </a:cubicBezTo>
                <a:cubicBezTo>
                  <a:pt x="-1502396" y="508421"/>
                  <a:pt x="-1793337" y="508045"/>
                  <a:pt x="-1896827" y="584377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9510"/>
                      <a:gd name="adj2" fmla="val -2400"/>
                      <a:gd name="adj3" fmla="val 33956"/>
                      <a:gd name="adj4" fmla="val -38603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</a:t>
            </a:r>
            <a:r>
              <a:rPr lang="en-US" sz="2400" b="1" dirty="0"/>
              <a:t>too/enough</a:t>
            </a:r>
            <a:endParaRPr lang="ru-RU" sz="2400" b="1" dirty="0"/>
          </a:p>
        </p:txBody>
      </p:sp>
      <p:sp>
        <p:nvSpPr>
          <p:cNvPr id="8" name="Выноска: линия 7">
            <a:extLst>
              <a:ext uri="{FF2B5EF4-FFF2-40B4-BE49-F238E27FC236}">
                <a16:creationId xmlns:a16="http://schemas.microsoft.com/office/drawing/2014/main" id="{DCAF8108-4D30-4766-964B-0C968B04D09E}"/>
              </a:ext>
            </a:extLst>
          </p:cNvPr>
          <p:cNvSpPr/>
          <p:nvPr/>
        </p:nvSpPr>
        <p:spPr>
          <a:xfrm>
            <a:off x="6202017" y="4467495"/>
            <a:ext cx="5105398" cy="1720982"/>
          </a:xfrm>
          <a:custGeom>
            <a:avLst/>
            <a:gdLst>
              <a:gd name="connsiteX0" fmla="*/ 0 w 5105398"/>
              <a:gd name="connsiteY0" fmla="*/ 0 h 1720982"/>
              <a:gd name="connsiteX1" fmla="*/ 567266 w 5105398"/>
              <a:gd name="connsiteY1" fmla="*/ 0 h 1720982"/>
              <a:gd name="connsiteX2" fmla="*/ 1032425 w 5105398"/>
              <a:gd name="connsiteY2" fmla="*/ 0 h 1720982"/>
              <a:gd name="connsiteX3" fmla="*/ 1446529 w 5105398"/>
              <a:gd name="connsiteY3" fmla="*/ 0 h 1720982"/>
              <a:gd name="connsiteX4" fmla="*/ 1962742 w 5105398"/>
              <a:gd name="connsiteY4" fmla="*/ 0 h 1720982"/>
              <a:gd name="connsiteX5" fmla="*/ 2581062 w 5105398"/>
              <a:gd name="connsiteY5" fmla="*/ 0 h 1720982"/>
              <a:gd name="connsiteX6" fmla="*/ 3097275 w 5105398"/>
              <a:gd name="connsiteY6" fmla="*/ 0 h 1720982"/>
              <a:gd name="connsiteX7" fmla="*/ 3613487 w 5105398"/>
              <a:gd name="connsiteY7" fmla="*/ 0 h 1720982"/>
              <a:gd name="connsiteX8" fmla="*/ 4180754 w 5105398"/>
              <a:gd name="connsiteY8" fmla="*/ 0 h 1720982"/>
              <a:gd name="connsiteX9" fmla="*/ 5105398 w 5105398"/>
              <a:gd name="connsiteY9" fmla="*/ 0 h 1720982"/>
              <a:gd name="connsiteX10" fmla="*/ 5105398 w 5105398"/>
              <a:gd name="connsiteY10" fmla="*/ 539241 h 1720982"/>
              <a:gd name="connsiteX11" fmla="*/ 5105398 w 5105398"/>
              <a:gd name="connsiteY11" fmla="*/ 1130112 h 1720982"/>
              <a:gd name="connsiteX12" fmla="*/ 5105398 w 5105398"/>
              <a:gd name="connsiteY12" fmla="*/ 1720982 h 1720982"/>
              <a:gd name="connsiteX13" fmla="*/ 4589186 w 5105398"/>
              <a:gd name="connsiteY13" fmla="*/ 1720982 h 1720982"/>
              <a:gd name="connsiteX14" fmla="*/ 4124027 w 5105398"/>
              <a:gd name="connsiteY14" fmla="*/ 1720982 h 1720982"/>
              <a:gd name="connsiteX15" fmla="*/ 3556761 w 5105398"/>
              <a:gd name="connsiteY15" fmla="*/ 1720982 h 1720982"/>
              <a:gd name="connsiteX16" fmla="*/ 3142656 w 5105398"/>
              <a:gd name="connsiteY16" fmla="*/ 1720982 h 1720982"/>
              <a:gd name="connsiteX17" fmla="*/ 2524336 w 5105398"/>
              <a:gd name="connsiteY17" fmla="*/ 1720982 h 1720982"/>
              <a:gd name="connsiteX18" fmla="*/ 1957069 w 5105398"/>
              <a:gd name="connsiteY18" fmla="*/ 1720982 h 1720982"/>
              <a:gd name="connsiteX19" fmla="*/ 1389803 w 5105398"/>
              <a:gd name="connsiteY19" fmla="*/ 1720982 h 1720982"/>
              <a:gd name="connsiteX20" fmla="*/ 720428 w 5105398"/>
              <a:gd name="connsiteY20" fmla="*/ 1720982 h 1720982"/>
              <a:gd name="connsiteX21" fmla="*/ 0 w 5105398"/>
              <a:gd name="connsiteY21" fmla="*/ 1720982 h 1720982"/>
              <a:gd name="connsiteX22" fmla="*/ 0 w 5105398"/>
              <a:gd name="connsiteY22" fmla="*/ 1147321 h 1720982"/>
              <a:gd name="connsiteX23" fmla="*/ 0 w 5105398"/>
              <a:gd name="connsiteY23" fmla="*/ 590870 h 1720982"/>
              <a:gd name="connsiteX24" fmla="*/ 0 w 5105398"/>
              <a:gd name="connsiteY24" fmla="*/ 0 h 1720982"/>
              <a:gd name="connsiteX0" fmla="*/ -205135 w 5105398"/>
              <a:gd name="connsiteY0" fmla="*/ 97390 h 1720982"/>
              <a:gd name="connsiteX1" fmla="*/ -693584 w 5105398"/>
              <a:gd name="connsiteY1" fmla="*/ 148440 h 1720982"/>
              <a:gd name="connsiteX2" fmla="*/ -1266981 w 5105398"/>
              <a:gd name="connsiteY2" fmla="*/ 208368 h 1720982"/>
              <a:gd name="connsiteX3" fmla="*/ -1755430 w 5105398"/>
              <a:gd name="connsiteY3" fmla="*/ 259417 h 1720982"/>
              <a:gd name="connsiteX4" fmla="*/ -2328827 w 5105398"/>
              <a:gd name="connsiteY4" fmla="*/ 319345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5398" h="1720982" fill="none" extrusionOk="0">
                <a:moveTo>
                  <a:pt x="0" y="0"/>
                </a:moveTo>
                <a:cubicBezTo>
                  <a:pt x="165333" y="-54001"/>
                  <a:pt x="404988" y="56673"/>
                  <a:pt x="567266" y="0"/>
                </a:cubicBezTo>
                <a:cubicBezTo>
                  <a:pt x="729544" y="-56673"/>
                  <a:pt x="912896" y="24186"/>
                  <a:pt x="1032425" y="0"/>
                </a:cubicBezTo>
                <a:cubicBezTo>
                  <a:pt x="1151954" y="-24186"/>
                  <a:pt x="1249781" y="46608"/>
                  <a:pt x="1446529" y="0"/>
                </a:cubicBezTo>
                <a:cubicBezTo>
                  <a:pt x="1643277" y="-46608"/>
                  <a:pt x="1824167" y="59767"/>
                  <a:pt x="1962742" y="0"/>
                </a:cubicBezTo>
                <a:cubicBezTo>
                  <a:pt x="2101317" y="-59767"/>
                  <a:pt x="2368069" y="29088"/>
                  <a:pt x="2581062" y="0"/>
                </a:cubicBezTo>
                <a:cubicBezTo>
                  <a:pt x="2794055" y="-29088"/>
                  <a:pt x="2848670" y="24337"/>
                  <a:pt x="3097275" y="0"/>
                </a:cubicBezTo>
                <a:cubicBezTo>
                  <a:pt x="3345880" y="-24337"/>
                  <a:pt x="3369192" y="45048"/>
                  <a:pt x="3613487" y="0"/>
                </a:cubicBezTo>
                <a:cubicBezTo>
                  <a:pt x="3857782" y="-45048"/>
                  <a:pt x="4060386" y="34585"/>
                  <a:pt x="4180754" y="0"/>
                </a:cubicBezTo>
                <a:cubicBezTo>
                  <a:pt x="4301122" y="-34585"/>
                  <a:pt x="4762612" y="63922"/>
                  <a:pt x="5105398" y="0"/>
                </a:cubicBezTo>
                <a:cubicBezTo>
                  <a:pt x="5162917" y="244608"/>
                  <a:pt x="5091593" y="305305"/>
                  <a:pt x="5105398" y="539241"/>
                </a:cubicBezTo>
                <a:cubicBezTo>
                  <a:pt x="5119203" y="773177"/>
                  <a:pt x="5094903" y="1003337"/>
                  <a:pt x="5105398" y="1130112"/>
                </a:cubicBezTo>
                <a:cubicBezTo>
                  <a:pt x="5115893" y="1256887"/>
                  <a:pt x="5077961" y="1450216"/>
                  <a:pt x="5105398" y="1720982"/>
                </a:cubicBezTo>
                <a:cubicBezTo>
                  <a:pt x="4854716" y="1734205"/>
                  <a:pt x="4791221" y="1718317"/>
                  <a:pt x="4589186" y="1720982"/>
                </a:cubicBezTo>
                <a:cubicBezTo>
                  <a:pt x="4387151" y="1723647"/>
                  <a:pt x="4248686" y="1667804"/>
                  <a:pt x="4124027" y="1720982"/>
                </a:cubicBezTo>
                <a:cubicBezTo>
                  <a:pt x="3999368" y="1774160"/>
                  <a:pt x="3763256" y="1671533"/>
                  <a:pt x="3556761" y="1720982"/>
                </a:cubicBezTo>
                <a:cubicBezTo>
                  <a:pt x="3350266" y="1770431"/>
                  <a:pt x="3263553" y="1718170"/>
                  <a:pt x="3142656" y="1720982"/>
                </a:cubicBezTo>
                <a:cubicBezTo>
                  <a:pt x="3021759" y="1723794"/>
                  <a:pt x="2659165" y="1686810"/>
                  <a:pt x="2524336" y="1720982"/>
                </a:cubicBezTo>
                <a:cubicBezTo>
                  <a:pt x="2389507" y="1755154"/>
                  <a:pt x="2083677" y="1665246"/>
                  <a:pt x="1957069" y="1720982"/>
                </a:cubicBezTo>
                <a:cubicBezTo>
                  <a:pt x="1830461" y="1776718"/>
                  <a:pt x="1628261" y="1668601"/>
                  <a:pt x="1389803" y="1720982"/>
                </a:cubicBezTo>
                <a:cubicBezTo>
                  <a:pt x="1151345" y="1773363"/>
                  <a:pt x="1019587" y="1710129"/>
                  <a:pt x="720428" y="1720982"/>
                </a:cubicBezTo>
                <a:cubicBezTo>
                  <a:pt x="421270" y="1731835"/>
                  <a:pt x="217349" y="1651548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5105398" h="1720982" fill="none" extrusionOk="0">
                <a:moveTo>
                  <a:pt x="-205135" y="97390"/>
                </a:moveTo>
                <a:cubicBezTo>
                  <a:pt x="-333609" y="126853"/>
                  <a:pt x="-470068" y="74383"/>
                  <a:pt x="-693584" y="148440"/>
                </a:cubicBezTo>
                <a:cubicBezTo>
                  <a:pt x="-917100" y="222497"/>
                  <a:pt x="-1038862" y="118158"/>
                  <a:pt x="-1266981" y="208368"/>
                </a:cubicBezTo>
                <a:cubicBezTo>
                  <a:pt x="-1495100" y="298577"/>
                  <a:pt x="-1517316" y="211044"/>
                  <a:pt x="-1755430" y="259417"/>
                </a:cubicBezTo>
                <a:cubicBezTo>
                  <a:pt x="-1993544" y="307790"/>
                  <a:pt x="-2204534" y="241834"/>
                  <a:pt x="-2328827" y="319345"/>
                </a:cubicBezTo>
              </a:path>
              <a:path w="5105398" h="1720982" stroke="0" extrusionOk="0">
                <a:moveTo>
                  <a:pt x="0" y="0"/>
                </a:moveTo>
                <a:cubicBezTo>
                  <a:pt x="216483" y="-44337"/>
                  <a:pt x="445607" y="37247"/>
                  <a:pt x="618320" y="0"/>
                </a:cubicBezTo>
                <a:cubicBezTo>
                  <a:pt x="791033" y="-37247"/>
                  <a:pt x="939080" y="32046"/>
                  <a:pt x="1032425" y="0"/>
                </a:cubicBezTo>
                <a:cubicBezTo>
                  <a:pt x="1125771" y="-32046"/>
                  <a:pt x="1324310" y="20641"/>
                  <a:pt x="1548637" y="0"/>
                </a:cubicBezTo>
                <a:cubicBezTo>
                  <a:pt x="1772964" y="-20641"/>
                  <a:pt x="1893714" y="47714"/>
                  <a:pt x="2013796" y="0"/>
                </a:cubicBezTo>
                <a:cubicBezTo>
                  <a:pt x="2133878" y="-47714"/>
                  <a:pt x="2372357" y="30545"/>
                  <a:pt x="2581062" y="0"/>
                </a:cubicBezTo>
                <a:cubicBezTo>
                  <a:pt x="2789767" y="-30545"/>
                  <a:pt x="3008725" y="26760"/>
                  <a:pt x="3148329" y="0"/>
                </a:cubicBezTo>
                <a:cubicBezTo>
                  <a:pt x="3287933" y="-26760"/>
                  <a:pt x="3581356" y="46337"/>
                  <a:pt x="3715595" y="0"/>
                </a:cubicBezTo>
                <a:cubicBezTo>
                  <a:pt x="3849834" y="-46337"/>
                  <a:pt x="3994356" y="41012"/>
                  <a:pt x="4180754" y="0"/>
                </a:cubicBezTo>
                <a:cubicBezTo>
                  <a:pt x="4367152" y="-41012"/>
                  <a:pt x="4839936" y="12523"/>
                  <a:pt x="5105398" y="0"/>
                </a:cubicBezTo>
                <a:cubicBezTo>
                  <a:pt x="5130190" y="222879"/>
                  <a:pt x="5049346" y="384707"/>
                  <a:pt x="5105398" y="522031"/>
                </a:cubicBezTo>
                <a:cubicBezTo>
                  <a:pt x="5161450" y="659355"/>
                  <a:pt x="5076595" y="872190"/>
                  <a:pt x="5105398" y="1061272"/>
                </a:cubicBezTo>
                <a:cubicBezTo>
                  <a:pt x="5134201" y="1250354"/>
                  <a:pt x="5050945" y="1434444"/>
                  <a:pt x="5105398" y="1720982"/>
                </a:cubicBezTo>
                <a:cubicBezTo>
                  <a:pt x="4913659" y="1758887"/>
                  <a:pt x="4797589" y="1709873"/>
                  <a:pt x="4691293" y="1720982"/>
                </a:cubicBezTo>
                <a:cubicBezTo>
                  <a:pt x="4584997" y="1732091"/>
                  <a:pt x="4392256" y="1712703"/>
                  <a:pt x="4175081" y="1720982"/>
                </a:cubicBezTo>
                <a:cubicBezTo>
                  <a:pt x="3957906" y="1729261"/>
                  <a:pt x="3794122" y="1703402"/>
                  <a:pt x="3556761" y="1720982"/>
                </a:cubicBezTo>
                <a:cubicBezTo>
                  <a:pt x="3319400" y="1738562"/>
                  <a:pt x="3060264" y="1678092"/>
                  <a:pt x="2887386" y="1720982"/>
                </a:cubicBezTo>
                <a:cubicBezTo>
                  <a:pt x="2714509" y="1763872"/>
                  <a:pt x="2520808" y="1668238"/>
                  <a:pt x="2422228" y="1720982"/>
                </a:cubicBezTo>
                <a:cubicBezTo>
                  <a:pt x="2323648" y="1773726"/>
                  <a:pt x="2119993" y="1714135"/>
                  <a:pt x="1854961" y="1720982"/>
                </a:cubicBezTo>
                <a:cubicBezTo>
                  <a:pt x="1589929" y="1727829"/>
                  <a:pt x="1601683" y="1680986"/>
                  <a:pt x="1440857" y="1720982"/>
                </a:cubicBezTo>
                <a:cubicBezTo>
                  <a:pt x="1280031" y="1760978"/>
                  <a:pt x="990729" y="1679172"/>
                  <a:pt x="873590" y="1720982"/>
                </a:cubicBezTo>
                <a:cubicBezTo>
                  <a:pt x="756451" y="1762792"/>
                  <a:pt x="427814" y="1621198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5105398" h="1720982" fill="none" stroke="0" extrusionOk="0">
                <a:moveTo>
                  <a:pt x="-205135" y="97390"/>
                </a:moveTo>
                <a:cubicBezTo>
                  <a:pt x="-300318" y="162596"/>
                  <a:pt x="-540181" y="97654"/>
                  <a:pt x="-693584" y="148440"/>
                </a:cubicBezTo>
                <a:cubicBezTo>
                  <a:pt x="-846987" y="199226"/>
                  <a:pt x="-1069249" y="185795"/>
                  <a:pt x="-1203270" y="201709"/>
                </a:cubicBezTo>
                <a:cubicBezTo>
                  <a:pt x="-1337291" y="217623"/>
                  <a:pt x="-1604166" y="221778"/>
                  <a:pt x="-1712956" y="254978"/>
                </a:cubicBezTo>
                <a:cubicBezTo>
                  <a:pt x="-1821746" y="288179"/>
                  <a:pt x="-2071820" y="252295"/>
                  <a:pt x="-2328827" y="319345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5659"/>
                      <a:gd name="adj2" fmla="val -4018"/>
                      <a:gd name="adj3" fmla="val 18556"/>
                      <a:gd name="adj4" fmla="val -4561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</a:t>
            </a:r>
            <a:r>
              <a:rPr lang="en-US" sz="2400" b="1" dirty="0"/>
              <a:t>be + the first/second/next/last,</a:t>
            </a:r>
          </a:p>
          <a:p>
            <a:pPr algn="ctr"/>
            <a:r>
              <a:rPr lang="en-US" sz="2400" dirty="0"/>
              <a:t>etc.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362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4FFDA4D4-2A26-424A-A8B5-89C6D45D25EA}"/>
                  </a:ext>
                </a:extLst>
              </p14:cNvPr>
              <p14:cNvContentPartPr/>
              <p14:nvPr/>
            </p14:nvContentPartPr>
            <p14:xfrm>
              <a:off x="1576701" y="3349826"/>
              <a:ext cx="3934080" cy="12240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4FFDA4D4-2A26-424A-A8B5-89C6D45D25E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87061" y="3170186"/>
                <a:ext cx="4113720" cy="4820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30DFB-E31F-421F-8F4E-DCB52B7D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48290-AEEC-4720-A846-FD74CD9B3CDA}"/>
              </a:ext>
            </a:extLst>
          </p:cNvPr>
          <p:cNvSpPr txBox="1"/>
          <p:nvPr/>
        </p:nvSpPr>
        <p:spPr>
          <a:xfrm>
            <a:off x="702365" y="3075057"/>
            <a:ext cx="5989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He apologised for being late.</a:t>
            </a:r>
            <a:endParaRPr lang="ru-RU" sz="4000" dirty="0"/>
          </a:p>
        </p:txBody>
      </p:sp>
      <p:sp>
        <p:nvSpPr>
          <p:cNvPr id="3" name="Выноска: линия 2">
            <a:extLst>
              <a:ext uri="{FF2B5EF4-FFF2-40B4-BE49-F238E27FC236}">
                <a16:creationId xmlns:a16="http://schemas.microsoft.com/office/drawing/2014/main" id="{DDB7BD63-1927-4B5C-B666-6A2402339281}"/>
              </a:ext>
            </a:extLst>
          </p:cNvPr>
          <p:cNvSpPr/>
          <p:nvPr/>
        </p:nvSpPr>
        <p:spPr>
          <a:xfrm>
            <a:off x="7169426" y="2662461"/>
            <a:ext cx="4002157" cy="3472069"/>
          </a:xfrm>
          <a:custGeom>
            <a:avLst/>
            <a:gdLst>
              <a:gd name="connsiteX0" fmla="*/ 0 w 4002157"/>
              <a:gd name="connsiteY0" fmla="*/ 0 h 3472069"/>
              <a:gd name="connsiteX1" fmla="*/ 451672 w 4002157"/>
              <a:gd name="connsiteY1" fmla="*/ 0 h 3472069"/>
              <a:gd name="connsiteX2" fmla="*/ 903344 w 4002157"/>
              <a:gd name="connsiteY2" fmla="*/ 0 h 3472069"/>
              <a:gd name="connsiteX3" fmla="*/ 1355016 w 4002157"/>
              <a:gd name="connsiteY3" fmla="*/ 0 h 3472069"/>
              <a:gd name="connsiteX4" fmla="*/ 1966774 w 4002157"/>
              <a:gd name="connsiteY4" fmla="*/ 0 h 3472069"/>
              <a:gd name="connsiteX5" fmla="*/ 2418446 w 4002157"/>
              <a:gd name="connsiteY5" fmla="*/ 0 h 3472069"/>
              <a:gd name="connsiteX6" fmla="*/ 2950161 w 4002157"/>
              <a:gd name="connsiteY6" fmla="*/ 0 h 3472069"/>
              <a:gd name="connsiteX7" fmla="*/ 3481877 w 4002157"/>
              <a:gd name="connsiteY7" fmla="*/ 0 h 3472069"/>
              <a:gd name="connsiteX8" fmla="*/ 4002157 w 4002157"/>
              <a:gd name="connsiteY8" fmla="*/ 0 h 3472069"/>
              <a:gd name="connsiteX9" fmla="*/ 4002157 w 4002157"/>
              <a:gd name="connsiteY9" fmla="*/ 543957 h 3472069"/>
              <a:gd name="connsiteX10" fmla="*/ 4002157 w 4002157"/>
              <a:gd name="connsiteY10" fmla="*/ 1018474 h 3472069"/>
              <a:gd name="connsiteX11" fmla="*/ 4002157 w 4002157"/>
              <a:gd name="connsiteY11" fmla="*/ 1527710 h 3472069"/>
              <a:gd name="connsiteX12" fmla="*/ 4002157 w 4002157"/>
              <a:gd name="connsiteY12" fmla="*/ 2071668 h 3472069"/>
              <a:gd name="connsiteX13" fmla="*/ 4002157 w 4002157"/>
              <a:gd name="connsiteY13" fmla="*/ 2650346 h 3472069"/>
              <a:gd name="connsiteX14" fmla="*/ 4002157 w 4002157"/>
              <a:gd name="connsiteY14" fmla="*/ 3472069 h 3472069"/>
              <a:gd name="connsiteX15" fmla="*/ 3510463 w 4002157"/>
              <a:gd name="connsiteY15" fmla="*/ 3472069 h 3472069"/>
              <a:gd name="connsiteX16" fmla="*/ 2978748 w 4002157"/>
              <a:gd name="connsiteY16" fmla="*/ 3472069 h 3472069"/>
              <a:gd name="connsiteX17" fmla="*/ 2326968 w 4002157"/>
              <a:gd name="connsiteY17" fmla="*/ 3472069 h 3472069"/>
              <a:gd name="connsiteX18" fmla="*/ 1875296 w 4002157"/>
              <a:gd name="connsiteY18" fmla="*/ 3472069 h 3472069"/>
              <a:gd name="connsiteX19" fmla="*/ 1343581 w 4002157"/>
              <a:gd name="connsiteY19" fmla="*/ 3472069 h 3472069"/>
              <a:gd name="connsiteX20" fmla="*/ 851888 w 4002157"/>
              <a:gd name="connsiteY20" fmla="*/ 3472069 h 3472069"/>
              <a:gd name="connsiteX21" fmla="*/ 0 w 4002157"/>
              <a:gd name="connsiteY21" fmla="*/ 3472069 h 3472069"/>
              <a:gd name="connsiteX22" fmla="*/ 0 w 4002157"/>
              <a:gd name="connsiteY22" fmla="*/ 2997553 h 3472069"/>
              <a:gd name="connsiteX23" fmla="*/ 0 w 4002157"/>
              <a:gd name="connsiteY23" fmla="*/ 2453595 h 3472069"/>
              <a:gd name="connsiteX24" fmla="*/ 0 w 4002157"/>
              <a:gd name="connsiteY24" fmla="*/ 1979079 h 3472069"/>
              <a:gd name="connsiteX25" fmla="*/ 0 w 4002157"/>
              <a:gd name="connsiteY25" fmla="*/ 1400401 h 3472069"/>
              <a:gd name="connsiteX26" fmla="*/ 0 w 4002157"/>
              <a:gd name="connsiteY26" fmla="*/ 856444 h 3472069"/>
              <a:gd name="connsiteX27" fmla="*/ 0 w 4002157"/>
              <a:gd name="connsiteY27" fmla="*/ 0 h 3472069"/>
              <a:gd name="connsiteX0" fmla="*/ -108218 w 4002157"/>
              <a:gd name="connsiteY0" fmla="*/ 226934 h 3472069"/>
              <a:gd name="connsiteX1" fmla="*/ -577239 w 4002157"/>
              <a:gd name="connsiteY1" fmla="*/ 275731 h 3472069"/>
              <a:gd name="connsiteX2" fmla="*/ -1170936 w 4002157"/>
              <a:gd name="connsiteY2" fmla="*/ 337499 h 3472069"/>
              <a:gd name="connsiteX3" fmla="*/ -1723074 w 4002157"/>
              <a:gd name="connsiteY3" fmla="*/ 394943 h 3472069"/>
              <a:gd name="connsiteX4" fmla="*/ -2316771 w 4002157"/>
              <a:gd name="connsiteY4" fmla="*/ 456711 h 3472069"/>
              <a:gd name="connsiteX5" fmla="*/ -2827351 w 4002157"/>
              <a:gd name="connsiteY5" fmla="*/ 509832 h 3472069"/>
              <a:gd name="connsiteX6" fmla="*/ -3504166 w 4002157"/>
              <a:gd name="connsiteY6" fmla="*/ 580248 h 3472069"/>
              <a:gd name="connsiteX7" fmla="*/ -4264098 w 4002157"/>
              <a:gd name="connsiteY7" fmla="*/ 659311 h 3472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2157" h="3472069" fill="none" extrusionOk="0">
                <a:moveTo>
                  <a:pt x="0" y="0"/>
                </a:moveTo>
                <a:cubicBezTo>
                  <a:pt x="91101" y="-25625"/>
                  <a:pt x="286095" y="49697"/>
                  <a:pt x="451672" y="0"/>
                </a:cubicBezTo>
                <a:cubicBezTo>
                  <a:pt x="617249" y="-49697"/>
                  <a:pt x="711491" y="52289"/>
                  <a:pt x="903344" y="0"/>
                </a:cubicBezTo>
                <a:cubicBezTo>
                  <a:pt x="1095197" y="-52289"/>
                  <a:pt x="1196215" y="37442"/>
                  <a:pt x="1355016" y="0"/>
                </a:cubicBezTo>
                <a:cubicBezTo>
                  <a:pt x="1513817" y="-37442"/>
                  <a:pt x="1802848" y="5218"/>
                  <a:pt x="1966774" y="0"/>
                </a:cubicBezTo>
                <a:cubicBezTo>
                  <a:pt x="2130700" y="-5218"/>
                  <a:pt x="2250521" y="42215"/>
                  <a:pt x="2418446" y="0"/>
                </a:cubicBezTo>
                <a:cubicBezTo>
                  <a:pt x="2586371" y="-42215"/>
                  <a:pt x="2717883" y="49951"/>
                  <a:pt x="2950161" y="0"/>
                </a:cubicBezTo>
                <a:cubicBezTo>
                  <a:pt x="3182440" y="-49951"/>
                  <a:pt x="3288019" y="2040"/>
                  <a:pt x="3481877" y="0"/>
                </a:cubicBezTo>
                <a:cubicBezTo>
                  <a:pt x="3675735" y="-2040"/>
                  <a:pt x="3859800" y="11568"/>
                  <a:pt x="4002157" y="0"/>
                </a:cubicBezTo>
                <a:cubicBezTo>
                  <a:pt x="4032602" y="187464"/>
                  <a:pt x="3987346" y="319091"/>
                  <a:pt x="4002157" y="543957"/>
                </a:cubicBezTo>
                <a:cubicBezTo>
                  <a:pt x="4016968" y="768823"/>
                  <a:pt x="3966033" y="882018"/>
                  <a:pt x="4002157" y="1018474"/>
                </a:cubicBezTo>
                <a:cubicBezTo>
                  <a:pt x="4038281" y="1154930"/>
                  <a:pt x="4001516" y="1337732"/>
                  <a:pt x="4002157" y="1527710"/>
                </a:cubicBezTo>
                <a:cubicBezTo>
                  <a:pt x="4002798" y="1717688"/>
                  <a:pt x="4000385" y="1830788"/>
                  <a:pt x="4002157" y="2071668"/>
                </a:cubicBezTo>
                <a:cubicBezTo>
                  <a:pt x="4003929" y="2312548"/>
                  <a:pt x="3969683" y="2374110"/>
                  <a:pt x="4002157" y="2650346"/>
                </a:cubicBezTo>
                <a:cubicBezTo>
                  <a:pt x="4034631" y="2926582"/>
                  <a:pt x="3904044" y="3068932"/>
                  <a:pt x="4002157" y="3472069"/>
                </a:cubicBezTo>
                <a:cubicBezTo>
                  <a:pt x="3873763" y="3513627"/>
                  <a:pt x="3621081" y="3438737"/>
                  <a:pt x="3510463" y="3472069"/>
                </a:cubicBezTo>
                <a:cubicBezTo>
                  <a:pt x="3399845" y="3505401"/>
                  <a:pt x="3122632" y="3429693"/>
                  <a:pt x="2978748" y="3472069"/>
                </a:cubicBezTo>
                <a:cubicBezTo>
                  <a:pt x="2834864" y="3514445"/>
                  <a:pt x="2538090" y="3443268"/>
                  <a:pt x="2326968" y="3472069"/>
                </a:cubicBezTo>
                <a:cubicBezTo>
                  <a:pt x="2115846" y="3500870"/>
                  <a:pt x="2097677" y="3423866"/>
                  <a:pt x="1875296" y="3472069"/>
                </a:cubicBezTo>
                <a:cubicBezTo>
                  <a:pt x="1652915" y="3520272"/>
                  <a:pt x="1468388" y="3435497"/>
                  <a:pt x="1343581" y="3472069"/>
                </a:cubicBezTo>
                <a:cubicBezTo>
                  <a:pt x="1218774" y="3508641"/>
                  <a:pt x="1049161" y="3422037"/>
                  <a:pt x="851888" y="3472069"/>
                </a:cubicBezTo>
                <a:cubicBezTo>
                  <a:pt x="654615" y="3522101"/>
                  <a:pt x="296654" y="3457456"/>
                  <a:pt x="0" y="3472069"/>
                </a:cubicBezTo>
                <a:cubicBezTo>
                  <a:pt x="-29085" y="3307884"/>
                  <a:pt x="23450" y="3163898"/>
                  <a:pt x="0" y="2997553"/>
                </a:cubicBezTo>
                <a:cubicBezTo>
                  <a:pt x="-23450" y="2831208"/>
                  <a:pt x="16668" y="2667168"/>
                  <a:pt x="0" y="2453595"/>
                </a:cubicBezTo>
                <a:cubicBezTo>
                  <a:pt x="-16668" y="2240022"/>
                  <a:pt x="1788" y="2207826"/>
                  <a:pt x="0" y="1979079"/>
                </a:cubicBezTo>
                <a:cubicBezTo>
                  <a:pt x="-1788" y="1750332"/>
                  <a:pt x="51152" y="1564854"/>
                  <a:pt x="0" y="1400401"/>
                </a:cubicBezTo>
                <a:cubicBezTo>
                  <a:pt x="-51152" y="1235948"/>
                  <a:pt x="44290" y="1112871"/>
                  <a:pt x="0" y="856444"/>
                </a:cubicBezTo>
                <a:cubicBezTo>
                  <a:pt x="-44290" y="600017"/>
                  <a:pt x="83262" y="226156"/>
                  <a:pt x="0" y="0"/>
                </a:cubicBezTo>
                <a:close/>
              </a:path>
              <a:path w="4002157" h="3472069" fill="none" extrusionOk="0">
                <a:moveTo>
                  <a:pt x="-108218" y="226934"/>
                </a:moveTo>
                <a:cubicBezTo>
                  <a:pt x="-229375" y="256200"/>
                  <a:pt x="-417725" y="254533"/>
                  <a:pt x="-577239" y="275731"/>
                </a:cubicBezTo>
                <a:cubicBezTo>
                  <a:pt x="-736753" y="296929"/>
                  <a:pt x="-989940" y="260450"/>
                  <a:pt x="-1170936" y="337499"/>
                </a:cubicBezTo>
                <a:cubicBezTo>
                  <a:pt x="-1351932" y="414548"/>
                  <a:pt x="-1476860" y="366671"/>
                  <a:pt x="-1723074" y="394943"/>
                </a:cubicBezTo>
                <a:cubicBezTo>
                  <a:pt x="-1969288" y="423215"/>
                  <a:pt x="-2027380" y="394009"/>
                  <a:pt x="-2316771" y="456711"/>
                </a:cubicBezTo>
                <a:cubicBezTo>
                  <a:pt x="-2606162" y="519413"/>
                  <a:pt x="-2705348" y="455673"/>
                  <a:pt x="-2827351" y="509832"/>
                </a:cubicBezTo>
                <a:cubicBezTo>
                  <a:pt x="-2949354" y="563991"/>
                  <a:pt x="-3324139" y="495891"/>
                  <a:pt x="-3504166" y="580248"/>
                </a:cubicBezTo>
                <a:cubicBezTo>
                  <a:pt x="-3684193" y="664605"/>
                  <a:pt x="-4000493" y="604157"/>
                  <a:pt x="-4264098" y="659311"/>
                </a:cubicBezTo>
              </a:path>
              <a:path w="4002157" h="3472069" stroke="0" extrusionOk="0">
                <a:moveTo>
                  <a:pt x="0" y="0"/>
                </a:moveTo>
                <a:cubicBezTo>
                  <a:pt x="122938" y="-50136"/>
                  <a:pt x="320830" y="63501"/>
                  <a:pt x="531715" y="0"/>
                </a:cubicBezTo>
                <a:cubicBezTo>
                  <a:pt x="742600" y="-63501"/>
                  <a:pt x="914692" y="19035"/>
                  <a:pt x="1063430" y="0"/>
                </a:cubicBezTo>
                <a:cubicBezTo>
                  <a:pt x="1212168" y="-19035"/>
                  <a:pt x="1393556" y="27675"/>
                  <a:pt x="1555124" y="0"/>
                </a:cubicBezTo>
                <a:cubicBezTo>
                  <a:pt x="1716692" y="-27675"/>
                  <a:pt x="1872258" y="44736"/>
                  <a:pt x="2166882" y="0"/>
                </a:cubicBezTo>
                <a:cubicBezTo>
                  <a:pt x="2461506" y="-44736"/>
                  <a:pt x="2546765" y="25910"/>
                  <a:pt x="2698597" y="0"/>
                </a:cubicBezTo>
                <a:cubicBezTo>
                  <a:pt x="2850430" y="-25910"/>
                  <a:pt x="3113052" y="64440"/>
                  <a:pt x="3270334" y="0"/>
                </a:cubicBezTo>
                <a:cubicBezTo>
                  <a:pt x="3427616" y="-64440"/>
                  <a:pt x="3684204" y="33205"/>
                  <a:pt x="4002157" y="0"/>
                </a:cubicBezTo>
                <a:cubicBezTo>
                  <a:pt x="4032805" y="162257"/>
                  <a:pt x="3975883" y="417870"/>
                  <a:pt x="4002157" y="578678"/>
                </a:cubicBezTo>
                <a:cubicBezTo>
                  <a:pt x="4028431" y="739486"/>
                  <a:pt x="3996507" y="1000397"/>
                  <a:pt x="4002157" y="1192077"/>
                </a:cubicBezTo>
                <a:cubicBezTo>
                  <a:pt x="4007807" y="1383757"/>
                  <a:pt x="3964506" y="1561580"/>
                  <a:pt x="4002157" y="1770755"/>
                </a:cubicBezTo>
                <a:cubicBezTo>
                  <a:pt x="4039808" y="1979930"/>
                  <a:pt x="3992703" y="2216291"/>
                  <a:pt x="4002157" y="2349433"/>
                </a:cubicBezTo>
                <a:cubicBezTo>
                  <a:pt x="4011611" y="2482575"/>
                  <a:pt x="3986459" y="2620831"/>
                  <a:pt x="4002157" y="2858670"/>
                </a:cubicBezTo>
                <a:cubicBezTo>
                  <a:pt x="4017855" y="3096509"/>
                  <a:pt x="3978877" y="3298962"/>
                  <a:pt x="4002157" y="3472069"/>
                </a:cubicBezTo>
                <a:cubicBezTo>
                  <a:pt x="3822634" y="3499260"/>
                  <a:pt x="3766433" y="3445327"/>
                  <a:pt x="3550485" y="3472069"/>
                </a:cubicBezTo>
                <a:cubicBezTo>
                  <a:pt x="3334537" y="3498811"/>
                  <a:pt x="3220576" y="3438992"/>
                  <a:pt x="3098813" y="3472069"/>
                </a:cubicBezTo>
                <a:cubicBezTo>
                  <a:pt x="2977050" y="3505146"/>
                  <a:pt x="2612852" y="3450436"/>
                  <a:pt x="2487055" y="3472069"/>
                </a:cubicBezTo>
                <a:cubicBezTo>
                  <a:pt x="2361258" y="3493702"/>
                  <a:pt x="2049027" y="3463062"/>
                  <a:pt x="1875296" y="3472069"/>
                </a:cubicBezTo>
                <a:cubicBezTo>
                  <a:pt x="1701565" y="3481076"/>
                  <a:pt x="1523113" y="3443999"/>
                  <a:pt x="1303560" y="3472069"/>
                </a:cubicBezTo>
                <a:cubicBezTo>
                  <a:pt x="1084007" y="3500139"/>
                  <a:pt x="1012230" y="3445862"/>
                  <a:pt x="731823" y="3472069"/>
                </a:cubicBezTo>
                <a:cubicBezTo>
                  <a:pt x="451416" y="3498276"/>
                  <a:pt x="268741" y="3442169"/>
                  <a:pt x="0" y="3472069"/>
                </a:cubicBezTo>
                <a:cubicBezTo>
                  <a:pt x="-6641" y="3241007"/>
                  <a:pt x="11041" y="3075786"/>
                  <a:pt x="0" y="2962832"/>
                </a:cubicBezTo>
                <a:cubicBezTo>
                  <a:pt x="-11041" y="2849878"/>
                  <a:pt x="71951" y="2453054"/>
                  <a:pt x="0" y="2314713"/>
                </a:cubicBezTo>
                <a:cubicBezTo>
                  <a:pt x="-71951" y="2176372"/>
                  <a:pt x="50487" y="1894653"/>
                  <a:pt x="0" y="1666593"/>
                </a:cubicBezTo>
                <a:cubicBezTo>
                  <a:pt x="-50487" y="1438533"/>
                  <a:pt x="33530" y="1402554"/>
                  <a:pt x="0" y="1192077"/>
                </a:cubicBezTo>
                <a:cubicBezTo>
                  <a:pt x="-33530" y="981600"/>
                  <a:pt x="22521" y="828228"/>
                  <a:pt x="0" y="648120"/>
                </a:cubicBezTo>
                <a:cubicBezTo>
                  <a:pt x="-22521" y="468012"/>
                  <a:pt x="28749" y="193461"/>
                  <a:pt x="0" y="0"/>
                </a:cubicBezTo>
                <a:close/>
              </a:path>
              <a:path w="4002157" h="3472069" fill="none" stroke="0" extrusionOk="0">
                <a:moveTo>
                  <a:pt x="-108218" y="226934"/>
                </a:moveTo>
                <a:cubicBezTo>
                  <a:pt x="-301239" y="281030"/>
                  <a:pt x="-548530" y="206193"/>
                  <a:pt x="-785033" y="297350"/>
                </a:cubicBezTo>
                <a:cubicBezTo>
                  <a:pt x="-1021537" y="388507"/>
                  <a:pt x="-1134999" y="283709"/>
                  <a:pt x="-1295612" y="350470"/>
                </a:cubicBezTo>
                <a:cubicBezTo>
                  <a:pt x="-1456225" y="417231"/>
                  <a:pt x="-1701312" y="311439"/>
                  <a:pt x="-1972427" y="420886"/>
                </a:cubicBezTo>
                <a:cubicBezTo>
                  <a:pt x="-2243542" y="530332"/>
                  <a:pt x="-2344635" y="432886"/>
                  <a:pt x="-2524565" y="478330"/>
                </a:cubicBezTo>
                <a:cubicBezTo>
                  <a:pt x="-2704495" y="523774"/>
                  <a:pt x="-2943930" y="479531"/>
                  <a:pt x="-3159821" y="544422"/>
                </a:cubicBezTo>
                <a:cubicBezTo>
                  <a:pt x="-3375712" y="609313"/>
                  <a:pt x="-3542493" y="545236"/>
                  <a:pt x="-3711960" y="601867"/>
                </a:cubicBezTo>
                <a:cubicBezTo>
                  <a:pt x="-3881428" y="658498"/>
                  <a:pt x="-4118321" y="586120"/>
                  <a:pt x="-4264098" y="659311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280642044">
                  <a:prstGeom prst="borderCallout1">
                    <a:avLst>
                      <a:gd name="adj1" fmla="val 6536"/>
                      <a:gd name="adj2" fmla="val -2704"/>
                      <a:gd name="adj3" fmla="val 18989"/>
                      <a:gd name="adj4" fmla="val -10654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preposition</a:t>
            </a:r>
            <a:r>
              <a:rPr lang="en-US" sz="2400" b="1" dirty="0"/>
              <a:t> to </a:t>
            </a:r>
            <a:r>
              <a:rPr lang="en-US" sz="2400" dirty="0"/>
              <a:t>with verbs and expressions such as:</a:t>
            </a:r>
          </a:p>
          <a:p>
            <a:pPr algn="ctr"/>
            <a:r>
              <a:rPr lang="en-US" sz="2400" b="1" dirty="0"/>
              <a:t>think of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 apologise for</a:t>
            </a:r>
          </a:p>
          <a:p>
            <a:pPr algn="ctr"/>
            <a:r>
              <a:rPr lang="en-US" sz="2400" b="1" dirty="0"/>
              <a:t>object to</a:t>
            </a:r>
          </a:p>
          <a:p>
            <a:pPr algn="ctr"/>
            <a:r>
              <a:rPr lang="en-US" sz="2400" b="1" dirty="0"/>
              <a:t>look forward to</a:t>
            </a:r>
          </a:p>
          <a:p>
            <a:pPr algn="ctr"/>
            <a:r>
              <a:rPr lang="en-US" sz="2400" b="1" dirty="0"/>
              <a:t>in addition to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424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FFE88B54-9BD7-4837-B0AD-7EC5730D2375}"/>
                  </a:ext>
                </a:extLst>
              </p14:cNvPr>
              <p14:cNvContentPartPr/>
              <p14:nvPr/>
            </p14:nvContentPartPr>
            <p14:xfrm>
              <a:off x="728181" y="4611625"/>
              <a:ext cx="2000160" cy="45719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FFE88B54-9BD7-4837-B0AD-7EC5730D237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8181" y="4428749"/>
                <a:ext cx="2179800" cy="4111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EC294A47-E3FD-4F89-B12D-EF3F83B3E007}"/>
                  </a:ext>
                </a:extLst>
              </p14:cNvPr>
              <p14:cNvContentPartPr/>
              <p14:nvPr/>
            </p14:nvContentPartPr>
            <p14:xfrm>
              <a:off x="794781" y="3630626"/>
              <a:ext cx="58212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EC294A47-E3FD-4F89-B12D-EF3F83B3E00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05141" y="3450986"/>
                <a:ext cx="76176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8D605A1C-2C52-4A1D-A7B0-7B04E8E5018C}"/>
                  </a:ext>
                </a:extLst>
              </p14:cNvPr>
              <p14:cNvContentPartPr/>
              <p14:nvPr/>
            </p14:nvContentPartPr>
            <p14:xfrm>
              <a:off x="3842541" y="2966066"/>
              <a:ext cx="1549800" cy="12132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8D605A1C-2C52-4A1D-A7B0-7B04E8E5018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52901" y="2786426"/>
                <a:ext cx="1729440" cy="48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82508466-2123-4FBE-88F0-84F17EA00880}"/>
                  </a:ext>
                </a:extLst>
              </p14:cNvPr>
              <p14:cNvContentPartPr/>
              <p14:nvPr/>
            </p14:nvContentPartPr>
            <p14:xfrm>
              <a:off x="1788741" y="3060746"/>
              <a:ext cx="1011240" cy="27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82508466-2123-4FBE-88F0-84F17EA008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98741" y="2880746"/>
                <a:ext cx="1190880" cy="3870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7677F-4587-4800-8880-C8361E75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A45BD-5241-4742-907B-07602401AC76}"/>
              </a:ext>
            </a:extLst>
          </p:cNvPr>
          <p:cNvSpPr txBox="1"/>
          <p:nvPr/>
        </p:nvSpPr>
        <p:spPr>
          <a:xfrm>
            <a:off x="742121" y="2672560"/>
            <a:ext cx="5247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/>
              <a:t> </a:t>
            </a:r>
            <a:r>
              <a:rPr lang="en-US" sz="4000" dirty="0"/>
              <a:t>She asked me, when to get the tickets.</a:t>
            </a:r>
            <a:endParaRPr lang="ru-RU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3F6B0-7D43-41B2-9F7D-769102A36BB0}"/>
              </a:ext>
            </a:extLst>
          </p:cNvPr>
          <p:cNvSpPr txBox="1"/>
          <p:nvPr/>
        </p:nvSpPr>
        <p:spPr>
          <a:xfrm>
            <a:off x="609600" y="4234530"/>
            <a:ext cx="65200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To sum up, the government needs to take measures to deal with unemployment effectively .</a:t>
            </a:r>
            <a:endParaRPr lang="ru-RU" sz="4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14:cNvPr>
              <p14:cNvContentPartPr/>
              <p14:nvPr/>
            </p14:nvContentPartPr>
            <p14:xfrm>
              <a:off x="12522861" y="2756186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432861" y="2576186"/>
                <a:ext cx="18000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Выноска: линия 5">
            <a:extLst>
              <a:ext uri="{FF2B5EF4-FFF2-40B4-BE49-F238E27FC236}">
                <a16:creationId xmlns:a16="http://schemas.microsoft.com/office/drawing/2014/main" id="{BA66672C-BB83-42ED-97D4-F7E17125EDAB}"/>
              </a:ext>
            </a:extLst>
          </p:cNvPr>
          <p:cNvSpPr/>
          <p:nvPr/>
        </p:nvSpPr>
        <p:spPr>
          <a:xfrm>
            <a:off x="6202017" y="2473789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17928 w 4913677"/>
              <a:gd name="connsiteY0" fmla="*/ 163665 h 1720982"/>
              <a:gd name="connsiteX1" fmla="*/ -756735 w 4913677"/>
              <a:gd name="connsiteY1" fmla="*/ 207564 h 1720982"/>
              <a:gd name="connsiteX2" fmla="*/ -1361320 w 4913677"/>
              <a:gd name="connsiteY2" fmla="*/ 249111 h 1720982"/>
              <a:gd name="connsiteX3" fmla="*/ -1965905 w 4913677"/>
              <a:gd name="connsiteY3" fmla="*/ 290658 h 1720982"/>
              <a:gd name="connsiteX4" fmla="*/ -2467825 w 4913677"/>
              <a:gd name="connsiteY4" fmla="*/ 325150 h 1720982"/>
              <a:gd name="connsiteX5" fmla="*/ -2935523 w 4913677"/>
              <a:gd name="connsiteY5" fmla="*/ 357291 h 1720982"/>
              <a:gd name="connsiteX6" fmla="*/ -3540108 w 4913677"/>
              <a:gd name="connsiteY6" fmla="*/ 398838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17928" y="163665"/>
                </a:moveTo>
                <a:cubicBezTo>
                  <a:pt x="-374730" y="238678"/>
                  <a:pt x="-475978" y="151958"/>
                  <a:pt x="-756735" y="207564"/>
                </a:cubicBezTo>
                <a:cubicBezTo>
                  <a:pt x="-1037492" y="263170"/>
                  <a:pt x="-1207861" y="183198"/>
                  <a:pt x="-1361320" y="249111"/>
                </a:cubicBezTo>
                <a:cubicBezTo>
                  <a:pt x="-1514779" y="315024"/>
                  <a:pt x="-1788050" y="256041"/>
                  <a:pt x="-1965905" y="290658"/>
                </a:cubicBezTo>
                <a:cubicBezTo>
                  <a:pt x="-2143760" y="325275"/>
                  <a:pt x="-2234211" y="292007"/>
                  <a:pt x="-2467825" y="325150"/>
                </a:cubicBezTo>
                <a:cubicBezTo>
                  <a:pt x="-2701439" y="358294"/>
                  <a:pt x="-2742270" y="314254"/>
                  <a:pt x="-2935523" y="357291"/>
                </a:cubicBezTo>
                <a:cubicBezTo>
                  <a:pt x="-3128776" y="400328"/>
                  <a:pt x="-3394356" y="340998"/>
                  <a:pt x="-3540108" y="398838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17928" y="163665"/>
                </a:moveTo>
                <a:cubicBezTo>
                  <a:pt x="-220205" y="218973"/>
                  <a:pt x="-453552" y="149205"/>
                  <a:pt x="-619848" y="198157"/>
                </a:cubicBezTo>
                <a:cubicBezTo>
                  <a:pt x="-786144" y="247109"/>
                  <a:pt x="-931648" y="155683"/>
                  <a:pt x="-1155989" y="235001"/>
                </a:cubicBezTo>
                <a:cubicBezTo>
                  <a:pt x="-1380330" y="314319"/>
                  <a:pt x="-1471794" y="218181"/>
                  <a:pt x="-1692131" y="271845"/>
                </a:cubicBezTo>
                <a:cubicBezTo>
                  <a:pt x="-1912468" y="325509"/>
                  <a:pt x="-2130547" y="271151"/>
                  <a:pt x="-2262494" y="311040"/>
                </a:cubicBezTo>
                <a:cubicBezTo>
                  <a:pt x="-2394441" y="350930"/>
                  <a:pt x="-2660181" y="306188"/>
                  <a:pt x="-2764414" y="345532"/>
                </a:cubicBezTo>
                <a:cubicBezTo>
                  <a:pt x="-2868647" y="384876"/>
                  <a:pt x="-3361077" y="298334"/>
                  <a:pt x="-3540108" y="398838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9510"/>
                      <a:gd name="adj2" fmla="val -2400"/>
                      <a:gd name="adj3" fmla="val 23175"/>
                      <a:gd name="adj4" fmla="val -7204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ask</a:t>
            </a:r>
            <a:r>
              <a:rPr lang="en-US" sz="2400" b="1" dirty="0"/>
              <a:t>, decide, explain, find out, learn, want, want to know</a:t>
            </a:r>
            <a:r>
              <a:rPr lang="en-US" sz="2400" dirty="0"/>
              <a:t>, etc. + a question word</a:t>
            </a:r>
            <a:endParaRPr lang="ru-RU" sz="2400" dirty="0"/>
          </a:p>
        </p:txBody>
      </p:sp>
      <p:sp>
        <p:nvSpPr>
          <p:cNvPr id="8" name="Выноска: линия 7">
            <a:extLst>
              <a:ext uri="{FF2B5EF4-FFF2-40B4-BE49-F238E27FC236}">
                <a16:creationId xmlns:a16="http://schemas.microsoft.com/office/drawing/2014/main" id="{DCAF8108-4D30-4766-964B-0C968B04D09E}"/>
              </a:ext>
            </a:extLst>
          </p:cNvPr>
          <p:cNvSpPr/>
          <p:nvPr/>
        </p:nvSpPr>
        <p:spPr>
          <a:xfrm>
            <a:off x="7129670" y="4467495"/>
            <a:ext cx="3986024" cy="1720982"/>
          </a:xfrm>
          <a:custGeom>
            <a:avLst/>
            <a:gdLst>
              <a:gd name="connsiteX0" fmla="*/ 0 w 3986024"/>
              <a:gd name="connsiteY0" fmla="*/ 0 h 1720982"/>
              <a:gd name="connsiteX1" fmla="*/ 529572 w 3986024"/>
              <a:gd name="connsiteY1" fmla="*/ 0 h 1720982"/>
              <a:gd name="connsiteX2" fmla="*/ 1059144 w 3986024"/>
              <a:gd name="connsiteY2" fmla="*/ 0 h 1720982"/>
              <a:gd name="connsiteX3" fmla="*/ 1548855 w 3986024"/>
              <a:gd name="connsiteY3" fmla="*/ 0 h 1720982"/>
              <a:gd name="connsiteX4" fmla="*/ 2158147 w 3986024"/>
              <a:gd name="connsiteY4" fmla="*/ 0 h 1720982"/>
              <a:gd name="connsiteX5" fmla="*/ 2607999 w 3986024"/>
              <a:gd name="connsiteY5" fmla="*/ 0 h 1720982"/>
              <a:gd name="connsiteX6" fmla="*/ 3097710 w 3986024"/>
              <a:gd name="connsiteY6" fmla="*/ 0 h 1720982"/>
              <a:gd name="connsiteX7" fmla="*/ 3986024 w 3986024"/>
              <a:gd name="connsiteY7" fmla="*/ 0 h 1720982"/>
              <a:gd name="connsiteX8" fmla="*/ 3986024 w 3986024"/>
              <a:gd name="connsiteY8" fmla="*/ 556451 h 1720982"/>
              <a:gd name="connsiteX9" fmla="*/ 3986024 w 3986024"/>
              <a:gd name="connsiteY9" fmla="*/ 1078482 h 1720982"/>
              <a:gd name="connsiteX10" fmla="*/ 3986024 w 3986024"/>
              <a:gd name="connsiteY10" fmla="*/ 1720982 h 1720982"/>
              <a:gd name="connsiteX11" fmla="*/ 3456452 w 3986024"/>
              <a:gd name="connsiteY11" fmla="*/ 1720982 h 1720982"/>
              <a:gd name="connsiteX12" fmla="*/ 2966741 w 3986024"/>
              <a:gd name="connsiteY12" fmla="*/ 1720982 h 1720982"/>
              <a:gd name="connsiteX13" fmla="*/ 2397309 w 3986024"/>
              <a:gd name="connsiteY13" fmla="*/ 1720982 h 1720982"/>
              <a:gd name="connsiteX14" fmla="*/ 1947457 w 3986024"/>
              <a:gd name="connsiteY14" fmla="*/ 1720982 h 1720982"/>
              <a:gd name="connsiteX15" fmla="*/ 1298305 w 3986024"/>
              <a:gd name="connsiteY15" fmla="*/ 1720982 h 1720982"/>
              <a:gd name="connsiteX16" fmla="*/ 808593 w 3986024"/>
              <a:gd name="connsiteY16" fmla="*/ 1720982 h 1720982"/>
              <a:gd name="connsiteX17" fmla="*/ 0 w 3986024"/>
              <a:gd name="connsiteY17" fmla="*/ 1720982 h 1720982"/>
              <a:gd name="connsiteX18" fmla="*/ 0 w 3986024"/>
              <a:gd name="connsiteY18" fmla="*/ 1181741 h 1720982"/>
              <a:gd name="connsiteX19" fmla="*/ 0 w 3986024"/>
              <a:gd name="connsiteY19" fmla="*/ 590870 h 1720982"/>
              <a:gd name="connsiteX20" fmla="*/ 0 w 3986024"/>
              <a:gd name="connsiteY20" fmla="*/ 0 h 1720982"/>
              <a:gd name="connsiteX0" fmla="*/ -160158 w 3986024"/>
              <a:gd name="connsiteY0" fmla="*/ 97390 h 1720982"/>
              <a:gd name="connsiteX1" fmla="*/ -585786 w 3986024"/>
              <a:gd name="connsiteY1" fmla="*/ 120555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86024" h="1720982" fill="none" extrusionOk="0">
                <a:moveTo>
                  <a:pt x="0" y="0"/>
                </a:moveTo>
                <a:cubicBezTo>
                  <a:pt x="255295" y="-14670"/>
                  <a:pt x="418918" y="39757"/>
                  <a:pt x="529572" y="0"/>
                </a:cubicBezTo>
                <a:cubicBezTo>
                  <a:pt x="640226" y="-39757"/>
                  <a:pt x="845059" y="11278"/>
                  <a:pt x="1059144" y="0"/>
                </a:cubicBezTo>
                <a:cubicBezTo>
                  <a:pt x="1273229" y="-11278"/>
                  <a:pt x="1449516" y="23420"/>
                  <a:pt x="1548855" y="0"/>
                </a:cubicBezTo>
                <a:cubicBezTo>
                  <a:pt x="1648194" y="-23420"/>
                  <a:pt x="1868556" y="32153"/>
                  <a:pt x="2158147" y="0"/>
                </a:cubicBezTo>
                <a:cubicBezTo>
                  <a:pt x="2447738" y="-32153"/>
                  <a:pt x="2438174" y="29979"/>
                  <a:pt x="2607999" y="0"/>
                </a:cubicBezTo>
                <a:cubicBezTo>
                  <a:pt x="2777824" y="-29979"/>
                  <a:pt x="2854266" y="9052"/>
                  <a:pt x="3097710" y="0"/>
                </a:cubicBezTo>
                <a:cubicBezTo>
                  <a:pt x="3341154" y="-9052"/>
                  <a:pt x="3772679" y="28942"/>
                  <a:pt x="3986024" y="0"/>
                </a:cubicBezTo>
                <a:cubicBezTo>
                  <a:pt x="4040764" y="236878"/>
                  <a:pt x="3981787" y="333587"/>
                  <a:pt x="3986024" y="556451"/>
                </a:cubicBezTo>
                <a:cubicBezTo>
                  <a:pt x="3990261" y="779315"/>
                  <a:pt x="3940742" y="882128"/>
                  <a:pt x="3986024" y="1078482"/>
                </a:cubicBezTo>
                <a:cubicBezTo>
                  <a:pt x="4031306" y="1274836"/>
                  <a:pt x="3923129" y="1478181"/>
                  <a:pt x="3986024" y="1720982"/>
                </a:cubicBezTo>
                <a:cubicBezTo>
                  <a:pt x="3811983" y="1766761"/>
                  <a:pt x="3705142" y="1718717"/>
                  <a:pt x="3456452" y="1720982"/>
                </a:cubicBezTo>
                <a:cubicBezTo>
                  <a:pt x="3207762" y="1723247"/>
                  <a:pt x="3206131" y="1688445"/>
                  <a:pt x="2966741" y="1720982"/>
                </a:cubicBezTo>
                <a:cubicBezTo>
                  <a:pt x="2727351" y="1753519"/>
                  <a:pt x="2582744" y="1703771"/>
                  <a:pt x="2397309" y="1720982"/>
                </a:cubicBezTo>
                <a:cubicBezTo>
                  <a:pt x="2211874" y="1738193"/>
                  <a:pt x="2093342" y="1706201"/>
                  <a:pt x="1947457" y="1720982"/>
                </a:cubicBezTo>
                <a:cubicBezTo>
                  <a:pt x="1801572" y="1735763"/>
                  <a:pt x="1475775" y="1646681"/>
                  <a:pt x="1298305" y="1720982"/>
                </a:cubicBezTo>
                <a:cubicBezTo>
                  <a:pt x="1120835" y="1795283"/>
                  <a:pt x="1011809" y="1663505"/>
                  <a:pt x="808593" y="1720982"/>
                </a:cubicBezTo>
                <a:cubicBezTo>
                  <a:pt x="605377" y="1778459"/>
                  <a:pt x="262118" y="1661468"/>
                  <a:pt x="0" y="1720982"/>
                </a:cubicBezTo>
                <a:cubicBezTo>
                  <a:pt x="-11868" y="1478136"/>
                  <a:pt x="40306" y="1439219"/>
                  <a:pt x="0" y="1181741"/>
                </a:cubicBezTo>
                <a:cubicBezTo>
                  <a:pt x="-40306" y="924263"/>
                  <a:pt x="52314" y="802150"/>
                  <a:pt x="0" y="590870"/>
                </a:cubicBezTo>
                <a:cubicBezTo>
                  <a:pt x="-52314" y="379590"/>
                  <a:pt x="8277" y="187261"/>
                  <a:pt x="0" y="0"/>
                </a:cubicBezTo>
                <a:close/>
              </a:path>
              <a:path w="3986024" h="1720982" fill="none" extrusionOk="0">
                <a:moveTo>
                  <a:pt x="-160158" y="97390"/>
                </a:moveTo>
                <a:cubicBezTo>
                  <a:pt x="-281122" y="134065"/>
                  <a:pt x="-439624" y="66175"/>
                  <a:pt x="-585786" y="120555"/>
                </a:cubicBezTo>
              </a:path>
              <a:path w="3986024" h="1720982" stroke="0" extrusionOk="0">
                <a:moveTo>
                  <a:pt x="0" y="0"/>
                </a:moveTo>
                <a:cubicBezTo>
                  <a:pt x="292462" y="-30047"/>
                  <a:pt x="420314" y="58728"/>
                  <a:pt x="609292" y="0"/>
                </a:cubicBezTo>
                <a:cubicBezTo>
                  <a:pt x="798270" y="-58728"/>
                  <a:pt x="890057" y="35152"/>
                  <a:pt x="1059144" y="0"/>
                </a:cubicBezTo>
                <a:cubicBezTo>
                  <a:pt x="1228231" y="-35152"/>
                  <a:pt x="1339961" y="53807"/>
                  <a:pt x="1588715" y="0"/>
                </a:cubicBezTo>
                <a:cubicBezTo>
                  <a:pt x="1837469" y="-53807"/>
                  <a:pt x="1883816" y="35573"/>
                  <a:pt x="2078427" y="0"/>
                </a:cubicBezTo>
                <a:cubicBezTo>
                  <a:pt x="2273038" y="-35573"/>
                  <a:pt x="2484031" y="8316"/>
                  <a:pt x="2647859" y="0"/>
                </a:cubicBezTo>
                <a:cubicBezTo>
                  <a:pt x="2811687" y="-8316"/>
                  <a:pt x="3097259" y="57381"/>
                  <a:pt x="3217291" y="0"/>
                </a:cubicBezTo>
                <a:cubicBezTo>
                  <a:pt x="3337323" y="-57381"/>
                  <a:pt x="3780093" y="33780"/>
                  <a:pt x="3986024" y="0"/>
                </a:cubicBezTo>
                <a:cubicBezTo>
                  <a:pt x="4008016" y="182252"/>
                  <a:pt x="3939628" y="315043"/>
                  <a:pt x="3986024" y="539241"/>
                </a:cubicBezTo>
                <a:cubicBezTo>
                  <a:pt x="4032420" y="763439"/>
                  <a:pt x="3959327" y="932326"/>
                  <a:pt x="3986024" y="1112902"/>
                </a:cubicBezTo>
                <a:cubicBezTo>
                  <a:pt x="4012721" y="1293478"/>
                  <a:pt x="3981875" y="1480242"/>
                  <a:pt x="3986024" y="1720982"/>
                </a:cubicBezTo>
                <a:cubicBezTo>
                  <a:pt x="3764519" y="1749501"/>
                  <a:pt x="3628030" y="1701642"/>
                  <a:pt x="3496312" y="1720982"/>
                </a:cubicBezTo>
                <a:cubicBezTo>
                  <a:pt x="3364594" y="1740322"/>
                  <a:pt x="3197160" y="1675961"/>
                  <a:pt x="2966741" y="1720982"/>
                </a:cubicBezTo>
                <a:cubicBezTo>
                  <a:pt x="2736322" y="1766003"/>
                  <a:pt x="2618189" y="1665849"/>
                  <a:pt x="2317588" y="1720982"/>
                </a:cubicBezTo>
                <a:cubicBezTo>
                  <a:pt x="2016987" y="1776115"/>
                  <a:pt x="1944755" y="1693975"/>
                  <a:pt x="1788016" y="1720982"/>
                </a:cubicBezTo>
                <a:cubicBezTo>
                  <a:pt x="1631277" y="1747989"/>
                  <a:pt x="1395624" y="1712363"/>
                  <a:pt x="1178724" y="1720982"/>
                </a:cubicBezTo>
                <a:cubicBezTo>
                  <a:pt x="961824" y="1729601"/>
                  <a:pt x="672275" y="1664696"/>
                  <a:pt x="529572" y="1720982"/>
                </a:cubicBezTo>
                <a:cubicBezTo>
                  <a:pt x="386869" y="1777268"/>
                  <a:pt x="124515" y="1672118"/>
                  <a:pt x="0" y="1720982"/>
                </a:cubicBezTo>
                <a:cubicBezTo>
                  <a:pt x="-35484" y="1590976"/>
                  <a:pt x="58347" y="1375187"/>
                  <a:pt x="0" y="1147321"/>
                </a:cubicBezTo>
                <a:cubicBezTo>
                  <a:pt x="-58347" y="919455"/>
                  <a:pt x="31984" y="752296"/>
                  <a:pt x="0" y="608080"/>
                </a:cubicBezTo>
                <a:cubicBezTo>
                  <a:pt x="-31984" y="463864"/>
                  <a:pt x="70731" y="273820"/>
                  <a:pt x="0" y="0"/>
                </a:cubicBezTo>
                <a:close/>
              </a:path>
              <a:path w="3986024" h="1720982" fill="none" stroke="0" extrusionOk="0">
                <a:moveTo>
                  <a:pt x="-160158" y="97390"/>
                </a:moveTo>
                <a:cubicBezTo>
                  <a:pt x="-282343" y="110439"/>
                  <a:pt x="-451498" y="92600"/>
                  <a:pt x="-585786" y="120555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5659"/>
                      <a:gd name="adj2" fmla="val -4018"/>
                      <a:gd name="adj3" fmla="val 7005"/>
                      <a:gd name="adj4" fmla="val -1469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in expressions </a:t>
            </a:r>
            <a:r>
              <a:rPr lang="en-US" sz="2400" b="1" dirty="0"/>
              <a:t>to tell you the truth, to be honest,</a:t>
            </a:r>
          </a:p>
          <a:p>
            <a:pPr algn="ctr"/>
            <a:r>
              <a:rPr lang="en-US" sz="2400" b="1" dirty="0"/>
              <a:t> </a:t>
            </a:r>
            <a:r>
              <a:rPr lang="en-US" sz="2400" b="1" dirty="0">
                <a:solidFill>
                  <a:srgbClr val="00B050"/>
                </a:solidFill>
              </a:rPr>
              <a:t>to sum up</a:t>
            </a:r>
            <a:r>
              <a:rPr lang="en-US" sz="2400" b="1" dirty="0"/>
              <a:t>, to begin with</a:t>
            </a:r>
            <a:r>
              <a:rPr lang="en-US" sz="2400" dirty="0"/>
              <a:t>, etc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77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2F4603AE-FEB8-442C-9477-68B05C2989EC}"/>
                  </a:ext>
                </a:extLst>
              </p14:cNvPr>
              <p14:cNvContentPartPr/>
              <p14:nvPr/>
            </p14:nvContentPartPr>
            <p14:xfrm>
              <a:off x="1616238" y="3429000"/>
              <a:ext cx="1324440" cy="6840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2F4603AE-FEB8-442C-9477-68B05C2989E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26238" y="3249000"/>
                <a:ext cx="1504080" cy="4280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30DFB-E31F-421F-8F4E-DCB52B7D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48290-AEEC-4720-A846-FD74CD9B3CDA}"/>
              </a:ext>
            </a:extLst>
          </p:cNvPr>
          <p:cNvSpPr txBox="1"/>
          <p:nvPr/>
        </p:nvSpPr>
        <p:spPr>
          <a:xfrm>
            <a:off x="702365" y="3075057"/>
            <a:ext cx="5671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She prefers walking to driving to work.</a:t>
            </a:r>
            <a:endParaRPr lang="ru-RU" sz="4000" dirty="0"/>
          </a:p>
        </p:txBody>
      </p:sp>
      <p:sp>
        <p:nvSpPr>
          <p:cNvPr id="3" name="Выноска: линия 2">
            <a:extLst>
              <a:ext uri="{FF2B5EF4-FFF2-40B4-BE49-F238E27FC236}">
                <a16:creationId xmlns:a16="http://schemas.microsoft.com/office/drawing/2014/main" id="{DDB7BD63-1927-4B5C-B666-6A2402339281}"/>
              </a:ext>
            </a:extLst>
          </p:cNvPr>
          <p:cNvSpPr/>
          <p:nvPr/>
        </p:nvSpPr>
        <p:spPr>
          <a:xfrm>
            <a:off x="7169426" y="2504661"/>
            <a:ext cx="4002157" cy="3180521"/>
          </a:xfrm>
          <a:custGeom>
            <a:avLst/>
            <a:gdLst>
              <a:gd name="connsiteX0" fmla="*/ 0 w 4002157"/>
              <a:gd name="connsiteY0" fmla="*/ 0 h 3180521"/>
              <a:gd name="connsiteX1" fmla="*/ 451672 w 4002157"/>
              <a:gd name="connsiteY1" fmla="*/ 0 h 3180521"/>
              <a:gd name="connsiteX2" fmla="*/ 903344 w 4002157"/>
              <a:gd name="connsiteY2" fmla="*/ 0 h 3180521"/>
              <a:gd name="connsiteX3" fmla="*/ 1355016 w 4002157"/>
              <a:gd name="connsiteY3" fmla="*/ 0 h 3180521"/>
              <a:gd name="connsiteX4" fmla="*/ 1966774 w 4002157"/>
              <a:gd name="connsiteY4" fmla="*/ 0 h 3180521"/>
              <a:gd name="connsiteX5" fmla="*/ 2418446 w 4002157"/>
              <a:gd name="connsiteY5" fmla="*/ 0 h 3180521"/>
              <a:gd name="connsiteX6" fmla="*/ 2950161 w 4002157"/>
              <a:gd name="connsiteY6" fmla="*/ 0 h 3180521"/>
              <a:gd name="connsiteX7" fmla="*/ 3481877 w 4002157"/>
              <a:gd name="connsiteY7" fmla="*/ 0 h 3180521"/>
              <a:gd name="connsiteX8" fmla="*/ 4002157 w 4002157"/>
              <a:gd name="connsiteY8" fmla="*/ 0 h 3180521"/>
              <a:gd name="connsiteX9" fmla="*/ 4002157 w 4002157"/>
              <a:gd name="connsiteY9" fmla="*/ 498282 h 3180521"/>
              <a:gd name="connsiteX10" fmla="*/ 4002157 w 4002157"/>
              <a:gd name="connsiteY10" fmla="*/ 932953 h 3180521"/>
              <a:gd name="connsiteX11" fmla="*/ 4002157 w 4002157"/>
              <a:gd name="connsiteY11" fmla="*/ 1399429 h 3180521"/>
              <a:gd name="connsiteX12" fmla="*/ 4002157 w 4002157"/>
              <a:gd name="connsiteY12" fmla="*/ 1897711 h 3180521"/>
              <a:gd name="connsiteX13" fmla="*/ 4002157 w 4002157"/>
              <a:gd name="connsiteY13" fmla="*/ 2427798 h 3180521"/>
              <a:gd name="connsiteX14" fmla="*/ 4002157 w 4002157"/>
              <a:gd name="connsiteY14" fmla="*/ 3180521 h 3180521"/>
              <a:gd name="connsiteX15" fmla="*/ 3510463 w 4002157"/>
              <a:gd name="connsiteY15" fmla="*/ 3180521 h 3180521"/>
              <a:gd name="connsiteX16" fmla="*/ 2978748 w 4002157"/>
              <a:gd name="connsiteY16" fmla="*/ 3180521 h 3180521"/>
              <a:gd name="connsiteX17" fmla="*/ 2326968 w 4002157"/>
              <a:gd name="connsiteY17" fmla="*/ 3180521 h 3180521"/>
              <a:gd name="connsiteX18" fmla="*/ 1875296 w 4002157"/>
              <a:gd name="connsiteY18" fmla="*/ 3180521 h 3180521"/>
              <a:gd name="connsiteX19" fmla="*/ 1343581 w 4002157"/>
              <a:gd name="connsiteY19" fmla="*/ 3180521 h 3180521"/>
              <a:gd name="connsiteX20" fmla="*/ 851888 w 4002157"/>
              <a:gd name="connsiteY20" fmla="*/ 3180521 h 3180521"/>
              <a:gd name="connsiteX21" fmla="*/ 0 w 4002157"/>
              <a:gd name="connsiteY21" fmla="*/ 3180521 h 3180521"/>
              <a:gd name="connsiteX22" fmla="*/ 0 w 4002157"/>
              <a:gd name="connsiteY22" fmla="*/ 2745850 h 3180521"/>
              <a:gd name="connsiteX23" fmla="*/ 0 w 4002157"/>
              <a:gd name="connsiteY23" fmla="*/ 2247568 h 3180521"/>
              <a:gd name="connsiteX24" fmla="*/ 0 w 4002157"/>
              <a:gd name="connsiteY24" fmla="*/ 1812897 h 3180521"/>
              <a:gd name="connsiteX25" fmla="*/ 0 w 4002157"/>
              <a:gd name="connsiteY25" fmla="*/ 1282810 h 3180521"/>
              <a:gd name="connsiteX26" fmla="*/ 0 w 4002157"/>
              <a:gd name="connsiteY26" fmla="*/ 784529 h 3180521"/>
              <a:gd name="connsiteX27" fmla="*/ 0 w 4002157"/>
              <a:gd name="connsiteY27" fmla="*/ 0 h 3180521"/>
              <a:gd name="connsiteX0" fmla="*/ -108218 w 4002157"/>
              <a:gd name="connsiteY0" fmla="*/ 207879 h 3180521"/>
              <a:gd name="connsiteX1" fmla="*/ -578734 w 4002157"/>
              <a:gd name="connsiteY1" fmla="*/ 264908 h 3180521"/>
              <a:gd name="connsiteX2" fmla="*/ -1174323 w 4002157"/>
              <a:gd name="connsiteY2" fmla="*/ 337097 h 3180521"/>
              <a:gd name="connsiteX3" fmla="*/ -1728222 w 4002157"/>
              <a:gd name="connsiteY3" fmla="*/ 404232 h 3180521"/>
              <a:gd name="connsiteX4" fmla="*/ -2323811 w 4002157"/>
              <a:gd name="connsiteY4" fmla="*/ 476421 h 3180521"/>
              <a:gd name="connsiteX5" fmla="*/ -2836018 w 4002157"/>
              <a:gd name="connsiteY5" fmla="*/ 538503 h 3180521"/>
              <a:gd name="connsiteX6" fmla="*/ -3514990 w 4002157"/>
              <a:gd name="connsiteY6" fmla="*/ 620798 h 3180521"/>
              <a:gd name="connsiteX7" fmla="*/ -4277345 w 4002157"/>
              <a:gd name="connsiteY7" fmla="*/ 713200 h 3180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2157" h="3180521" fill="none" extrusionOk="0">
                <a:moveTo>
                  <a:pt x="0" y="0"/>
                </a:moveTo>
                <a:cubicBezTo>
                  <a:pt x="91101" y="-25625"/>
                  <a:pt x="286095" y="49697"/>
                  <a:pt x="451672" y="0"/>
                </a:cubicBezTo>
                <a:cubicBezTo>
                  <a:pt x="617249" y="-49697"/>
                  <a:pt x="711491" y="52289"/>
                  <a:pt x="903344" y="0"/>
                </a:cubicBezTo>
                <a:cubicBezTo>
                  <a:pt x="1095197" y="-52289"/>
                  <a:pt x="1196215" y="37442"/>
                  <a:pt x="1355016" y="0"/>
                </a:cubicBezTo>
                <a:cubicBezTo>
                  <a:pt x="1513817" y="-37442"/>
                  <a:pt x="1802848" y="5218"/>
                  <a:pt x="1966774" y="0"/>
                </a:cubicBezTo>
                <a:cubicBezTo>
                  <a:pt x="2130700" y="-5218"/>
                  <a:pt x="2250521" y="42215"/>
                  <a:pt x="2418446" y="0"/>
                </a:cubicBezTo>
                <a:cubicBezTo>
                  <a:pt x="2586371" y="-42215"/>
                  <a:pt x="2717883" y="49951"/>
                  <a:pt x="2950161" y="0"/>
                </a:cubicBezTo>
                <a:cubicBezTo>
                  <a:pt x="3182440" y="-49951"/>
                  <a:pt x="3288019" y="2040"/>
                  <a:pt x="3481877" y="0"/>
                </a:cubicBezTo>
                <a:cubicBezTo>
                  <a:pt x="3675735" y="-2040"/>
                  <a:pt x="3859800" y="11568"/>
                  <a:pt x="4002157" y="0"/>
                </a:cubicBezTo>
                <a:cubicBezTo>
                  <a:pt x="4014528" y="147828"/>
                  <a:pt x="3992052" y="329345"/>
                  <a:pt x="4002157" y="498282"/>
                </a:cubicBezTo>
                <a:cubicBezTo>
                  <a:pt x="4012262" y="667219"/>
                  <a:pt x="3955892" y="807720"/>
                  <a:pt x="4002157" y="932953"/>
                </a:cubicBezTo>
                <a:cubicBezTo>
                  <a:pt x="4048422" y="1058186"/>
                  <a:pt x="3981981" y="1256265"/>
                  <a:pt x="4002157" y="1399429"/>
                </a:cubicBezTo>
                <a:cubicBezTo>
                  <a:pt x="4022333" y="1542593"/>
                  <a:pt x="3949865" y="1665502"/>
                  <a:pt x="4002157" y="1897711"/>
                </a:cubicBezTo>
                <a:cubicBezTo>
                  <a:pt x="4054449" y="2129920"/>
                  <a:pt x="3969487" y="2190208"/>
                  <a:pt x="4002157" y="2427798"/>
                </a:cubicBezTo>
                <a:cubicBezTo>
                  <a:pt x="4034827" y="2665388"/>
                  <a:pt x="3921871" y="3017126"/>
                  <a:pt x="4002157" y="3180521"/>
                </a:cubicBezTo>
                <a:cubicBezTo>
                  <a:pt x="3873763" y="3222079"/>
                  <a:pt x="3621081" y="3147189"/>
                  <a:pt x="3510463" y="3180521"/>
                </a:cubicBezTo>
                <a:cubicBezTo>
                  <a:pt x="3399845" y="3213853"/>
                  <a:pt x="3122632" y="3138145"/>
                  <a:pt x="2978748" y="3180521"/>
                </a:cubicBezTo>
                <a:cubicBezTo>
                  <a:pt x="2834864" y="3222897"/>
                  <a:pt x="2538090" y="3151720"/>
                  <a:pt x="2326968" y="3180521"/>
                </a:cubicBezTo>
                <a:cubicBezTo>
                  <a:pt x="2115846" y="3209322"/>
                  <a:pt x="2097677" y="3132318"/>
                  <a:pt x="1875296" y="3180521"/>
                </a:cubicBezTo>
                <a:cubicBezTo>
                  <a:pt x="1652915" y="3228724"/>
                  <a:pt x="1468388" y="3143949"/>
                  <a:pt x="1343581" y="3180521"/>
                </a:cubicBezTo>
                <a:cubicBezTo>
                  <a:pt x="1218774" y="3217093"/>
                  <a:pt x="1049161" y="3130489"/>
                  <a:pt x="851888" y="3180521"/>
                </a:cubicBezTo>
                <a:cubicBezTo>
                  <a:pt x="654615" y="3230553"/>
                  <a:pt x="296654" y="3165908"/>
                  <a:pt x="0" y="3180521"/>
                </a:cubicBezTo>
                <a:cubicBezTo>
                  <a:pt x="-29179" y="3091703"/>
                  <a:pt x="35201" y="2833862"/>
                  <a:pt x="0" y="2745850"/>
                </a:cubicBezTo>
                <a:cubicBezTo>
                  <a:pt x="-35201" y="2657838"/>
                  <a:pt x="3388" y="2358683"/>
                  <a:pt x="0" y="2247568"/>
                </a:cubicBezTo>
                <a:cubicBezTo>
                  <a:pt x="-3388" y="2136453"/>
                  <a:pt x="40077" y="1977166"/>
                  <a:pt x="0" y="1812897"/>
                </a:cubicBezTo>
                <a:cubicBezTo>
                  <a:pt x="-40077" y="1648628"/>
                  <a:pt x="7217" y="1432987"/>
                  <a:pt x="0" y="1282810"/>
                </a:cubicBezTo>
                <a:cubicBezTo>
                  <a:pt x="-7217" y="1132633"/>
                  <a:pt x="2738" y="961004"/>
                  <a:pt x="0" y="784529"/>
                </a:cubicBezTo>
                <a:cubicBezTo>
                  <a:pt x="-2738" y="608054"/>
                  <a:pt x="38950" y="231315"/>
                  <a:pt x="0" y="0"/>
                </a:cubicBezTo>
                <a:close/>
              </a:path>
              <a:path w="4002157" h="3180521" fill="none" extrusionOk="0">
                <a:moveTo>
                  <a:pt x="-108218" y="207879"/>
                </a:moveTo>
                <a:cubicBezTo>
                  <a:pt x="-317013" y="255698"/>
                  <a:pt x="-426318" y="226125"/>
                  <a:pt x="-578734" y="264908"/>
                </a:cubicBezTo>
                <a:cubicBezTo>
                  <a:pt x="-731149" y="303691"/>
                  <a:pt x="-886265" y="243173"/>
                  <a:pt x="-1174323" y="337097"/>
                </a:cubicBezTo>
                <a:cubicBezTo>
                  <a:pt x="-1462381" y="431021"/>
                  <a:pt x="-1606622" y="370571"/>
                  <a:pt x="-1728222" y="404232"/>
                </a:cubicBezTo>
                <a:cubicBezTo>
                  <a:pt x="-1849822" y="437893"/>
                  <a:pt x="-2178210" y="444853"/>
                  <a:pt x="-2323811" y="476421"/>
                </a:cubicBezTo>
                <a:cubicBezTo>
                  <a:pt x="-2469412" y="507988"/>
                  <a:pt x="-2661326" y="458602"/>
                  <a:pt x="-2836018" y="538503"/>
                </a:cubicBezTo>
                <a:cubicBezTo>
                  <a:pt x="-3010709" y="618404"/>
                  <a:pt x="-3312652" y="577290"/>
                  <a:pt x="-3514990" y="620798"/>
                </a:cubicBezTo>
                <a:cubicBezTo>
                  <a:pt x="-3717328" y="664306"/>
                  <a:pt x="-4117988" y="604397"/>
                  <a:pt x="-4277345" y="713200"/>
                </a:cubicBezTo>
              </a:path>
              <a:path w="4002157" h="3180521" stroke="0" extrusionOk="0">
                <a:moveTo>
                  <a:pt x="0" y="0"/>
                </a:moveTo>
                <a:cubicBezTo>
                  <a:pt x="122938" y="-50136"/>
                  <a:pt x="320830" y="63501"/>
                  <a:pt x="531715" y="0"/>
                </a:cubicBezTo>
                <a:cubicBezTo>
                  <a:pt x="742600" y="-63501"/>
                  <a:pt x="914692" y="19035"/>
                  <a:pt x="1063430" y="0"/>
                </a:cubicBezTo>
                <a:cubicBezTo>
                  <a:pt x="1212168" y="-19035"/>
                  <a:pt x="1393556" y="27675"/>
                  <a:pt x="1555124" y="0"/>
                </a:cubicBezTo>
                <a:cubicBezTo>
                  <a:pt x="1716692" y="-27675"/>
                  <a:pt x="1872258" y="44736"/>
                  <a:pt x="2166882" y="0"/>
                </a:cubicBezTo>
                <a:cubicBezTo>
                  <a:pt x="2461506" y="-44736"/>
                  <a:pt x="2546765" y="25910"/>
                  <a:pt x="2698597" y="0"/>
                </a:cubicBezTo>
                <a:cubicBezTo>
                  <a:pt x="2850430" y="-25910"/>
                  <a:pt x="3113052" y="64440"/>
                  <a:pt x="3270334" y="0"/>
                </a:cubicBezTo>
                <a:cubicBezTo>
                  <a:pt x="3427616" y="-64440"/>
                  <a:pt x="3684204" y="33205"/>
                  <a:pt x="4002157" y="0"/>
                </a:cubicBezTo>
                <a:cubicBezTo>
                  <a:pt x="4057270" y="192249"/>
                  <a:pt x="3977553" y="355616"/>
                  <a:pt x="4002157" y="530087"/>
                </a:cubicBezTo>
                <a:cubicBezTo>
                  <a:pt x="4026761" y="704558"/>
                  <a:pt x="3952767" y="972204"/>
                  <a:pt x="4002157" y="1091979"/>
                </a:cubicBezTo>
                <a:cubicBezTo>
                  <a:pt x="4051547" y="1211754"/>
                  <a:pt x="3995498" y="1357764"/>
                  <a:pt x="4002157" y="1622066"/>
                </a:cubicBezTo>
                <a:cubicBezTo>
                  <a:pt x="4008816" y="1886368"/>
                  <a:pt x="3977347" y="1962627"/>
                  <a:pt x="4002157" y="2152153"/>
                </a:cubicBezTo>
                <a:cubicBezTo>
                  <a:pt x="4026967" y="2341679"/>
                  <a:pt x="3997015" y="2432795"/>
                  <a:pt x="4002157" y="2618629"/>
                </a:cubicBezTo>
                <a:cubicBezTo>
                  <a:pt x="4007299" y="2804463"/>
                  <a:pt x="4000938" y="2918951"/>
                  <a:pt x="4002157" y="3180521"/>
                </a:cubicBezTo>
                <a:cubicBezTo>
                  <a:pt x="3822634" y="3207712"/>
                  <a:pt x="3766433" y="3153779"/>
                  <a:pt x="3550485" y="3180521"/>
                </a:cubicBezTo>
                <a:cubicBezTo>
                  <a:pt x="3334537" y="3207263"/>
                  <a:pt x="3220576" y="3147444"/>
                  <a:pt x="3098813" y="3180521"/>
                </a:cubicBezTo>
                <a:cubicBezTo>
                  <a:pt x="2977050" y="3213598"/>
                  <a:pt x="2612852" y="3158888"/>
                  <a:pt x="2487055" y="3180521"/>
                </a:cubicBezTo>
                <a:cubicBezTo>
                  <a:pt x="2361258" y="3202154"/>
                  <a:pt x="2049027" y="3171514"/>
                  <a:pt x="1875296" y="3180521"/>
                </a:cubicBezTo>
                <a:cubicBezTo>
                  <a:pt x="1701565" y="3189528"/>
                  <a:pt x="1523113" y="3152451"/>
                  <a:pt x="1303560" y="3180521"/>
                </a:cubicBezTo>
                <a:cubicBezTo>
                  <a:pt x="1084007" y="3208591"/>
                  <a:pt x="1012230" y="3154314"/>
                  <a:pt x="731823" y="3180521"/>
                </a:cubicBezTo>
                <a:cubicBezTo>
                  <a:pt x="451416" y="3206728"/>
                  <a:pt x="268741" y="3150621"/>
                  <a:pt x="0" y="3180521"/>
                </a:cubicBezTo>
                <a:cubicBezTo>
                  <a:pt x="-27330" y="3051741"/>
                  <a:pt x="40561" y="2816218"/>
                  <a:pt x="0" y="2714045"/>
                </a:cubicBezTo>
                <a:cubicBezTo>
                  <a:pt x="-40561" y="2611872"/>
                  <a:pt x="6515" y="2288691"/>
                  <a:pt x="0" y="2120347"/>
                </a:cubicBezTo>
                <a:cubicBezTo>
                  <a:pt x="-6515" y="1952003"/>
                  <a:pt x="46332" y="1776462"/>
                  <a:pt x="0" y="1526650"/>
                </a:cubicBezTo>
                <a:cubicBezTo>
                  <a:pt x="-46332" y="1276838"/>
                  <a:pt x="8592" y="1267306"/>
                  <a:pt x="0" y="1091979"/>
                </a:cubicBezTo>
                <a:cubicBezTo>
                  <a:pt x="-8592" y="916652"/>
                  <a:pt x="46253" y="766875"/>
                  <a:pt x="0" y="593697"/>
                </a:cubicBezTo>
                <a:cubicBezTo>
                  <a:pt x="-46253" y="420519"/>
                  <a:pt x="56607" y="151997"/>
                  <a:pt x="0" y="0"/>
                </a:cubicBezTo>
                <a:close/>
              </a:path>
              <a:path w="4002157" h="3180521" fill="none" stroke="0" extrusionOk="0">
                <a:moveTo>
                  <a:pt x="-108218" y="207879"/>
                </a:moveTo>
                <a:cubicBezTo>
                  <a:pt x="-307068" y="264781"/>
                  <a:pt x="-454975" y="223181"/>
                  <a:pt x="-787190" y="290174"/>
                </a:cubicBezTo>
                <a:cubicBezTo>
                  <a:pt x="-1119405" y="357167"/>
                  <a:pt x="-1173213" y="300203"/>
                  <a:pt x="-1299397" y="352256"/>
                </a:cubicBezTo>
                <a:cubicBezTo>
                  <a:pt x="-1425580" y="404309"/>
                  <a:pt x="-1826350" y="398332"/>
                  <a:pt x="-1978369" y="434552"/>
                </a:cubicBezTo>
                <a:cubicBezTo>
                  <a:pt x="-2130388" y="470771"/>
                  <a:pt x="-2293087" y="435916"/>
                  <a:pt x="-2532268" y="501687"/>
                </a:cubicBezTo>
                <a:cubicBezTo>
                  <a:pt x="-2771449" y="567458"/>
                  <a:pt x="-3013923" y="548937"/>
                  <a:pt x="-3169548" y="578929"/>
                </a:cubicBezTo>
                <a:cubicBezTo>
                  <a:pt x="-3325173" y="608920"/>
                  <a:pt x="-3507559" y="615337"/>
                  <a:pt x="-3723447" y="646064"/>
                </a:cubicBezTo>
                <a:cubicBezTo>
                  <a:pt x="-3939335" y="676792"/>
                  <a:pt x="-4079466" y="627559"/>
                  <a:pt x="-4277345" y="713200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280642044">
                  <a:prstGeom prst="borderCallout1">
                    <a:avLst>
                      <a:gd name="adj1" fmla="val 6536"/>
                      <a:gd name="adj2" fmla="val -2704"/>
                      <a:gd name="adj3" fmla="val 22424"/>
                      <a:gd name="adj4" fmla="val -10687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the verb </a:t>
            </a:r>
            <a:r>
              <a:rPr lang="en-US" sz="2400" u="sng" dirty="0"/>
              <a:t>prefer</a:t>
            </a:r>
          </a:p>
          <a:p>
            <a:pPr algn="ctr"/>
            <a:r>
              <a:rPr lang="en-US" sz="2400" b="1" dirty="0"/>
              <a:t> in a phrase </a:t>
            </a:r>
          </a:p>
          <a:p>
            <a:pPr algn="ctr"/>
            <a:r>
              <a:rPr lang="en-US" sz="2400" b="1" dirty="0"/>
              <a:t>prefer doing </a:t>
            </a:r>
            <a:r>
              <a:rPr lang="en-US" sz="2400" b="1" dirty="0" err="1"/>
              <a:t>sth</a:t>
            </a:r>
            <a:r>
              <a:rPr lang="en-US" sz="2400" b="1" dirty="0"/>
              <a:t> to </a:t>
            </a:r>
            <a:r>
              <a:rPr lang="en-US" sz="2400" b="1" dirty="0" err="1"/>
              <a:t>sth</a:t>
            </a:r>
            <a:r>
              <a:rPr lang="en-US" sz="2400" b="1" dirty="0"/>
              <a:t> else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8704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97644D42-F954-447F-8855-5814A352EB9A}"/>
                  </a:ext>
                </a:extLst>
              </p14:cNvPr>
              <p14:cNvContentPartPr/>
              <p14:nvPr/>
            </p14:nvContentPartPr>
            <p14:xfrm>
              <a:off x="953541" y="5499746"/>
              <a:ext cx="1364400" cy="4032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97644D42-F954-447F-8855-5814A352EB9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63901" y="5319746"/>
                <a:ext cx="154404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29B9B7FD-0572-4E0D-81FC-4D7A7C263D72}"/>
                  </a:ext>
                </a:extLst>
              </p14:cNvPr>
              <p14:cNvContentPartPr/>
              <p14:nvPr/>
            </p14:nvContentPartPr>
            <p14:xfrm>
              <a:off x="3816261" y="4955426"/>
              <a:ext cx="1928520" cy="147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29B9B7FD-0572-4E0D-81FC-4D7A7C263D7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26261" y="4775426"/>
                <a:ext cx="2108160" cy="37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0DDA93AE-E6E3-4989-A79D-8E611DA6C843}"/>
                  </a:ext>
                </a:extLst>
              </p14:cNvPr>
              <p14:cNvContentPartPr/>
              <p14:nvPr/>
            </p14:nvContentPartPr>
            <p14:xfrm>
              <a:off x="794781" y="3749066"/>
              <a:ext cx="1694880" cy="2772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0DDA93AE-E6E3-4989-A79D-8E611DA6C84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5141" y="3569426"/>
                <a:ext cx="1874520" cy="38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B0F17B92-B61B-49AA-8BD1-DEAE76D2863E}"/>
                  </a:ext>
                </a:extLst>
              </p14:cNvPr>
              <p14:cNvContentPartPr/>
              <p14:nvPr/>
            </p14:nvContentPartPr>
            <p14:xfrm>
              <a:off x="5247621" y="3166946"/>
              <a:ext cx="636120" cy="1224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B0F17B92-B61B-49AA-8BD1-DEAE76D2863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7621" y="2986946"/>
                <a:ext cx="815760" cy="3718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7677F-4587-4800-8880-C8361E75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A45BD-5241-4742-907B-07602401AC76}"/>
              </a:ext>
            </a:extLst>
          </p:cNvPr>
          <p:cNvSpPr txBox="1"/>
          <p:nvPr/>
        </p:nvSpPr>
        <p:spPr>
          <a:xfrm>
            <a:off x="742122" y="2817897"/>
            <a:ext cx="5353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/>
              <a:t> </a:t>
            </a:r>
            <a:r>
              <a:rPr lang="en-US" sz="4000" dirty="0"/>
              <a:t>You can find a better way </a:t>
            </a:r>
          </a:p>
          <a:p>
            <a:r>
              <a:rPr lang="en-US" sz="4000" dirty="0"/>
              <a:t>to spend your time.</a:t>
            </a:r>
            <a:endParaRPr lang="ru-RU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3F6B0-7D43-41B2-9F7D-769102A36BB0}"/>
              </a:ext>
            </a:extLst>
          </p:cNvPr>
          <p:cNvSpPr txBox="1"/>
          <p:nvPr/>
        </p:nvSpPr>
        <p:spPr>
          <a:xfrm>
            <a:off x="884585" y="4552429"/>
            <a:ext cx="5476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Would you be so kind as to help me with the door?</a:t>
            </a:r>
            <a:endParaRPr lang="ru-RU" sz="4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14:cNvPr>
              <p14:cNvContentPartPr/>
              <p14:nvPr/>
            </p14:nvContentPartPr>
            <p14:xfrm>
              <a:off x="12522861" y="2756186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32861" y="2576186"/>
                <a:ext cx="18000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Выноска: линия 5">
            <a:extLst>
              <a:ext uri="{FF2B5EF4-FFF2-40B4-BE49-F238E27FC236}">
                <a16:creationId xmlns:a16="http://schemas.microsoft.com/office/drawing/2014/main" id="{BA66672C-BB83-42ED-97D4-F7E17125EDAB}"/>
              </a:ext>
            </a:extLst>
          </p:cNvPr>
          <p:cNvSpPr/>
          <p:nvPr/>
        </p:nvSpPr>
        <p:spPr>
          <a:xfrm>
            <a:off x="6202016" y="2516256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17928 w 4913677"/>
              <a:gd name="connsiteY0" fmla="*/ 163665 h 1720982"/>
              <a:gd name="connsiteX1" fmla="*/ -531856 w 4913677"/>
              <a:gd name="connsiteY1" fmla="*/ 491616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17928" y="163665"/>
                </a:moveTo>
                <a:cubicBezTo>
                  <a:pt x="-242087" y="320403"/>
                  <a:pt x="-362166" y="332935"/>
                  <a:pt x="-531856" y="491616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17928" y="163665"/>
                </a:moveTo>
                <a:cubicBezTo>
                  <a:pt x="-206953" y="289946"/>
                  <a:pt x="-381998" y="364959"/>
                  <a:pt x="-531856" y="491616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9510"/>
                      <a:gd name="adj2" fmla="val -2400"/>
                      <a:gd name="adj3" fmla="val 28566"/>
                      <a:gd name="adj4" fmla="val -10824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certain nouns:</a:t>
            </a:r>
          </a:p>
          <a:p>
            <a:pPr algn="ctr"/>
            <a:r>
              <a:rPr lang="en-US" sz="2400" b="1" dirty="0" err="1"/>
              <a:t>honour</a:t>
            </a:r>
            <a:r>
              <a:rPr lang="en-US" sz="2400" b="1" dirty="0"/>
              <a:t>,</a:t>
            </a:r>
          </a:p>
          <a:p>
            <a:pPr algn="ctr"/>
            <a:r>
              <a:rPr lang="en-US" sz="2400" b="1" dirty="0"/>
              <a:t>goal</a:t>
            </a:r>
          </a:p>
          <a:p>
            <a:pPr algn="ctr"/>
            <a:r>
              <a:rPr lang="en-US" sz="2400" b="1" dirty="0"/>
              <a:t>way,</a:t>
            </a:r>
          </a:p>
          <a:p>
            <a:pPr algn="ctr"/>
            <a:r>
              <a:rPr lang="en-US" sz="2400" dirty="0"/>
              <a:t>etc.</a:t>
            </a:r>
            <a:endParaRPr lang="en-US" dirty="0"/>
          </a:p>
        </p:txBody>
      </p:sp>
      <p:sp>
        <p:nvSpPr>
          <p:cNvPr id="8" name="Выноска: линия 7">
            <a:extLst>
              <a:ext uri="{FF2B5EF4-FFF2-40B4-BE49-F238E27FC236}">
                <a16:creationId xmlns:a16="http://schemas.microsoft.com/office/drawing/2014/main" id="{DCAF8108-4D30-4766-964B-0C968B04D09E}"/>
              </a:ext>
            </a:extLst>
          </p:cNvPr>
          <p:cNvSpPr/>
          <p:nvPr/>
        </p:nvSpPr>
        <p:spPr>
          <a:xfrm>
            <a:off x="6202017" y="4467495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97432 w 4913677"/>
              <a:gd name="connsiteY0" fmla="*/ 97390 h 1720982"/>
              <a:gd name="connsiteX1" fmla="*/ -667539 w 4913677"/>
              <a:gd name="connsiteY1" fmla="*/ 148440 h 1720982"/>
              <a:gd name="connsiteX2" fmla="*/ -1219403 w 4913677"/>
              <a:gd name="connsiteY2" fmla="*/ 208368 h 1720982"/>
              <a:gd name="connsiteX3" fmla="*/ -1689510 w 4913677"/>
              <a:gd name="connsiteY3" fmla="*/ 259417 h 1720982"/>
              <a:gd name="connsiteX4" fmla="*/ -2241374 w 4913677"/>
              <a:gd name="connsiteY4" fmla="*/ 319345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97432" y="97390"/>
                </a:moveTo>
                <a:cubicBezTo>
                  <a:pt x="-326529" y="147328"/>
                  <a:pt x="-514551" y="86100"/>
                  <a:pt x="-667539" y="148440"/>
                </a:cubicBezTo>
                <a:cubicBezTo>
                  <a:pt x="-820527" y="210780"/>
                  <a:pt x="-1090687" y="136948"/>
                  <a:pt x="-1219403" y="208368"/>
                </a:cubicBezTo>
                <a:cubicBezTo>
                  <a:pt x="-1348119" y="279788"/>
                  <a:pt x="-1545863" y="202220"/>
                  <a:pt x="-1689510" y="259417"/>
                </a:cubicBezTo>
                <a:cubicBezTo>
                  <a:pt x="-1833157" y="316614"/>
                  <a:pt x="-1985523" y="230389"/>
                  <a:pt x="-2241374" y="319345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97432" y="97390"/>
                </a:moveTo>
                <a:cubicBezTo>
                  <a:pt x="-354418" y="169565"/>
                  <a:pt x="-523491" y="103470"/>
                  <a:pt x="-667539" y="148440"/>
                </a:cubicBezTo>
                <a:cubicBezTo>
                  <a:pt x="-811587" y="193410"/>
                  <a:pt x="-1043120" y="131007"/>
                  <a:pt x="-1158085" y="201709"/>
                </a:cubicBezTo>
                <a:cubicBezTo>
                  <a:pt x="-1273050" y="272411"/>
                  <a:pt x="-1408919" y="178386"/>
                  <a:pt x="-1648631" y="254978"/>
                </a:cubicBezTo>
                <a:cubicBezTo>
                  <a:pt x="-1888343" y="331570"/>
                  <a:pt x="-1973429" y="289442"/>
                  <a:pt x="-2241374" y="319345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5659"/>
                      <a:gd name="adj2" fmla="val -4018"/>
                      <a:gd name="adj3" fmla="val 18556"/>
                      <a:gd name="adj4" fmla="val -4561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so + adjective + as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1191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01890C14-3291-4C24-B5EF-DE1A8EAA803F}"/>
                  </a:ext>
                </a:extLst>
              </p14:cNvPr>
              <p14:cNvContentPartPr/>
              <p14:nvPr/>
            </p14:nvContentPartPr>
            <p14:xfrm>
              <a:off x="2941461" y="3458186"/>
              <a:ext cx="1377000" cy="2808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01890C14-3291-4C24-B5EF-DE1A8EAA803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1821" y="3278186"/>
                <a:ext cx="1556640" cy="38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B85D2942-193D-496A-B861-241E0D2842EA}"/>
                  </a:ext>
                </a:extLst>
              </p14:cNvPr>
              <p14:cNvContentPartPr/>
              <p14:nvPr/>
            </p14:nvContentPartPr>
            <p14:xfrm>
              <a:off x="1113021" y="3431906"/>
              <a:ext cx="696600" cy="1908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B85D2942-193D-496A-B861-241E0D2842E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3021" y="3251906"/>
                <a:ext cx="876240" cy="3787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30DFB-E31F-421F-8F4E-DCB52B7D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48290-AEEC-4720-A846-FD74CD9B3CDA}"/>
              </a:ext>
            </a:extLst>
          </p:cNvPr>
          <p:cNvSpPr txBox="1"/>
          <p:nvPr/>
        </p:nvSpPr>
        <p:spPr>
          <a:xfrm>
            <a:off x="702365" y="3075057"/>
            <a:ext cx="6202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saw Paul waiting for the bus.</a:t>
            </a:r>
            <a:endParaRPr lang="ru-RU" sz="4000" dirty="0"/>
          </a:p>
        </p:txBody>
      </p:sp>
      <p:sp>
        <p:nvSpPr>
          <p:cNvPr id="3" name="Выноска: линия 2">
            <a:extLst>
              <a:ext uri="{FF2B5EF4-FFF2-40B4-BE49-F238E27FC236}">
                <a16:creationId xmlns:a16="http://schemas.microsoft.com/office/drawing/2014/main" id="{DDB7BD63-1927-4B5C-B666-6A2402339281}"/>
              </a:ext>
            </a:extLst>
          </p:cNvPr>
          <p:cNvSpPr/>
          <p:nvPr/>
        </p:nvSpPr>
        <p:spPr>
          <a:xfrm>
            <a:off x="7169426" y="2584174"/>
            <a:ext cx="4002157" cy="3472069"/>
          </a:xfrm>
          <a:custGeom>
            <a:avLst/>
            <a:gdLst>
              <a:gd name="connsiteX0" fmla="*/ 0 w 4002157"/>
              <a:gd name="connsiteY0" fmla="*/ 0 h 3472069"/>
              <a:gd name="connsiteX1" fmla="*/ 451672 w 4002157"/>
              <a:gd name="connsiteY1" fmla="*/ 0 h 3472069"/>
              <a:gd name="connsiteX2" fmla="*/ 903344 w 4002157"/>
              <a:gd name="connsiteY2" fmla="*/ 0 h 3472069"/>
              <a:gd name="connsiteX3" fmla="*/ 1355016 w 4002157"/>
              <a:gd name="connsiteY3" fmla="*/ 0 h 3472069"/>
              <a:gd name="connsiteX4" fmla="*/ 1966774 w 4002157"/>
              <a:gd name="connsiteY4" fmla="*/ 0 h 3472069"/>
              <a:gd name="connsiteX5" fmla="*/ 2418446 w 4002157"/>
              <a:gd name="connsiteY5" fmla="*/ 0 h 3472069"/>
              <a:gd name="connsiteX6" fmla="*/ 2950161 w 4002157"/>
              <a:gd name="connsiteY6" fmla="*/ 0 h 3472069"/>
              <a:gd name="connsiteX7" fmla="*/ 3481877 w 4002157"/>
              <a:gd name="connsiteY7" fmla="*/ 0 h 3472069"/>
              <a:gd name="connsiteX8" fmla="*/ 4002157 w 4002157"/>
              <a:gd name="connsiteY8" fmla="*/ 0 h 3472069"/>
              <a:gd name="connsiteX9" fmla="*/ 4002157 w 4002157"/>
              <a:gd name="connsiteY9" fmla="*/ 543957 h 3472069"/>
              <a:gd name="connsiteX10" fmla="*/ 4002157 w 4002157"/>
              <a:gd name="connsiteY10" fmla="*/ 1018474 h 3472069"/>
              <a:gd name="connsiteX11" fmla="*/ 4002157 w 4002157"/>
              <a:gd name="connsiteY11" fmla="*/ 1527710 h 3472069"/>
              <a:gd name="connsiteX12" fmla="*/ 4002157 w 4002157"/>
              <a:gd name="connsiteY12" fmla="*/ 2071668 h 3472069"/>
              <a:gd name="connsiteX13" fmla="*/ 4002157 w 4002157"/>
              <a:gd name="connsiteY13" fmla="*/ 2650346 h 3472069"/>
              <a:gd name="connsiteX14" fmla="*/ 4002157 w 4002157"/>
              <a:gd name="connsiteY14" fmla="*/ 3472069 h 3472069"/>
              <a:gd name="connsiteX15" fmla="*/ 3510463 w 4002157"/>
              <a:gd name="connsiteY15" fmla="*/ 3472069 h 3472069"/>
              <a:gd name="connsiteX16" fmla="*/ 2978748 w 4002157"/>
              <a:gd name="connsiteY16" fmla="*/ 3472069 h 3472069"/>
              <a:gd name="connsiteX17" fmla="*/ 2326968 w 4002157"/>
              <a:gd name="connsiteY17" fmla="*/ 3472069 h 3472069"/>
              <a:gd name="connsiteX18" fmla="*/ 1875296 w 4002157"/>
              <a:gd name="connsiteY18" fmla="*/ 3472069 h 3472069"/>
              <a:gd name="connsiteX19" fmla="*/ 1343581 w 4002157"/>
              <a:gd name="connsiteY19" fmla="*/ 3472069 h 3472069"/>
              <a:gd name="connsiteX20" fmla="*/ 851888 w 4002157"/>
              <a:gd name="connsiteY20" fmla="*/ 3472069 h 3472069"/>
              <a:gd name="connsiteX21" fmla="*/ 0 w 4002157"/>
              <a:gd name="connsiteY21" fmla="*/ 3472069 h 3472069"/>
              <a:gd name="connsiteX22" fmla="*/ 0 w 4002157"/>
              <a:gd name="connsiteY22" fmla="*/ 2997553 h 3472069"/>
              <a:gd name="connsiteX23" fmla="*/ 0 w 4002157"/>
              <a:gd name="connsiteY23" fmla="*/ 2453595 h 3472069"/>
              <a:gd name="connsiteX24" fmla="*/ 0 w 4002157"/>
              <a:gd name="connsiteY24" fmla="*/ 1979079 h 3472069"/>
              <a:gd name="connsiteX25" fmla="*/ 0 w 4002157"/>
              <a:gd name="connsiteY25" fmla="*/ 1400401 h 3472069"/>
              <a:gd name="connsiteX26" fmla="*/ 0 w 4002157"/>
              <a:gd name="connsiteY26" fmla="*/ 856444 h 3472069"/>
              <a:gd name="connsiteX27" fmla="*/ 0 w 4002157"/>
              <a:gd name="connsiteY27" fmla="*/ 0 h 3472069"/>
              <a:gd name="connsiteX0" fmla="*/ -94971 w 4002157"/>
              <a:gd name="connsiteY0" fmla="*/ 67914 h 3472069"/>
              <a:gd name="connsiteX1" fmla="*/ -524976 w 4002157"/>
              <a:gd name="connsiteY1" fmla="*/ 119467 h 3472069"/>
              <a:gd name="connsiteX2" fmla="*/ -954980 w 4002157"/>
              <a:gd name="connsiteY2" fmla="*/ 171021 h 3472069"/>
              <a:gd name="connsiteX3" fmla="*/ -1599987 w 4002157"/>
              <a:gd name="connsiteY3" fmla="*/ 248350 h 3472069"/>
              <a:gd name="connsiteX4" fmla="*/ -1976241 w 4002157"/>
              <a:gd name="connsiteY4" fmla="*/ 293460 h 3472069"/>
              <a:gd name="connsiteX5" fmla="*/ -2567497 w 4002157"/>
              <a:gd name="connsiteY5" fmla="*/ 364345 h 3472069"/>
              <a:gd name="connsiteX6" fmla="*/ -3158753 w 4002157"/>
              <a:gd name="connsiteY6" fmla="*/ 435231 h 3472069"/>
              <a:gd name="connsiteX7" fmla="*/ -3803760 w 4002157"/>
              <a:gd name="connsiteY7" fmla="*/ 512561 h 3472069"/>
              <a:gd name="connsiteX8" fmla="*/ -4180014 w 4002157"/>
              <a:gd name="connsiteY8" fmla="*/ 557670 h 3472069"/>
              <a:gd name="connsiteX9" fmla="*/ -4825021 w 4002157"/>
              <a:gd name="connsiteY9" fmla="*/ 635000 h 3472069"/>
              <a:gd name="connsiteX10" fmla="*/ -5470028 w 4002157"/>
              <a:gd name="connsiteY10" fmla="*/ 712330 h 3472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02157" h="3472069" fill="none" extrusionOk="0">
                <a:moveTo>
                  <a:pt x="0" y="0"/>
                </a:moveTo>
                <a:cubicBezTo>
                  <a:pt x="91101" y="-25625"/>
                  <a:pt x="286095" y="49697"/>
                  <a:pt x="451672" y="0"/>
                </a:cubicBezTo>
                <a:cubicBezTo>
                  <a:pt x="617249" y="-49697"/>
                  <a:pt x="711491" y="52289"/>
                  <a:pt x="903344" y="0"/>
                </a:cubicBezTo>
                <a:cubicBezTo>
                  <a:pt x="1095197" y="-52289"/>
                  <a:pt x="1196215" y="37442"/>
                  <a:pt x="1355016" y="0"/>
                </a:cubicBezTo>
                <a:cubicBezTo>
                  <a:pt x="1513817" y="-37442"/>
                  <a:pt x="1802848" y="5218"/>
                  <a:pt x="1966774" y="0"/>
                </a:cubicBezTo>
                <a:cubicBezTo>
                  <a:pt x="2130700" y="-5218"/>
                  <a:pt x="2250521" y="42215"/>
                  <a:pt x="2418446" y="0"/>
                </a:cubicBezTo>
                <a:cubicBezTo>
                  <a:pt x="2586371" y="-42215"/>
                  <a:pt x="2717883" y="49951"/>
                  <a:pt x="2950161" y="0"/>
                </a:cubicBezTo>
                <a:cubicBezTo>
                  <a:pt x="3182440" y="-49951"/>
                  <a:pt x="3288019" y="2040"/>
                  <a:pt x="3481877" y="0"/>
                </a:cubicBezTo>
                <a:cubicBezTo>
                  <a:pt x="3675735" y="-2040"/>
                  <a:pt x="3859800" y="11568"/>
                  <a:pt x="4002157" y="0"/>
                </a:cubicBezTo>
                <a:cubicBezTo>
                  <a:pt x="4032602" y="187464"/>
                  <a:pt x="3987346" y="319091"/>
                  <a:pt x="4002157" y="543957"/>
                </a:cubicBezTo>
                <a:cubicBezTo>
                  <a:pt x="4016968" y="768823"/>
                  <a:pt x="3966033" y="882018"/>
                  <a:pt x="4002157" y="1018474"/>
                </a:cubicBezTo>
                <a:cubicBezTo>
                  <a:pt x="4038281" y="1154930"/>
                  <a:pt x="4001516" y="1337732"/>
                  <a:pt x="4002157" y="1527710"/>
                </a:cubicBezTo>
                <a:cubicBezTo>
                  <a:pt x="4002798" y="1717688"/>
                  <a:pt x="4000385" y="1830788"/>
                  <a:pt x="4002157" y="2071668"/>
                </a:cubicBezTo>
                <a:cubicBezTo>
                  <a:pt x="4003929" y="2312548"/>
                  <a:pt x="3969683" y="2374110"/>
                  <a:pt x="4002157" y="2650346"/>
                </a:cubicBezTo>
                <a:cubicBezTo>
                  <a:pt x="4034631" y="2926582"/>
                  <a:pt x="3904044" y="3068932"/>
                  <a:pt x="4002157" y="3472069"/>
                </a:cubicBezTo>
                <a:cubicBezTo>
                  <a:pt x="3873763" y="3513627"/>
                  <a:pt x="3621081" y="3438737"/>
                  <a:pt x="3510463" y="3472069"/>
                </a:cubicBezTo>
                <a:cubicBezTo>
                  <a:pt x="3399845" y="3505401"/>
                  <a:pt x="3122632" y="3429693"/>
                  <a:pt x="2978748" y="3472069"/>
                </a:cubicBezTo>
                <a:cubicBezTo>
                  <a:pt x="2834864" y="3514445"/>
                  <a:pt x="2538090" y="3443268"/>
                  <a:pt x="2326968" y="3472069"/>
                </a:cubicBezTo>
                <a:cubicBezTo>
                  <a:pt x="2115846" y="3500870"/>
                  <a:pt x="2097677" y="3423866"/>
                  <a:pt x="1875296" y="3472069"/>
                </a:cubicBezTo>
                <a:cubicBezTo>
                  <a:pt x="1652915" y="3520272"/>
                  <a:pt x="1468388" y="3435497"/>
                  <a:pt x="1343581" y="3472069"/>
                </a:cubicBezTo>
                <a:cubicBezTo>
                  <a:pt x="1218774" y="3508641"/>
                  <a:pt x="1049161" y="3422037"/>
                  <a:pt x="851888" y="3472069"/>
                </a:cubicBezTo>
                <a:cubicBezTo>
                  <a:pt x="654615" y="3522101"/>
                  <a:pt x="296654" y="3457456"/>
                  <a:pt x="0" y="3472069"/>
                </a:cubicBezTo>
                <a:cubicBezTo>
                  <a:pt x="-29085" y="3307884"/>
                  <a:pt x="23450" y="3163898"/>
                  <a:pt x="0" y="2997553"/>
                </a:cubicBezTo>
                <a:cubicBezTo>
                  <a:pt x="-23450" y="2831208"/>
                  <a:pt x="16668" y="2667168"/>
                  <a:pt x="0" y="2453595"/>
                </a:cubicBezTo>
                <a:cubicBezTo>
                  <a:pt x="-16668" y="2240022"/>
                  <a:pt x="1788" y="2207826"/>
                  <a:pt x="0" y="1979079"/>
                </a:cubicBezTo>
                <a:cubicBezTo>
                  <a:pt x="-1788" y="1750332"/>
                  <a:pt x="51152" y="1564854"/>
                  <a:pt x="0" y="1400401"/>
                </a:cubicBezTo>
                <a:cubicBezTo>
                  <a:pt x="-51152" y="1235948"/>
                  <a:pt x="44290" y="1112871"/>
                  <a:pt x="0" y="856444"/>
                </a:cubicBezTo>
                <a:cubicBezTo>
                  <a:pt x="-44290" y="600017"/>
                  <a:pt x="83262" y="226156"/>
                  <a:pt x="0" y="0"/>
                </a:cubicBezTo>
                <a:close/>
              </a:path>
              <a:path w="4002157" h="3472069" fill="none" extrusionOk="0">
                <a:moveTo>
                  <a:pt x="-94971" y="67914"/>
                </a:moveTo>
                <a:cubicBezTo>
                  <a:pt x="-303333" y="110765"/>
                  <a:pt x="-412571" y="104458"/>
                  <a:pt x="-524976" y="119467"/>
                </a:cubicBezTo>
                <a:cubicBezTo>
                  <a:pt x="-637381" y="134477"/>
                  <a:pt x="-841144" y="154074"/>
                  <a:pt x="-954980" y="171021"/>
                </a:cubicBezTo>
                <a:cubicBezTo>
                  <a:pt x="-1068816" y="187968"/>
                  <a:pt x="-1287030" y="186653"/>
                  <a:pt x="-1599987" y="248350"/>
                </a:cubicBezTo>
                <a:cubicBezTo>
                  <a:pt x="-1912944" y="310048"/>
                  <a:pt x="-1872190" y="262291"/>
                  <a:pt x="-1976241" y="293460"/>
                </a:cubicBezTo>
                <a:cubicBezTo>
                  <a:pt x="-2080293" y="324629"/>
                  <a:pt x="-2355980" y="286324"/>
                  <a:pt x="-2567497" y="364345"/>
                </a:cubicBezTo>
                <a:cubicBezTo>
                  <a:pt x="-2779014" y="442366"/>
                  <a:pt x="-3039389" y="392344"/>
                  <a:pt x="-3158753" y="435231"/>
                </a:cubicBezTo>
                <a:cubicBezTo>
                  <a:pt x="-3278117" y="478118"/>
                  <a:pt x="-3510899" y="420528"/>
                  <a:pt x="-3803760" y="512561"/>
                </a:cubicBezTo>
                <a:cubicBezTo>
                  <a:pt x="-4096621" y="604594"/>
                  <a:pt x="-4023524" y="496244"/>
                  <a:pt x="-4180014" y="557670"/>
                </a:cubicBezTo>
                <a:cubicBezTo>
                  <a:pt x="-4336504" y="619096"/>
                  <a:pt x="-4669487" y="566062"/>
                  <a:pt x="-4825021" y="635000"/>
                </a:cubicBezTo>
                <a:cubicBezTo>
                  <a:pt x="-4980555" y="703938"/>
                  <a:pt x="-5336877" y="637200"/>
                  <a:pt x="-5470028" y="712330"/>
                </a:cubicBezTo>
              </a:path>
              <a:path w="4002157" h="3472069" stroke="0" extrusionOk="0">
                <a:moveTo>
                  <a:pt x="0" y="0"/>
                </a:moveTo>
                <a:cubicBezTo>
                  <a:pt x="122938" y="-50136"/>
                  <a:pt x="320830" y="63501"/>
                  <a:pt x="531715" y="0"/>
                </a:cubicBezTo>
                <a:cubicBezTo>
                  <a:pt x="742600" y="-63501"/>
                  <a:pt x="914692" y="19035"/>
                  <a:pt x="1063430" y="0"/>
                </a:cubicBezTo>
                <a:cubicBezTo>
                  <a:pt x="1212168" y="-19035"/>
                  <a:pt x="1393556" y="27675"/>
                  <a:pt x="1555124" y="0"/>
                </a:cubicBezTo>
                <a:cubicBezTo>
                  <a:pt x="1716692" y="-27675"/>
                  <a:pt x="1872258" y="44736"/>
                  <a:pt x="2166882" y="0"/>
                </a:cubicBezTo>
                <a:cubicBezTo>
                  <a:pt x="2461506" y="-44736"/>
                  <a:pt x="2546765" y="25910"/>
                  <a:pt x="2698597" y="0"/>
                </a:cubicBezTo>
                <a:cubicBezTo>
                  <a:pt x="2850430" y="-25910"/>
                  <a:pt x="3113052" y="64440"/>
                  <a:pt x="3270334" y="0"/>
                </a:cubicBezTo>
                <a:cubicBezTo>
                  <a:pt x="3427616" y="-64440"/>
                  <a:pt x="3684204" y="33205"/>
                  <a:pt x="4002157" y="0"/>
                </a:cubicBezTo>
                <a:cubicBezTo>
                  <a:pt x="4032805" y="162257"/>
                  <a:pt x="3975883" y="417870"/>
                  <a:pt x="4002157" y="578678"/>
                </a:cubicBezTo>
                <a:cubicBezTo>
                  <a:pt x="4028431" y="739486"/>
                  <a:pt x="3996507" y="1000397"/>
                  <a:pt x="4002157" y="1192077"/>
                </a:cubicBezTo>
                <a:cubicBezTo>
                  <a:pt x="4007807" y="1383757"/>
                  <a:pt x="3964506" y="1561580"/>
                  <a:pt x="4002157" y="1770755"/>
                </a:cubicBezTo>
                <a:cubicBezTo>
                  <a:pt x="4039808" y="1979930"/>
                  <a:pt x="3992703" y="2216291"/>
                  <a:pt x="4002157" y="2349433"/>
                </a:cubicBezTo>
                <a:cubicBezTo>
                  <a:pt x="4011611" y="2482575"/>
                  <a:pt x="3986459" y="2620831"/>
                  <a:pt x="4002157" y="2858670"/>
                </a:cubicBezTo>
                <a:cubicBezTo>
                  <a:pt x="4017855" y="3096509"/>
                  <a:pt x="3978877" y="3298962"/>
                  <a:pt x="4002157" y="3472069"/>
                </a:cubicBezTo>
                <a:cubicBezTo>
                  <a:pt x="3822634" y="3499260"/>
                  <a:pt x="3766433" y="3445327"/>
                  <a:pt x="3550485" y="3472069"/>
                </a:cubicBezTo>
                <a:cubicBezTo>
                  <a:pt x="3334537" y="3498811"/>
                  <a:pt x="3220576" y="3438992"/>
                  <a:pt x="3098813" y="3472069"/>
                </a:cubicBezTo>
                <a:cubicBezTo>
                  <a:pt x="2977050" y="3505146"/>
                  <a:pt x="2612852" y="3450436"/>
                  <a:pt x="2487055" y="3472069"/>
                </a:cubicBezTo>
                <a:cubicBezTo>
                  <a:pt x="2361258" y="3493702"/>
                  <a:pt x="2049027" y="3463062"/>
                  <a:pt x="1875296" y="3472069"/>
                </a:cubicBezTo>
                <a:cubicBezTo>
                  <a:pt x="1701565" y="3481076"/>
                  <a:pt x="1523113" y="3443999"/>
                  <a:pt x="1303560" y="3472069"/>
                </a:cubicBezTo>
                <a:cubicBezTo>
                  <a:pt x="1084007" y="3500139"/>
                  <a:pt x="1012230" y="3445862"/>
                  <a:pt x="731823" y="3472069"/>
                </a:cubicBezTo>
                <a:cubicBezTo>
                  <a:pt x="451416" y="3498276"/>
                  <a:pt x="268741" y="3442169"/>
                  <a:pt x="0" y="3472069"/>
                </a:cubicBezTo>
                <a:cubicBezTo>
                  <a:pt x="-6641" y="3241007"/>
                  <a:pt x="11041" y="3075786"/>
                  <a:pt x="0" y="2962832"/>
                </a:cubicBezTo>
                <a:cubicBezTo>
                  <a:pt x="-11041" y="2849878"/>
                  <a:pt x="71951" y="2453054"/>
                  <a:pt x="0" y="2314713"/>
                </a:cubicBezTo>
                <a:cubicBezTo>
                  <a:pt x="-71951" y="2176372"/>
                  <a:pt x="50487" y="1894653"/>
                  <a:pt x="0" y="1666593"/>
                </a:cubicBezTo>
                <a:cubicBezTo>
                  <a:pt x="-50487" y="1438533"/>
                  <a:pt x="33530" y="1402554"/>
                  <a:pt x="0" y="1192077"/>
                </a:cubicBezTo>
                <a:cubicBezTo>
                  <a:pt x="-33530" y="981600"/>
                  <a:pt x="22521" y="828228"/>
                  <a:pt x="0" y="648120"/>
                </a:cubicBezTo>
                <a:cubicBezTo>
                  <a:pt x="-22521" y="468012"/>
                  <a:pt x="28749" y="193461"/>
                  <a:pt x="0" y="0"/>
                </a:cubicBezTo>
                <a:close/>
              </a:path>
              <a:path w="4002157" h="3472069" fill="none" stroke="0" extrusionOk="0">
                <a:moveTo>
                  <a:pt x="-94971" y="67914"/>
                </a:moveTo>
                <a:cubicBezTo>
                  <a:pt x="-311142" y="148753"/>
                  <a:pt x="-510089" y="77585"/>
                  <a:pt x="-739978" y="145244"/>
                </a:cubicBezTo>
                <a:cubicBezTo>
                  <a:pt x="-969867" y="212902"/>
                  <a:pt x="-1002797" y="159620"/>
                  <a:pt x="-1169982" y="196797"/>
                </a:cubicBezTo>
                <a:cubicBezTo>
                  <a:pt x="-1337167" y="233974"/>
                  <a:pt x="-1646940" y="222648"/>
                  <a:pt x="-1814989" y="274127"/>
                </a:cubicBezTo>
                <a:cubicBezTo>
                  <a:pt x="-1983038" y="325607"/>
                  <a:pt x="-2191908" y="318755"/>
                  <a:pt x="-2298744" y="332125"/>
                </a:cubicBezTo>
                <a:cubicBezTo>
                  <a:pt x="-2405580" y="345495"/>
                  <a:pt x="-2619142" y="363675"/>
                  <a:pt x="-2890001" y="403010"/>
                </a:cubicBezTo>
                <a:cubicBezTo>
                  <a:pt x="-3160860" y="442345"/>
                  <a:pt x="-3268914" y="442539"/>
                  <a:pt x="-3373756" y="461008"/>
                </a:cubicBezTo>
                <a:cubicBezTo>
                  <a:pt x="-3478598" y="479477"/>
                  <a:pt x="-3775667" y="482655"/>
                  <a:pt x="-3911261" y="525449"/>
                </a:cubicBezTo>
                <a:cubicBezTo>
                  <a:pt x="-4046855" y="568244"/>
                  <a:pt x="-4101917" y="527913"/>
                  <a:pt x="-4287515" y="570558"/>
                </a:cubicBezTo>
                <a:cubicBezTo>
                  <a:pt x="-4473113" y="613203"/>
                  <a:pt x="-4576238" y="602289"/>
                  <a:pt x="-4771271" y="628556"/>
                </a:cubicBezTo>
                <a:cubicBezTo>
                  <a:pt x="-4966304" y="654823"/>
                  <a:pt x="-5182692" y="649958"/>
                  <a:pt x="-5470028" y="712330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280642044">
                  <a:prstGeom prst="borderCallout1">
                    <a:avLst>
                      <a:gd name="adj1" fmla="val 1956"/>
                      <a:gd name="adj2" fmla="val -2373"/>
                      <a:gd name="adj3" fmla="val 20516"/>
                      <a:gd name="adj4" fmla="val -136677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</a:t>
            </a:r>
            <a:r>
              <a:rPr lang="en-US" sz="2400" b="1" dirty="0"/>
              <a:t>hear, listen to, notice, </a:t>
            </a:r>
            <a:r>
              <a:rPr lang="en-US" sz="2400" b="1" dirty="0">
                <a:solidFill>
                  <a:srgbClr val="7030A0"/>
                </a:solidFill>
              </a:rPr>
              <a:t>see</a:t>
            </a:r>
            <a:r>
              <a:rPr lang="en-US" sz="2400" b="1" dirty="0"/>
              <a:t>, watch, feel</a:t>
            </a:r>
          </a:p>
          <a:p>
            <a:pPr algn="ctr"/>
            <a:r>
              <a:rPr lang="en-US" sz="2400" dirty="0"/>
              <a:t>to describe an </a:t>
            </a:r>
            <a:r>
              <a:rPr lang="en-US" sz="2400" u="sng" dirty="0"/>
              <a:t>uncomplete </a:t>
            </a:r>
            <a:r>
              <a:rPr lang="en-US" sz="2400" dirty="0"/>
              <a:t>action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177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82865E30-6F2F-4271-8222-D6C0EBD72486}"/>
                  </a:ext>
                </a:extLst>
              </p14:cNvPr>
              <p14:cNvContentPartPr/>
              <p14:nvPr/>
            </p14:nvContentPartPr>
            <p14:xfrm>
              <a:off x="913941" y="5697386"/>
              <a:ext cx="2608920" cy="1512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82865E30-6F2F-4271-8222-D6C0EBD7248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4301" y="5517386"/>
                <a:ext cx="2788560" cy="37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3092DCBF-EC6F-4822-BAFA-D27A72CD6E61}"/>
                  </a:ext>
                </a:extLst>
              </p14:cNvPr>
              <p14:cNvContentPartPr/>
              <p14:nvPr/>
            </p14:nvContentPartPr>
            <p14:xfrm>
              <a:off x="4862781" y="5075306"/>
              <a:ext cx="676800" cy="2736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3092DCBF-EC6F-4822-BAFA-D27A72CD6E6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3141" y="4895306"/>
                <a:ext cx="856440" cy="38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44E1DBD5-89FE-47AB-9151-865C6D63A588}"/>
                  </a:ext>
                </a:extLst>
              </p14:cNvPr>
              <p14:cNvContentPartPr/>
              <p14:nvPr/>
            </p14:nvContentPartPr>
            <p14:xfrm>
              <a:off x="2690541" y="3429000"/>
              <a:ext cx="2172240" cy="4068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44E1DBD5-89FE-47AB-9151-865C6D63A58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00541" y="3249000"/>
                <a:ext cx="2351880" cy="4003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7677F-4587-4800-8880-C8361E75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A45BD-5241-4742-907B-07602401AC76}"/>
              </a:ext>
            </a:extLst>
          </p:cNvPr>
          <p:cNvSpPr txBox="1"/>
          <p:nvPr/>
        </p:nvSpPr>
        <p:spPr>
          <a:xfrm>
            <a:off x="848138" y="2516256"/>
            <a:ext cx="53538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/>
              <a:t> </a:t>
            </a:r>
            <a:r>
              <a:rPr lang="en-US" sz="4000" dirty="0"/>
              <a:t>She drove all the way to the mall only to find it was closed.</a:t>
            </a:r>
            <a:endParaRPr lang="ru-RU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3F6B0-7D43-41B2-9F7D-769102A36BB0}"/>
              </a:ext>
            </a:extLst>
          </p:cNvPr>
          <p:cNvSpPr txBox="1"/>
          <p:nvPr/>
        </p:nvSpPr>
        <p:spPr>
          <a:xfrm>
            <a:off x="848138" y="4719497"/>
            <a:ext cx="5476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It was very unusual for John to speak so rudely.</a:t>
            </a:r>
            <a:endParaRPr lang="ru-RU" sz="4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14:cNvPr>
              <p14:cNvContentPartPr/>
              <p14:nvPr/>
            </p14:nvContentPartPr>
            <p14:xfrm>
              <a:off x="12522861" y="2756186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EBDBE6CC-70B5-459F-905D-B8433CD5487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32861" y="2576186"/>
                <a:ext cx="18000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Выноска: линия 5">
            <a:extLst>
              <a:ext uri="{FF2B5EF4-FFF2-40B4-BE49-F238E27FC236}">
                <a16:creationId xmlns:a16="http://schemas.microsoft.com/office/drawing/2014/main" id="{BA66672C-BB83-42ED-97D4-F7E17125EDAB}"/>
              </a:ext>
            </a:extLst>
          </p:cNvPr>
          <p:cNvSpPr/>
          <p:nvPr/>
        </p:nvSpPr>
        <p:spPr>
          <a:xfrm>
            <a:off x="6202016" y="2516256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17928 w 4913677"/>
              <a:gd name="connsiteY0" fmla="*/ 163665 h 1720982"/>
              <a:gd name="connsiteX1" fmla="*/ -531856 w 4913677"/>
              <a:gd name="connsiteY1" fmla="*/ 491616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17928" y="163665"/>
                </a:moveTo>
                <a:cubicBezTo>
                  <a:pt x="-242087" y="320403"/>
                  <a:pt x="-362166" y="332935"/>
                  <a:pt x="-531856" y="491616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17928" y="163665"/>
                </a:moveTo>
                <a:cubicBezTo>
                  <a:pt x="-206953" y="289946"/>
                  <a:pt x="-381998" y="364959"/>
                  <a:pt x="-531856" y="491616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9510"/>
                      <a:gd name="adj2" fmla="val -2400"/>
                      <a:gd name="adj3" fmla="val 28566"/>
                      <a:gd name="adj4" fmla="val -10824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with </a:t>
            </a:r>
            <a:r>
              <a:rPr lang="en-US" sz="2400" b="1" dirty="0"/>
              <a:t>only</a:t>
            </a:r>
            <a:r>
              <a:rPr lang="en-US" sz="2400" dirty="0"/>
              <a:t> </a:t>
            </a:r>
          </a:p>
          <a:p>
            <a:pPr algn="ctr"/>
            <a:r>
              <a:rPr lang="en-US" sz="2400" dirty="0"/>
              <a:t>expressing </a:t>
            </a:r>
            <a:r>
              <a:rPr lang="en-US" sz="2400" u="sng" dirty="0"/>
              <a:t>unsatisfactory result</a:t>
            </a:r>
            <a:endParaRPr lang="ru-RU" sz="2400" u="sng" dirty="0"/>
          </a:p>
        </p:txBody>
      </p:sp>
      <p:sp>
        <p:nvSpPr>
          <p:cNvPr id="8" name="Выноска: линия 7">
            <a:extLst>
              <a:ext uri="{FF2B5EF4-FFF2-40B4-BE49-F238E27FC236}">
                <a16:creationId xmlns:a16="http://schemas.microsoft.com/office/drawing/2014/main" id="{DCAF8108-4D30-4766-964B-0C968B04D09E}"/>
              </a:ext>
            </a:extLst>
          </p:cNvPr>
          <p:cNvSpPr/>
          <p:nvPr/>
        </p:nvSpPr>
        <p:spPr>
          <a:xfrm>
            <a:off x="6202017" y="4467495"/>
            <a:ext cx="4913677" cy="1720982"/>
          </a:xfrm>
          <a:custGeom>
            <a:avLst/>
            <a:gdLst>
              <a:gd name="connsiteX0" fmla="*/ 0 w 4913677"/>
              <a:gd name="connsiteY0" fmla="*/ 0 h 1720982"/>
              <a:gd name="connsiteX1" fmla="*/ 545964 w 4913677"/>
              <a:gd name="connsiteY1" fmla="*/ 0 h 1720982"/>
              <a:gd name="connsiteX2" fmla="*/ 993655 w 4913677"/>
              <a:gd name="connsiteY2" fmla="*/ 0 h 1720982"/>
              <a:gd name="connsiteX3" fmla="*/ 1392208 w 4913677"/>
              <a:gd name="connsiteY3" fmla="*/ 0 h 1720982"/>
              <a:gd name="connsiteX4" fmla="*/ 1889036 w 4913677"/>
              <a:gd name="connsiteY4" fmla="*/ 0 h 1720982"/>
              <a:gd name="connsiteX5" fmla="*/ 2484137 w 4913677"/>
              <a:gd name="connsiteY5" fmla="*/ 0 h 1720982"/>
              <a:gd name="connsiteX6" fmla="*/ 2980964 w 4913677"/>
              <a:gd name="connsiteY6" fmla="*/ 0 h 1720982"/>
              <a:gd name="connsiteX7" fmla="*/ 3477791 w 4913677"/>
              <a:gd name="connsiteY7" fmla="*/ 0 h 1720982"/>
              <a:gd name="connsiteX8" fmla="*/ 4023755 w 4913677"/>
              <a:gd name="connsiteY8" fmla="*/ 0 h 1720982"/>
              <a:gd name="connsiteX9" fmla="*/ 4913677 w 4913677"/>
              <a:gd name="connsiteY9" fmla="*/ 0 h 1720982"/>
              <a:gd name="connsiteX10" fmla="*/ 4913677 w 4913677"/>
              <a:gd name="connsiteY10" fmla="*/ 539241 h 1720982"/>
              <a:gd name="connsiteX11" fmla="*/ 4913677 w 4913677"/>
              <a:gd name="connsiteY11" fmla="*/ 1130112 h 1720982"/>
              <a:gd name="connsiteX12" fmla="*/ 4913677 w 4913677"/>
              <a:gd name="connsiteY12" fmla="*/ 1720982 h 1720982"/>
              <a:gd name="connsiteX13" fmla="*/ 4416850 w 4913677"/>
              <a:gd name="connsiteY13" fmla="*/ 1720982 h 1720982"/>
              <a:gd name="connsiteX14" fmla="*/ 3969159 w 4913677"/>
              <a:gd name="connsiteY14" fmla="*/ 1720982 h 1720982"/>
              <a:gd name="connsiteX15" fmla="*/ 3423195 w 4913677"/>
              <a:gd name="connsiteY15" fmla="*/ 1720982 h 1720982"/>
              <a:gd name="connsiteX16" fmla="*/ 3024641 w 4913677"/>
              <a:gd name="connsiteY16" fmla="*/ 1720982 h 1720982"/>
              <a:gd name="connsiteX17" fmla="*/ 2429540 w 4913677"/>
              <a:gd name="connsiteY17" fmla="*/ 1720982 h 1720982"/>
              <a:gd name="connsiteX18" fmla="*/ 1883576 w 4913677"/>
              <a:gd name="connsiteY18" fmla="*/ 1720982 h 1720982"/>
              <a:gd name="connsiteX19" fmla="*/ 1337612 w 4913677"/>
              <a:gd name="connsiteY19" fmla="*/ 1720982 h 1720982"/>
              <a:gd name="connsiteX20" fmla="*/ 693374 w 4913677"/>
              <a:gd name="connsiteY20" fmla="*/ 1720982 h 1720982"/>
              <a:gd name="connsiteX21" fmla="*/ 0 w 4913677"/>
              <a:gd name="connsiteY21" fmla="*/ 1720982 h 1720982"/>
              <a:gd name="connsiteX22" fmla="*/ 0 w 4913677"/>
              <a:gd name="connsiteY22" fmla="*/ 1147321 h 1720982"/>
              <a:gd name="connsiteX23" fmla="*/ 0 w 4913677"/>
              <a:gd name="connsiteY23" fmla="*/ 590870 h 1720982"/>
              <a:gd name="connsiteX24" fmla="*/ 0 w 4913677"/>
              <a:gd name="connsiteY24" fmla="*/ 0 h 1720982"/>
              <a:gd name="connsiteX0" fmla="*/ -197432 w 4913677"/>
              <a:gd name="connsiteY0" fmla="*/ 97390 h 1720982"/>
              <a:gd name="connsiteX1" fmla="*/ -667539 w 4913677"/>
              <a:gd name="connsiteY1" fmla="*/ 148440 h 1720982"/>
              <a:gd name="connsiteX2" fmla="*/ -1219403 w 4913677"/>
              <a:gd name="connsiteY2" fmla="*/ 208368 h 1720982"/>
              <a:gd name="connsiteX3" fmla="*/ -1689510 w 4913677"/>
              <a:gd name="connsiteY3" fmla="*/ 259417 h 1720982"/>
              <a:gd name="connsiteX4" fmla="*/ -2241374 w 4913677"/>
              <a:gd name="connsiteY4" fmla="*/ 319345 h 17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677" h="1720982" fill="none" extrusionOk="0">
                <a:moveTo>
                  <a:pt x="0" y="0"/>
                </a:moveTo>
                <a:cubicBezTo>
                  <a:pt x="164454" y="-58056"/>
                  <a:pt x="308652" y="4739"/>
                  <a:pt x="545964" y="0"/>
                </a:cubicBezTo>
                <a:cubicBezTo>
                  <a:pt x="783276" y="-4739"/>
                  <a:pt x="862020" y="50683"/>
                  <a:pt x="993655" y="0"/>
                </a:cubicBezTo>
                <a:cubicBezTo>
                  <a:pt x="1125290" y="-50683"/>
                  <a:pt x="1294827" y="13303"/>
                  <a:pt x="1392208" y="0"/>
                </a:cubicBezTo>
                <a:cubicBezTo>
                  <a:pt x="1489589" y="-13303"/>
                  <a:pt x="1706375" y="27490"/>
                  <a:pt x="1889036" y="0"/>
                </a:cubicBezTo>
                <a:cubicBezTo>
                  <a:pt x="2071697" y="-27490"/>
                  <a:pt x="2220666" y="32190"/>
                  <a:pt x="2484137" y="0"/>
                </a:cubicBezTo>
                <a:cubicBezTo>
                  <a:pt x="2747608" y="-32190"/>
                  <a:pt x="2828961" y="43443"/>
                  <a:pt x="2980964" y="0"/>
                </a:cubicBezTo>
                <a:cubicBezTo>
                  <a:pt x="3132967" y="-43443"/>
                  <a:pt x="3359068" y="14994"/>
                  <a:pt x="3477791" y="0"/>
                </a:cubicBezTo>
                <a:cubicBezTo>
                  <a:pt x="3596514" y="-14994"/>
                  <a:pt x="3799761" y="4305"/>
                  <a:pt x="4023755" y="0"/>
                </a:cubicBezTo>
                <a:cubicBezTo>
                  <a:pt x="4247749" y="-4305"/>
                  <a:pt x="4534995" y="4425"/>
                  <a:pt x="4913677" y="0"/>
                </a:cubicBezTo>
                <a:cubicBezTo>
                  <a:pt x="4971196" y="244608"/>
                  <a:pt x="4899872" y="305305"/>
                  <a:pt x="4913677" y="539241"/>
                </a:cubicBezTo>
                <a:cubicBezTo>
                  <a:pt x="4927482" y="773177"/>
                  <a:pt x="4903182" y="1003337"/>
                  <a:pt x="4913677" y="1130112"/>
                </a:cubicBezTo>
                <a:cubicBezTo>
                  <a:pt x="4924172" y="1256887"/>
                  <a:pt x="4886240" y="1450216"/>
                  <a:pt x="4913677" y="1720982"/>
                </a:cubicBezTo>
                <a:cubicBezTo>
                  <a:pt x="4711667" y="1723475"/>
                  <a:pt x="4643645" y="1696933"/>
                  <a:pt x="4416850" y="1720982"/>
                </a:cubicBezTo>
                <a:cubicBezTo>
                  <a:pt x="4190055" y="1745031"/>
                  <a:pt x="4112789" y="1681817"/>
                  <a:pt x="3969159" y="1720982"/>
                </a:cubicBezTo>
                <a:cubicBezTo>
                  <a:pt x="3825529" y="1760147"/>
                  <a:pt x="3668957" y="1720592"/>
                  <a:pt x="3423195" y="1720982"/>
                </a:cubicBezTo>
                <a:cubicBezTo>
                  <a:pt x="3177433" y="1721372"/>
                  <a:pt x="3215993" y="1681906"/>
                  <a:pt x="3024641" y="1720982"/>
                </a:cubicBezTo>
                <a:cubicBezTo>
                  <a:pt x="2833289" y="1760058"/>
                  <a:pt x="2663889" y="1658075"/>
                  <a:pt x="2429540" y="1720982"/>
                </a:cubicBezTo>
                <a:cubicBezTo>
                  <a:pt x="2195191" y="1783889"/>
                  <a:pt x="2042024" y="1659043"/>
                  <a:pt x="1883576" y="1720982"/>
                </a:cubicBezTo>
                <a:cubicBezTo>
                  <a:pt x="1725128" y="1782921"/>
                  <a:pt x="1516516" y="1679174"/>
                  <a:pt x="1337612" y="1720982"/>
                </a:cubicBezTo>
                <a:cubicBezTo>
                  <a:pt x="1158708" y="1762790"/>
                  <a:pt x="883533" y="1681726"/>
                  <a:pt x="693374" y="1720982"/>
                </a:cubicBezTo>
                <a:cubicBezTo>
                  <a:pt x="503215" y="1760238"/>
                  <a:pt x="338780" y="1644015"/>
                  <a:pt x="0" y="1720982"/>
                </a:cubicBezTo>
                <a:cubicBezTo>
                  <a:pt x="-12944" y="1558497"/>
                  <a:pt x="20934" y="1287228"/>
                  <a:pt x="0" y="1147321"/>
                </a:cubicBezTo>
                <a:cubicBezTo>
                  <a:pt x="-20934" y="1007414"/>
                  <a:pt x="55352" y="797268"/>
                  <a:pt x="0" y="590870"/>
                </a:cubicBezTo>
                <a:cubicBezTo>
                  <a:pt x="-55352" y="384472"/>
                  <a:pt x="56537" y="287886"/>
                  <a:pt x="0" y="0"/>
                </a:cubicBezTo>
                <a:close/>
              </a:path>
              <a:path w="4913677" h="1720982" fill="none" extrusionOk="0">
                <a:moveTo>
                  <a:pt x="-197432" y="97390"/>
                </a:moveTo>
                <a:cubicBezTo>
                  <a:pt x="-326529" y="147328"/>
                  <a:pt x="-514551" y="86100"/>
                  <a:pt x="-667539" y="148440"/>
                </a:cubicBezTo>
                <a:cubicBezTo>
                  <a:pt x="-820527" y="210780"/>
                  <a:pt x="-1090687" y="136948"/>
                  <a:pt x="-1219403" y="208368"/>
                </a:cubicBezTo>
                <a:cubicBezTo>
                  <a:pt x="-1348119" y="279788"/>
                  <a:pt x="-1545863" y="202220"/>
                  <a:pt x="-1689510" y="259417"/>
                </a:cubicBezTo>
                <a:cubicBezTo>
                  <a:pt x="-1833157" y="316614"/>
                  <a:pt x="-1985523" y="230389"/>
                  <a:pt x="-2241374" y="319345"/>
                </a:cubicBezTo>
              </a:path>
              <a:path w="4913677" h="1720982" stroke="0" extrusionOk="0">
                <a:moveTo>
                  <a:pt x="0" y="0"/>
                </a:moveTo>
                <a:cubicBezTo>
                  <a:pt x="206159" y="-48861"/>
                  <a:pt x="304545" y="32929"/>
                  <a:pt x="595101" y="0"/>
                </a:cubicBezTo>
                <a:cubicBezTo>
                  <a:pt x="885657" y="-32929"/>
                  <a:pt x="801272" y="36266"/>
                  <a:pt x="993655" y="0"/>
                </a:cubicBezTo>
                <a:cubicBezTo>
                  <a:pt x="1186038" y="-36266"/>
                  <a:pt x="1348225" y="2009"/>
                  <a:pt x="1490482" y="0"/>
                </a:cubicBezTo>
                <a:cubicBezTo>
                  <a:pt x="1632739" y="-2009"/>
                  <a:pt x="1809307" y="2800"/>
                  <a:pt x="1938173" y="0"/>
                </a:cubicBezTo>
                <a:cubicBezTo>
                  <a:pt x="2067039" y="-2800"/>
                  <a:pt x="2277108" y="45735"/>
                  <a:pt x="2484137" y="0"/>
                </a:cubicBezTo>
                <a:cubicBezTo>
                  <a:pt x="2691166" y="-45735"/>
                  <a:pt x="2910030" y="11461"/>
                  <a:pt x="3030101" y="0"/>
                </a:cubicBezTo>
                <a:cubicBezTo>
                  <a:pt x="3150172" y="-11461"/>
                  <a:pt x="3415245" y="28171"/>
                  <a:pt x="3576065" y="0"/>
                </a:cubicBezTo>
                <a:cubicBezTo>
                  <a:pt x="3736885" y="-28171"/>
                  <a:pt x="3817749" y="25325"/>
                  <a:pt x="4023755" y="0"/>
                </a:cubicBezTo>
                <a:cubicBezTo>
                  <a:pt x="4229761" y="-25325"/>
                  <a:pt x="4579464" y="90090"/>
                  <a:pt x="4913677" y="0"/>
                </a:cubicBezTo>
                <a:cubicBezTo>
                  <a:pt x="4938469" y="222879"/>
                  <a:pt x="4857625" y="384707"/>
                  <a:pt x="4913677" y="522031"/>
                </a:cubicBezTo>
                <a:cubicBezTo>
                  <a:pt x="4969729" y="659355"/>
                  <a:pt x="4884874" y="872190"/>
                  <a:pt x="4913677" y="1061272"/>
                </a:cubicBezTo>
                <a:cubicBezTo>
                  <a:pt x="4942480" y="1250354"/>
                  <a:pt x="4859224" y="1434444"/>
                  <a:pt x="4913677" y="1720982"/>
                </a:cubicBezTo>
                <a:cubicBezTo>
                  <a:pt x="4810105" y="1728153"/>
                  <a:pt x="4656851" y="1689814"/>
                  <a:pt x="4515123" y="1720982"/>
                </a:cubicBezTo>
                <a:cubicBezTo>
                  <a:pt x="4373395" y="1752150"/>
                  <a:pt x="4224267" y="1690652"/>
                  <a:pt x="4018296" y="1720982"/>
                </a:cubicBezTo>
                <a:cubicBezTo>
                  <a:pt x="3812325" y="1751312"/>
                  <a:pt x="3709867" y="1705200"/>
                  <a:pt x="3423195" y="1720982"/>
                </a:cubicBezTo>
                <a:cubicBezTo>
                  <a:pt x="3136523" y="1736764"/>
                  <a:pt x="2940194" y="1696932"/>
                  <a:pt x="2778957" y="1720982"/>
                </a:cubicBezTo>
                <a:cubicBezTo>
                  <a:pt x="2617720" y="1745032"/>
                  <a:pt x="2521041" y="1670022"/>
                  <a:pt x="2331267" y="1720982"/>
                </a:cubicBezTo>
                <a:cubicBezTo>
                  <a:pt x="2141493" y="1771942"/>
                  <a:pt x="1933087" y="1683859"/>
                  <a:pt x="1785303" y="1720982"/>
                </a:cubicBezTo>
                <a:cubicBezTo>
                  <a:pt x="1637519" y="1758105"/>
                  <a:pt x="1491378" y="1691627"/>
                  <a:pt x="1386749" y="1720982"/>
                </a:cubicBezTo>
                <a:cubicBezTo>
                  <a:pt x="1282120" y="1750337"/>
                  <a:pt x="967272" y="1699130"/>
                  <a:pt x="840785" y="1720982"/>
                </a:cubicBezTo>
                <a:cubicBezTo>
                  <a:pt x="714298" y="1742834"/>
                  <a:pt x="236680" y="1639529"/>
                  <a:pt x="0" y="1720982"/>
                </a:cubicBezTo>
                <a:cubicBezTo>
                  <a:pt x="-53529" y="1518951"/>
                  <a:pt x="41595" y="1240799"/>
                  <a:pt x="0" y="1112902"/>
                </a:cubicBezTo>
                <a:cubicBezTo>
                  <a:pt x="-41595" y="985005"/>
                  <a:pt x="45218" y="844488"/>
                  <a:pt x="0" y="590870"/>
                </a:cubicBezTo>
                <a:cubicBezTo>
                  <a:pt x="-45218" y="337252"/>
                  <a:pt x="36166" y="194376"/>
                  <a:pt x="0" y="0"/>
                </a:cubicBezTo>
                <a:close/>
              </a:path>
              <a:path w="4913677" h="1720982" fill="none" stroke="0" extrusionOk="0">
                <a:moveTo>
                  <a:pt x="-197432" y="97390"/>
                </a:moveTo>
                <a:cubicBezTo>
                  <a:pt x="-354418" y="169565"/>
                  <a:pt x="-523491" y="103470"/>
                  <a:pt x="-667539" y="148440"/>
                </a:cubicBezTo>
                <a:cubicBezTo>
                  <a:pt x="-811587" y="193410"/>
                  <a:pt x="-1043120" y="131007"/>
                  <a:pt x="-1158085" y="201709"/>
                </a:cubicBezTo>
                <a:cubicBezTo>
                  <a:pt x="-1273050" y="272411"/>
                  <a:pt x="-1408919" y="178386"/>
                  <a:pt x="-1648631" y="254978"/>
                </a:cubicBezTo>
                <a:cubicBezTo>
                  <a:pt x="-1888343" y="331570"/>
                  <a:pt x="-1973429" y="289442"/>
                  <a:pt x="-2241374" y="319345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426320529">
                  <a:prstGeom prst="borderCallout1">
                    <a:avLst>
                      <a:gd name="adj1" fmla="val 5659"/>
                      <a:gd name="adj2" fmla="val -4018"/>
                      <a:gd name="adj3" fmla="val 18556"/>
                      <a:gd name="adj4" fmla="val -4561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in the expressions </a:t>
            </a:r>
          </a:p>
          <a:p>
            <a:pPr algn="ctr"/>
            <a:r>
              <a:rPr lang="en-US" sz="2400" b="1" dirty="0"/>
              <a:t>for + noun/pronoun + to-infinitive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9332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867A9-5D6C-44C5-93D7-84A1E86A4571}"/>
              </a:ext>
            </a:extLst>
          </p:cNvPr>
          <p:cNvSpPr txBox="1"/>
          <p:nvPr/>
        </p:nvSpPr>
        <p:spPr>
          <a:xfrm>
            <a:off x="2790498" y="1229710"/>
            <a:ext cx="8686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Презентация к грамматическому разделу УМК «</a:t>
            </a:r>
            <a:r>
              <a:rPr lang="en-US" sz="2400" dirty="0"/>
              <a:t>Spotlight</a:t>
            </a:r>
            <a:r>
              <a:rPr lang="ru-RU" sz="2400" dirty="0"/>
              <a:t>»</a:t>
            </a:r>
            <a:r>
              <a:rPr lang="en-US" sz="2400" dirty="0"/>
              <a:t>, 11</a:t>
            </a:r>
            <a:r>
              <a:rPr lang="ru-RU" sz="2400" dirty="0"/>
              <a:t> класс, Модуль 3</a:t>
            </a:r>
          </a:p>
          <a:p>
            <a:r>
              <a:rPr lang="ru-RU" sz="4000" dirty="0"/>
              <a:t>«</a:t>
            </a:r>
            <a:r>
              <a:rPr lang="en-US" sz="4000" dirty="0"/>
              <a:t>Non-finite Verb Forms: –</a:t>
            </a:r>
            <a:r>
              <a:rPr lang="en-US" sz="4000" dirty="0" err="1"/>
              <a:t>ing</a:t>
            </a:r>
            <a:r>
              <a:rPr lang="en-US" sz="4000" dirty="0"/>
              <a:t> form and Infinitive</a:t>
            </a:r>
            <a:r>
              <a:rPr lang="ru-RU" sz="4000" dirty="0"/>
              <a:t>»</a:t>
            </a:r>
          </a:p>
          <a:p>
            <a:endParaRPr lang="ru-RU" sz="2400" dirty="0"/>
          </a:p>
          <a:p>
            <a:r>
              <a:rPr lang="ru-RU" sz="2400" dirty="0"/>
              <a:t>Составитель:  </a:t>
            </a:r>
            <a:r>
              <a:rPr lang="ru-RU" sz="2400" i="1" dirty="0"/>
              <a:t>учитель английского языка</a:t>
            </a:r>
          </a:p>
          <a:p>
            <a:r>
              <a:rPr lang="ru-RU" sz="2400" i="1" dirty="0"/>
              <a:t>                       МОУ «СОШ «Веста»</a:t>
            </a:r>
          </a:p>
          <a:p>
            <a:r>
              <a:rPr lang="ru-RU" sz="2400" i="1" dirty="0"/>
              <a:t>                       Бурова-</a:t>
            </a:r>
            <a:r>
              <a:rPr lang="ru-RU" sz="2400" i="1" dirty="0" err="1"/>
              <a:t>Стаськова</a:t>
            </a:r>
            <a:r>
              <a:rPr lang="ru-RU" sz="2400" i="1" dirty="0"/>
              <a:t> Екатерина Валериевна</a:t>
            </a:r>
          </a:p>
          <a:p>
            <a:endParaRPr lang="ru-RU" sz="2400" i="1" dirty="0"/>
          </a:p>
          <a:p>
            <a:endParaRPr lang="ru-RU" sz="2400" i="1" dirty="0"/>
          </a:p>
          <a:p>
            <a:r>
              <a:rPr lang="ru-RU" sz="2400" i="1" dirty="0"/>
              <a:t>                               </a:t>
            </a:r>
            <a:r>
              <a:rPr lang="ru-RU" sz="2400" i="1" dirty="0" err="1"/>
              <a:t>г.Черноголовка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455959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EE37E8EA-BE6B-4723-9924-3C90369DD38B}"/>
                  </a:ext>
                </a:extLst>
              </p14:cNvPr>
              <p14:cNvContentPartPr/>
              <p14:nvPr/>
            </p14:nvContentPartPr>
            <p14:xfrm>
              <a:off x="1695861" y="5723306"/>
              <a:ext cx="2504520" cy="1584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EE37E8EA-BE6B-4723-9924-3C90369DD38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6221" y="5543666"/>
                <a:ext cx="2684160" cy="37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D69FD5D5-A19C-482F-BBAF-5AF7F1923B9C}"/>
                  </a:ext>
                </a:extLst>
              </p14:cNvPr>
              <p14:cNvContentPartPr/>
              <p14:nvPr/>
            </p14:nvContentPartPr>
            <p14:xfrm>
              <a:off x="1616301" y="4438466"/>
              <a:ext cx="3684240" cy="6588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D69FD5D5-A19C-482F-BBAF-5AF7F1923B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26661" y="4258826"/>
                <a:ext cx="3863880" cy="4255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352CC-0F15-462A-A061-3DD30FD98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Note!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5981A1-2D94-4F84-BFBC-0AD578946CD6}"/>
              </a:ext>
            </a:extLst>
          </p:cNvPr>
          <p:cNvSpPr txBox="1"/>
          <p:nvPr/>
        </p:nvSpPr>
        <p:spPr>
          <a:xfrm>
            <a:off x="1295402" y="2782957"/>
            <a:ext cx="9465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be/get used to + -</a:t>
            </a:r>
            <a:r>
              <a:rPr lang="en-US" sz="2400" b="1" dirty="0" err="1">
                <a:solidFill>
                  <a:srgbClr val="7030A0"/>
                </a:solidFill>
              </a:rPr>
              <a:t>ing</a:t>
            </a:r>
            <a:r>
              <a:rPr lang="en-US" sz="2400" b="1" dirty="0">
                <a:solidFill>
                  <a:srgbClr val="7030A0"/>
                </a:solidFill>
              </a:rPr>
              <a:t> form</a:t>
            </a:r>
          </a:p>
          <a:p>
            <a:r>
              <a:rPr lang="en-US" sz="2400" dirty="0">
                <a:solidFill>
                  <a:srgbClr val="C00000"/>
                </a:solidFill>
              </a:rPr>
              <a:t>BUT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used + to-infinitive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09E7B6-128C-454B-8F7F-5F427D90364E}"/>
              </a:ext>
            </a:extLst>
          </p:cNvPr>
          <p:cNvSpPr txBox="1"/>
          <p:nvPr/>
        </p:nvSpPr>
        <p:spPr>
          <a:xfrm>
            <a:off x="1295401" y="4121542"/>
            <a:ext cx="9465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I’m used to working very hard. </a:t>
            </a:r>
            <a:r>
              <a:rPr lang="en-US" sz="4000" i="1" dirty="0"/>
              <a:t>(It’s my habit.)</a:t>
            </a:r>
          </a:p>
          <a:p>
            <a:endParaRPr lang="en-US" sz="4000" dirty="0"/>
          </a:p>
          <a:p>
            <a:r>
              <a:rPr lang="en-US" sz="4000" dirty="0"/>
              <a:t>I used to work very hard. </a:t>
            </a:r>
            <a:r>
              <a:rPr lang="en-US" sz="4000" i="1" dirty="0"/>
              <a:t>(I don’t any more.)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4093303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C65AEEBB-1982-4213-A75C-783240442BDE}"/>
                  </a:ext>
                </a:extLst>
              </p14:cNvPr>
              <p14:cNvContentPartPr/>
              <p14:nvPr/>
            </p14:nvContentPartPr>
            <p14:xfrm>
              <a:off x="4014981" y="5758946"/>
              <a:ext cx="1252800" cy="1872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C65AEEBB-1982-4213-A75C-783240442BD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24981" y="5579306"/>
                <a:ext cx="1432440" cy="37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C35445CC-CF3D-4623-A224-AB57905EA177}"/>
                  </a:ext>
                </a:extLst>
              </p14:cNvPr>
              <p14:cNvContentPartPr/>
              <p14:nvPr/>
            </p14:nvContentPartPr>
            <p14:xfrm>
              <a:off x="2199141" y="5843546"/>
              <a:ext cx="74088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C35445CC-CF3D-4623-A224-AB57905EA1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09501" y="5663906"/>
                <a:ext cx="92052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1DBB1CD0-5086-4085-852C-CAB573E56ED0}"/>
                  </a:ext>
                </a:extLst>
              </p14:cNvPr>
              <p14:cNvContentPartPr/>
              <p14:nvPr/>
            </p14:nvContentPartPr>
            <p14:xfrm>
              <a:off x="4014981" y="5221106"/>
              <a:ext cx="1589400" cy="2664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1DBB1CD0-5086-4085-852C-CAB573E56ED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24981" y="5041106"/>
                <a:ext cx="1769040" cy="3862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352CC-0F15-462A-A061-3DD30FD98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Note!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5981A1-2D94-4F84-BFBC-0AD578946CD6}"/>
              </a:ext>
            </a:extLst>
          </p:cNvPr>
          <p:cNvSpPr txBox="1"/>
          <p:nvPr/>
        </p:nvSpPr>
        <p:spPr>
          <a:xfrm>
            <a:off x="954156" y="2633010"/>
            <a:ext cx="10111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                   Mind that the verb</a:t>
            </a:r>
            <a:r>
              <a:rPr lang="en-US" sz="2400" b="1" dirty="0">
                <a:solidFill>
                  <a:srgbClr val="C00000"/>
                </a:solidFill>
              </a:rPr>
              <a:t> dare </a:t>
            </a:r>
            <a:r>
              <a:rPr lang="en-US" sz="2400" dirty="0">
                <a:solidFill>
                  <a:srgbClr val="C00000"/>
                </a:solidFill>
              </a:rPr>
              <a:t>may have several meanings.</a:t>
            </a:r>
          </a:p>
          <a:p>
            <a:r>
              <a:rPr lang="en-US" sz="2400" b="1" dirty="0"/>
              <a:t>Dare</a:t>
            </a:r>
            <a:r>
              <a:rPr lang="en-US" sz="2400" dirty="0"/>
              <a:t> = having the </a:t>
            </a:r>
            <a:r>
              <a:rPr lang="en-US" sz="2400" b="1" dirty="0"/>
              <a:t>courage</a:t>
            </a:r>
            <a:r>
              <a:rPr lang="en-US" sz="2400" dirty="0"/>
              <a:t> to do something (+ an infinitive </a:t>
            </a:r>
            <a:r>
              <a:rPr lang="en-US" sz="2400" b="1" dirty="0"/>
              <a:t>with or without to</a:t>
            </a:r>
            <a:r>
              <a:rPr lang="en-US" sz="2400" dirty="0"/>
              <a:t>)</a:t>
            </a:r>
          </a:p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</a:rPr>
              <a:t>Dare</a:t>
            </a:r>
            <a:r>
              <a:rPr lang="en-US" sz="2400" b="1" dirty="0"/>
              <a:t> </a:t>
            </a:r>
            <a:r>
              <a:rPr lang="en-US" sz="2400" dirty="0"/>
              <a:t>= a </a:t>
            </a:r>
            <a:r>
              <a:rPr lang="en-US" sz="2400" b="1" dirty="0"/>
              <a:t>threat</a:t>
            </a:r>
            <a:r>
              <a:rPr lang="en-US" sz="2400" dirty="0"/>
              <a:t>, a </a:t>
            </a:r>
            <a:r>
              <a:rPr lang="en-US" sz="2400" b="1" dirty="0"/>
              <a:t>warning </a:t>
            </a:r>
            <a:r>
              <a:rPr lang="en-US" sz="2400" dirty="0"/>
              <a:t>or </a:t>
            </a:r>
            <a:r>
              <a:rPr lang="en-US" sz="2400" b="1" dirty="0"/>
              <a:t>anger</a:t>
            </a:r>
            <a:r>
              <a:rPr lang="en-US" sz="2400" dirty="0"/>
              <a:t> (+ an infinitive without to)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Dare</a:t>
            </a:r>
            <a:r>
              <a:rPr lang="en-US" sz="2400" dirty="0"/>
              <a:t> = a </a:t>
            </a:r>
            <a:r>
              <a:rPr lang="en-US" sz="2400" b="1" dirty="0"/>
              <a:t>challenge</a:t>
            </a:r>
            <a:r>
              <a:rPr lang="en-US" sz="2400" dirty="0"/>
              <a:t> (+ a to-infinitive)</a:t>
            </a:r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09E7B6-128C-454B-8F7F-5F427D90364E}"/>
              </a:ext>
            </a:extLst>
          </p:cNvPr>
          <p:cNvSpPr txBox="1"/>
          <p:nvPr/>
        </p:nvSpPr>
        <p:spPr>
          <a:xfrm>
            <a:off x="1295402" y="4202670"/>
            <a:ext cx="96011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1. I don’t </a:t>
            </a:r>
            <a:r>
              <a:rPr lang="en-US" sz="4000" b="1" dirty="0"/>
              <a:t>dare (to) tell </a:t>
            </a:r>
            <a:r>
              <a:rPr lang="en-US" sz="4000" dirty="0"/>
              <a:t>him the truth.</a:t>
            </a:r>
          </a:p>
          <a:p>
            <a:r>
              <a:rPr lang="en-US" sz="4000" dirty="0"/>
              <a:t>2. Don’t you dare talk to me lake that.</a:t>
            </a:r>
          </a:p>
          <a:p>
            <a:r>
              <a:rPr lang="en-US" sz="4000" dirty="0"/>
              <a:t>3. I dare you to dive into the sea from the cliff.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93719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96468B64-CFA4-47A6-8D94-72D05BDA2A4F}"/>
                  </a:ext>
                </a:extLst>
              </p14:cNvPr>
              <p14:cNvContentPartPr/>
              <p14:nvPr/>
            </p14:nvContentPartPr>
            <p14:xfrm>
              <a:off x="2531061" y="3921506"/>
              <a:ext cx="1814400" cy="284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96468B64-CFA4-47A6-8D94-72D05BDA2A4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41061" y="3741866"/>
                <a:ext cx="1994040" cy="3880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DE6EE-27E0-43BE-B5ED-874084AD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infinitive </a:t>
            </a:r>
            <a:r>
              <a:rPr lang="en-US" b="1" dirty="0"/>
              <a:t>without to </a:t>
            </a:r>
            <a:r>
              <a:rPr lang="en-US" dirty="0"/>
              <a:t>is used: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11C91F-D120-412F-B956-EA1AB57EE9DD}"/>
              </a:ext>
            </a:extLst>
          </p:cNvPr>
          <p:cNvSpPr txBox="1"/>
          <p:nvPr/>
        </p:nvSpPr>
        <p:spPr>
          <a:xfrm>
            <a:off x="1388167" y="3530600"/>
            <a:ext cx="7331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Sally can speak Portuguese fluently.</a:t>
            </a:r>
            <a:endParaRPr lang="ru-RU" sz="4000" dirty="0"/>
          </a:p>
        </p:txBody>
      </p:sp>
      <p:sp>
        <p:nvSpPr>
          <p:cNvPr id="5" name="Облачко с текстом: прямоугольное со скругленными углами 4">
            <a:extLst>
              <a:ext uri="{FF2B5EF4-FFF2-40B4-BE49-F238E27FC236}">
                <a16:creationId xmlns:a16="http://schemas.microsoft.com/office/drawing/2014/main" id="{027E6867-1095-4F93-921C-86B215FB64EE}"/>
              </a:ext>
            </a:extLst>
          </p:cNvPr>
          <p:cNvSpPr/>
          <p:nvPr/>
        </p:nvSpPr>
        <p:spPr>
          <a:xfrm>
            <a:off x="1855305" y="2907748"/>
            <a:ext cx="3339548" cy="622852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modal verbs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916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E19DF1BF-824D-4FA4-8575-476896711BB4}"/>
                  </a:ext>
                </a:extLst>
              </p14:cNvPr>
              <p14:cNvContentPartPr/>
              <p14:nvPr/>
            </p14:nvContentPartPr>
            <p14:xfrm>
              <a:off x="3087261" y="5221106"/>
              <a:ext cx="1178280" cy="40320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E19DF1BF-824D-4FA4-8575-476896711BB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97621" y="5041106"/>
                <a:ext cx="135792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D8114C72-9426-43F2-9520-D3CEF2BED29E}"/>
                  </a:ext>
                </a:extLst>
              </p14:cNvPr>
              <p14:cNvContentPartPr/>
              <p14:nvPr/>
            </p14:nvContentPartPr>
            <p14:xfrm>
              <a:off x="1192221" y="5246666"/>
              <a:ext cx="727920" cy="4248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D8114C72-9426-43F2-9520-D3CEF2BED29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2221" y="5067026"/>
                <a:ext cx="907560" cy="40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0BE5BC1B-C392-495C-AD84-628184F5F642}"/>
                  </a:ext>
                </a:extLst>
              </p14:cNvPr>
              <p14:cNvContentPartPr/>
              <p14:nvPr/>
            </p14:nvContentPartPr>
            <p14:xfrm>
              <a:off x="3537981" y="3286106"/>
              <a:ext cx="10587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0BE5BC1B-C392-495C-AD84-628184F5F64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48341" y="3106466"/>
                <a:ext cx="123840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DB8FC699-F351-4BBE-81D2-CAC8ECCFC134}"/>
                  </a:ext>
                </a:extLst>
              </p14:cNvPr>
              <p14:cNvContentPartPr/>
              <p14:nvPr/>
            </p14:nvContentPartPr>
            <p14:xfrm>
              <a:off x="2067021" y="3246506"/>
              <a:ext cx="475920" cy="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DB8FC699-F351-4BBE-81D2-CAC8ECCFC13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77381" y="3066866"/>
                <a:ext cx="65556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DE6EE-27E0-43BE-B5ED-874084AD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infinitive </a:t>
            </a:r>
            <a:r>
              <a:rPr lang="en-US" b="1" dirty="0"/>
              <a:t>without to </a:t>
            </a:r>
            <a:r>
              <a:rPr lang="en-US" dirty="0"/>
              <a:t>is used:</a:t>
            </a:r>
            <a:endParaRPr lang="ru-RU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0DCBE5-BF9C-4F6B-8C2C-E1CDDC2D5F33}"/>
              </a:ext>
            </a:extLst>
          </p:cNvPr>
          <p:cNvSpPr txBox="1"/>
          <p:nvPr/>
        </p:nvSpPr>
        <p:spPr>
          <a:xfrm>
            <a:off x="821636" y="2915478"/>
            <a:ext cx="6321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They let him travel on his own. </a:t>
            </a:r>
            <a:endParaRPr lang="ru-RU" sz="4000" dirty="0"/>
          </a:p>
        </p:txBody>
      </p:sp>
      <p:sp>
        <p:nvSpPr>
          <p:cNvPr id="4" name="Выноска: линия 3">
            <a:extLst>
              <a:ext uri="{FF2B5EF4-FFF2-40B4-BE49-F238E27FC236}">
                <a16:creationId xmlns:a16="http://schemas.microsoft.com/office/drawing/2014/main" id="{4286DE79-8F83-4478-8FC5-30FD227EC757}"/>
              </a:ext>
            </a:extLst>
          </p:cNvPr>
          <p:cNvSpPr/>
          <p:nvPr/>
        </p:nvSpPr>
        <p:spPr>
          <a:xfrm>
            <a:off x="7407965" y="2464904"/>
            <a:ext cx="3816626" cy="3790122"/>
          </a:xfrm>
          <a:custGeom>
            <a:avLst/>
            <a:gdLst>
              <a:gd name="connsiteX0" fmla="*/ 0 w 3816626"/>
              <a:gd name="connsiteY0" fmla="*/ 0 h 3790122"/>
              <a:gd name="connsiteX1" fmla="*/ 583399 w 3816626"/>
              <a:gd name="connsiteY1" fmla="*/ 0 h 3790122"/>
              <a:gd name="connsiteX2" fmla="*/ 1204963 w 3816626"/>
              <a:gd name="connsiteY2" fmla="*/ 0 h 3790122"/>
              <a:gd name="connsiteX3" fmla="*/ 1712029 w 3816626"/>
              <a:gd name="connsiteY3" fmla="*/ 0 h 3790122"/>
              <a:gd name="connsiteX4" fmla="*/ 2257262 w 3816626"/>
              <a:gd name="connsiteY4" fmla="*/ 0 h 3790122"/>
              <a:gd name="connsiteX5" fmla="*/ 2687995 w 3816626"/>
              <a:gd name="connsiteY5" fmla="*/ 0 h 3790122"/>
              <a:gd name="connsiteX6" fmla="*/ 3233227 w 3816626"/>
              <a:gd name="connsiteY6" fmla="*/ 0 h 3790122"/>
              <a:gd name="connsiteX7" fmla="*/ 3816626 w 3816626"/>
              <a:gd name="connsiteY7" fmla="*/ 0 h 3790122"/>
              <a:gd name="connsiteX8" fmla="*/ 3816626 w 3816626"/>
              <a:gd name="connsiteY8" fmla="*/ 427742 h 3790122"/>
              <a:gd name="connsiteX9" fmla="*/ 3816626 w 3816626"/>
              <a:gd name="connsiteY9" fmla="*/ 855485 h 3790122"/>
              <a:gd name="connsiteX10" fmla="*/ 3816626 w 3816626"/>
              <a:gd name="connsiteY10" fmla="*/ 1321128 h 3790122"/>
              <a:gd name="connsiteX11" fmla="*/ 3816626 w 3816626"/>
              <a:gd name="connsiteY11" fmla="*/ 1786772 h 3790122"/>
              <a:gd name="connsiteX12" fmla="*/ 3816626 w 3816626"/>
              <a:gd name="connsiteY12" fmla="*/ 2214514 h 3790122"/>
              <a:gd name="connsiteX13" fmla="*/ 3816626 w 3816626"/>
              <a:gd name="connsiteY13" fmla="*/ 2831763 h 3790122"/>
              <a:gd name="connsiteX14" fmla="*/ 3816626 w 3816626"/>
              <a:gd name="connsiteY14" fmla="*/ 3790122 h 3790122"/>
              <a:gd name="connsiteX15" fmla="*/ 3385892 w 3816626"/>
              <a:gd name="connsiteY15" fmla="*/ 3790122 h 3790122"/>
              <a:gd name="connsiteX16" fmla="*/ 2802494 w 3816626"/>
              <a:gd name="connsiteY16" fmla="*/ 3790122 h 3790122"/>
              <a:gd name="connsiteX17" fmla="*/ 2295428 w 3816626"/>
              <a:gd name="connsiteY17" fmla="*/ 3790122 h 3790122"/>
              <a:gd name="connsiteX18" fmla="*/ 1673863 w 3816626"/>
              <a:gd name="connsiteY18" fmla="*/ 3790122 h 3790122"/>
              <a:gd name="connsiteX19" fmla="*/ 1090465 w 3816626"/>
              <a:gd name="connsiteY19" fmla="*/ 3790122 h 3790122"/>
              <a:gd name="connsiteX20" fmla="*/ 583399 w 3816626"/>
              <a:gd name="connsiteY20" fmla="*/ 3790122 h 3790122"/>
              <a:gd name="connsiteX21" fmla="*/ 0 w 3816626"/>
              <a:gd name="connsiteY21" fmla="*/ 3790122 h 3790122"/>
              <a:gd name="connsiteX22" fmla="*/ 0 w 3816626"/>
              <a:gd name="connsiteY22" fmla="*/ 3248676 h 3790122"/>
              <a:gd name="connsiteX23" fmla="*/ 0 w 3816626"/>
              <a:gd name="connsiteY23" fmla="*/ 2707230 h 3790122"/>
              <a:gd name="connsiteX24" fmla="*/ 0 w 3816626"/>
              <a:gd name="connsiteY24" fmla="*/ 2241586 h 3790122"/>
              <a:gd name="connsiteX25" fmla="*/ 0 w 3816626"/>
              <a:gd name="connsiteY25" fmla="*/ 1700140 h 3790122"/>
              <a:gd name="connsiteX26" fmla="*/ 0 w 3816626"/>
              <a:gd name="connsiteY26" fmla="*/ 1272398 h 3790122"/>
              <a:gd name="connsiteX27" fmla="*/ 0 w 3816626"/>
              <a:gd name="connsiteY27" fmla="*/ 730952 h 3790122"/>
              <a:gd name="connsiteX28" fmla="*/ 0 w 3816626"/>
              <a:gd name="connsiteY28" fmla="*/ 0 h 3790122"/>
              <a:gd name="connsiteX0" fmla="*/ -132513 w 3816626"/>
              <a:gd name="connsiteY0" fmla="*/ 1761914 h 3790122"/>
              <a:gd name="connsiteX1" fmla="*/ -539255 w 3816626"/>
              <a:gd name="connsiteY1" fmla="*/ 1702311 h 3790122"/>
              <a:gd name="connsiteX2" fmla="*/ -945997 w 3816626"/>
              <a:gd name="connsiteY2" fmla="*/ 1642708 h 3790122"/>
              <a:gd name="connsiteX3" fmla="*/ -1352739 w 3816626"/>
              <a:gd name="connsiteY3" fmla="*/ 1583106 h 3790122"/>
              <a:gd name="connsiteX4" fmla="*/ -1809627 w 3816626"/>
              <a:gd name="connsiteY4" fmla="*/ 1516155 h 3790122"/>
              <a:gd name="connsiteX5" fmla="*/ -2467100 w 3816626"/>
              <a:gd name="connsiteY5" fmla="*/ 1419810 h 3790122"/>
              <a:gd name="connsiteX6" fmla="*/ -3124574 w 3816626"/>
              <a:gd name="connsiteY6" fmla="*/ 1323466 h 3790122"/>
              <a:gd name="connsiteX7" fmla="*/ -3631608 w 3816626"/>
              <a:gd name="connsiteY7" fmla="*/ 1249167 h 3790122"/>
              <a:gd name="connsiteX8" fmla="*/ -4289082 w 3816626"/>
              <a:gd name="connsiteY8" fmla="*/ 1152822 h 3790122"/>
              <a:gd name="connsiteX9" fmla="*/ -5147140 w 3816626"/>
              <a:gd name="connsiteY9" fmla="*/ 1027085 h 379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16626" h="3790122" fill="none" extrusionOk="0">
                <a:moveTo>
                  <a:pt x="0" y="0"/>
                </a:moveTo>
                <a:cubicBezTo>
                  <a:pt x="231448" y="-28795"/>
                  <a:pt x="341635" y="57498"/>
                  <a:pt x="583399" y="0"/>
                </a:cubicBezTo>
                <a:cubicBezTo>
                  <a:pt x="825163" y="-57498"/>
                  <a:pt x="1001213" y="1002"/>
                  <a:pt x="1204963" y="0"/>
                </a:cubicBezTo>
                <a:cubicBezTo>
                  <a:pt x="1408713" y="-1002"/>
                  <a:pt x="1494032" y="51489"/>
                  <a:pt x="1712029" y="0"/>
                </a:cubicBezTo>
                <a:cubicBezTo>
                  <a:pt x="1930026" y="-51489"/>
                  <a:pt x="2142383" y="27498"/>
                  <a:pt x="2257262" y="0"/>
                </a:cubicBezTo>
                <a:cubicBezTo>
                  <a:pt x="2372141" y="-27498"/>
                  <a:pt x="2592478" y="29857"/>
                  <a:pt x="2687995" y="0"/>
                </a:cubicBezTo>
                <a:cubicBezTo>
                  <a:pt x="2783512" y="-29857"/>
                  <a:pt x="3004419" y="53189"/>
                  <a:pt x="3233227" y="0"/>
                </a:cubicBezTo>
                <a:cubicBezTo>
                  <a:pt x="3462035" y="-53189"/>
                  <a:pt x="3585309" y="51970"/>
                  <a:pt x="3816626" y="0"/>
                </a:cubicBezTo>
                <a:cubicBezTo>
                  <a:pt x="3859598" y="186862"/>
                  <a:pt x="3767789" y="285014"/>
                  <a:pt x="3816626" y="427742"/>
                </a:cubicBezTo>
                <a:cubicBezTo>
                  <a:pt x="3865463" y="570470"/>
                  <a:pt x="3799336" y="670768"/>
                  <a:pt x="3816626" y="855485"/>
                </a:cubicBezTo>
                <a:cubicBezTo>
                  <a:pt x="3833916" y="1040202"/>
                  <a:pt x="3786645" y="1219188"/>
                  <a:pt x="3816626" y="1321128"/>
                </a:cubicBezTo>
                <a:cubicBezTo>
                  <a:pt x="3846607" y="1423068"/>
                  <a:pt x="3816522" y="1574660"/>
                  <a:pt x="3816626" y="1786772"/>
                </a:cubicBezTo>
                <a:cubicBezTo>
                  <a:pt x="3816730" y="1998884"/>
                  <a:pt x="3799843" y="2058124"/>
                  <a:pt x="3816626" y="2214514"/>
                </a:cubicBezTo>
                <a:cubicBezTo>
                  <a:pt x="3833409" y="2370904"/>
                  <a:pt x="3775062" y="2600116"/>
                  <a:pt x="3816626" y="2831763"/>
                </a:cubicBezTo>
                <a:cubicBezTo>
                  <a:pt x="3858190" y="3063410"/>
                  <a:pt x="3788754" y="3449541"/>
                  <a:pt x="3816626" y="3790122"/>
                </a:cubicBezTo>
                <a:cubicBezTo>
                  <a:pt x="3667983" y="3834645"/>
                  <a:pt x="3499235" y="3782203"/>
                  <a:pt x="3385892" y="3790122"/>
                </a:cubicBezTo>
                <a:cubicBezTo>
                  <a:pt x="3272549" y="3798041"/>
                  <a:pt x="2973460" y="3725596"/>
                  <a:pt x="2802494" y="3790122"/>
                </a:cubicBezTo>
                <a:cubicBezTo>
                  <a:pt x="2631528" y="3854648"/>
                  <a:pt x="2455777" y="3761134"/>
                  <a:pt x="2295428" y="3790122"/>
                </a:cubicBezTo>
                <a:cubicBezTo>
                  <a:pt x="2135079" y="3819110"/>
                  <a:pt x="1817210" y="3757949"/>
                  <a:pt x="1673863" y="3790122"/>
                </a:cubicBezTo>
                <a:cubicBezTo>
                  <a:pt x="1530516" y="3822295"/>
                  <a:pt x="1382055" y="3728152"/>
                  <a:pt x="1090465" y="3790122"/>
                </a:cubicBezTo>
                <a:cubicBezTo>
                  <a:pt x="798875" y="3852092"/>
                  <a:pt x="729838" y="3760853"/>
                  <a:pt x="583399" y="3790122"/>
                </a:cubicBezTo>
                <a:cubicBezTo>
                  <a:pt x="436960" y="3819391"/>
                  <a:pt x="240697" y="3722527"/>
                  <a:pt x="0" y="3790122"/>
                </a:cubicBezTo>
                <a:cubicBezTo>
                  <a:pt x="-49462" y="3649192"/>
                  <a:pt x="49565" y="3366649"/>
                  <a:pt x="0" y="3248676"/>
                </a:cubicBezTo>
                <a:cubicBezTo>
                  <a:pt x="-49565" y="3130703"/>
                  <a:pt x="16777" y="2958612"/>
                  <a:pt x="0" y="2707230"/>
                </a:cubicBezTo>
                <a:cubicBezTo>
                  <a:pt x="-16777" y="2455848"/>
                  <a:pt x="32782" y="2473517"/>
                  <a:pt x="0" y="2241586"/>
                </a:cubicBezTo>
                <a:cubicBezTo>
                  <a:pt x="-32782" y="2009655"/>
                  <a:pt x="46812" y="1900952"/>
                  <a:pt x="0" y="1700140"/>
                </a:cubicBezTo>
                <a:cubicBezTo>
                  <a:pt x="-46812" y="1499328"/>
                  <a:pt x="30354" y="1448996"/>
                  <a:pt x="0" y="1272398"/>
                </a:cubicBezTo>
                <a:cubicBezTo>
                  <a:pt x="-30354" y="1095800"/>
                  <a:pt x="28707" y="850664"/>
                  <a:pt x="0" y="730952"/>
                </a:cubicBezTo>
                <a:cubicBezTo>
                  <a:pt x="-28707" y="611240"/>
                  <a:pt x="58097" y="267800"/>
                  <a:pt x="0" y="0"/>
                </a:cubicBezTo>
                <a:close/>
              </a:path>
              <a:path w="3816626" h="3790122" fill="none" extrusionOk="0">
                <a:moveTo>
                  <a:pt x="-132513" y="1761914"/>
                </a:moveTo>
                <a:cubicBezTo>
                  <a:pt x="-307918" y="1769679"/>
                  <a:pt x="-337145" y="1702190"/>
                  <a:pt x="-539255" y="1702311"/>
                </a:cubicBezTo>
                <a:cubicBezTo>
                  <a:pt x="-741365" y="1702432"/>
                  <a:pt x="-823153" y="1656459"/>
                  <a:pt x="-945997" y="1642708"/>
                </a:cubicBezTo>
                <a:cubicBezTo>
                  <a:pt x="-1068841" y="1628957"/>
                  <a:pt x="-1248775" y="1557369"/>
                  <a:pt x="-1352739" y="1583106"/>
                </a:cubicBezTo>
                <a:cubicBezTo>
                  <a:pt x="-1456703" y="1608842"/>
                  <a:pt x="-1647644" y="1533450"/>
                  <a:pt x="-1809627" y="1516155"/>
                </a:cubicBezTo>
                <a:cubicBezTo>
                  <a:pt x="-1971610" y="1498860"/>
                  <a:pt x="-2180407" y="1404062"/>
                  <a:pt x="-2467100" y="1419810"/>
                </a:cubicBezTo>
                <a:cubicBezTo>
                  <a:pt x="-2753793" y="1435558"/>
                  <a:pt x="-2878875" y="1298104"/>
                  <a:pt x="-3124574" y="1323466"/>
                </a:cubicBezTo>
                <a:cubicBezTo>
                  <a:pt x="-3370273" y="1348828"/>
                  <a:pt x="-3523577" y="1244436"/>
                  <a:pt x="-3631608" y="1249167"/>
                </a:cubicBezTo>
                <a:cubicBezTo>
                  <a:pt x="-3739639" y="1253897"/>
                  <a:pt x="-4092238" y="1143894"/>
                  <a:pt x="-4289082" y="1152822"/>
                </a:cubicBezTo>
                <a:cubicBezTo>
                  <a:pt x="-4485926" y="1161750"/>
                  <a:pt x="-4893562" y="1036081"/>
                  <a:pt x="-5147140" y="1027085"/>
                </a:cubicBezTo>
              </a:path>
              <a:path w="3816626" h="3790122" stroke="0" extrusionOk="0">
                <a:moveTo>
                  <a:pt x="0" y="0"/>
                </a:moveTo>
                <a:cubicBezTo>
                  <a:pt x="252684" y="-54713"/>
                  <a:pt x="348816" y="5862"/>
                  <a:pt x="507066" y="0"/>
                </a:cubicBezTo>
                <a:cubicBezTo>
                  <a:pt x="665316" y="-5862"/>
                  <a:pt x="853325" y="2312"/>
                  <a:pt x="1090465" y="0"/>
                </a:cubicBezTo>
                <a:cubicBezTo>
                  <a:pt x="1327605" y="-2312"/>
                  <a:pt x="1409617" y="4300"/>
                  <a:pt x="1521198" y="0"/>
                </a:cubicBezTo>
                <a:cubicBezTo>
                  <a:pt x="1632779" y="-4300"/>
                  <a:pt x="1881044" y="2263"/>
                  <a:pt x="2028264" y="0"/>
                </a:cubicBezTo>
                <a:cubicBezTo>
                  <a:pt x="2175484" y="-2263"/>
                  <a:pt x="2386941" y="39430"/>
                  <a:pt x="2573496" y="0"/>
                </a:cubicBezTo>
                <a:cubicBezTo>
                  <a:pt x="2760051" y="-39430"/>
                  <a:pt x="2798471" y="47554"/>
                  <a:pt x="3004230" y="0"/>
                </a:cubicBezTo>
                <a:cubicBezTo>
                  <a:pt x="3209989" y="-47554"/>
                  <a:pt x="3605999" y="35648"/>
                  <a:pt x="3816626" y="0"/>
                </a:cubicBezTo>
                <a:cubicBezTo>
                  <a:pt x="3848830" y="139816"/>
                  <a:pt x="3786819" y="257000"/>
                  <a:pt x="3816626" y="427742"/>
                </a:cubicBezTo>
                <a:cubicBezTo>
                  <a:pt x="3846433" y="598484"/>
                  <a:pt x="3772950" y="760967"/>
                  <a:pt x="3816626" y="931287"/>
                </a:cubicBezTo>
                <a:cubicBezTo>
                  <a:pt x="3860302" y="1101608"/>
                  <a:pt x="3778987" y="1344416"/>
                  <a:pt x="3816626" y="1548536"/>
                </a:cubicBezTo>
                <a:cubicBezTo>
                  <a:pt x="3854265" y="1752656"/>
                  <a:pt x="3797096" y="1989179"/>
                  <a:pt x="3816626" y="2127883"/>
                </a:cubicBezTo>
                <a:cubicBezTo>
                  <a:pt x="3836156" y="2266587"/>
                  <a:pt x="3757923" y="2411343"/>
                  <a:pt x="3816626" y="2669329"/>
                </a:cubicBezTo>
                <a:cubicBezTo>
                  <a:pt x="3875329" y="2927315"/>
                  <a:pt x="3754610" y="3007684"/>
                  <a:pt x="3816626" y="3210775"/>
                </a:cubicBezTo>
                <a:cubicBezTo>
                  <a:pt x="3878642" y="3413866"/>
                  <a:pt x="3754344" y="3604353"/>
                  <a:pt x="3816626" y="3790122"/>
                </a:cubicBezTo>
                <a:cubicBezTo>
                  <a:pt x="3605808" y="3827275"/>
                  <a:pt x="3489569" y="3749791"/>
                  <a:pt x="3195061" y="3790122"/>
                </a:cubicBezTo>
                <a:cubicBezTo>
                  <a:pt x="2900554" y="3830453"/>
                  <a:pt x="2732546" y="3757059"/>
                  <a:pt x="2611663" y="3790122"/>
                </a:cubicBezTo>
                <a:cubicBezTo>
                  <a:pt x="2490780" y="3823185"/>
                  <a:pt x="2316629" y="3754893"/>
                  <a:pt x="2180929" y="3790122"/>
                </a:cubicBezTo>
                <a:cubicBezTo>
                  <a:pt x="2045229" y="3825351"/>
                  <a:pt x="1887145" y="3787218"/>
                  <a:pt x="1673863" y="3790122"/>
                </a:cubicBezTo>
                <a:cubicBezTo>
                  <a:pt x="1460581" y="3793026"/>
                  <a:pt x="1349816" y="3760054"/>
                  <a:pt x="1204963" y="3790122"/>
                </a:cubicBezTo>
                <a:cubicBezTo>
                  <a:pt x="1060110" y="3820190"/>
                  <a:pt x="926532" y="3775457"/>
                  <a:pt x="659731" y="3790122"/>
                </a:cubicBezTo>
                <a:cubicBezTo>
                  <a:pt x="392930" y="3804787"/>
                  <a:pt x="227496" y="3742216"/>
                  <a:pt x="0" y="3790122"/>
                </a:cubicBezTo>
                <a:cubicBezTo>
                  <a:pt x="-48347" y="3532111"/>
                  <a:pt x="47879" y="3441700"/>
                  <a:pt x="0" y="3172874"/>
                </a:cubicBezTo>
                <a:cubicBezTo>
                  <a:pt x="-47879" y="2904048"/>
                  <a:pt x="7459" y="2812862"/>
                  <a:pt x="0" y="2631428"/>
                </a:cubicBezTo>
                <a:cubicBezTo>
                  <a:pt x="-7459" y="2449994"/>
                  <a:pt x="5269" y="2306284"/>
                  <a:pt x="0" y="2089982"/>
                </a:cubicBezTo>
                <a:cubicBezTo>
                  <a:pt x="-5269" y="1873680"/>
                  <a:pt x="20368" y="1652386"/>
                  <a:pt x="0" y="1510634"/>
                </a:cubicBezTo>
                <a:cubicBezTo>
                  <a:pt x="-20368" y="1368882"/>
                  <a:pt x="43922" y="1142905"/>
                  <a:pt x="0" y="1007090"/>
                </a:cubicBezTo>
                <a:cubicBezTo>
                  <a:pt x="-43922" y="871275"/>
                  <a:pt x="57759" y="720810"/>
                  <a:pt x="0" y="503545"/>
                </a:cubicBezTo>
                <a:cubicBezTo>
                  <a:pt x="-57759" y="286281"/>
                  <a:pt x="22589" y="108620"/>
                  <a:pt x="0" y="0"/>
                </a:cubicBezTo>
                <a:close/>
              </a:path>
              <a:path w="3816626" h="3790122" fill="none" stroke="0" extrusionOk="0">
                <a:moveTo>
                  <a:pt x="-132513" y="1761914"/>
                </a:moveTo>
                <a:cubicBezTo>
                  <a:pt x="-261827" y="1787858"/>
                  <a:pt x="-491635" y="1682640"/>
                  <a:pt x="-589401" y="1694963"/>
                </a:cubicBezTo>
                <a:cubicBezTo>
                  <a:pt x="-687167" y="1707286"/>
                  <a:pt x="-1025664" y="1567410"/>
                  <a:pt x="-1246875" y="1598619"/>
                </a:cubicBezTo>
                <a:cubicBezTo>
                  <a:pt x="-1468086" y="1629828"/>
                  <a:pt x="-1562315" y="1512330"/>
                  <a:pt x="-1653617" y="1539016"/>
                </a:cubicBezTo>
                <a:cubicBezTo>
                  <a:pt x="-1744919" y="1565702"/>
                  <a:pt x="-2006656" y="1434579"/>
                  <a:pt x="-2210797" y="1457368"/>
                </a:cubicBezTo>
                <a:cubicBezTo>
                  <a:pt x="-2414938" y="1480157"/>
                  <a:pt x="-2677115" y="1343994"/>
                  <a:pt x="-2868271" y="1361024"/>
                </a:cubicBezTo>
                <a:cubicBezTo>
                  <a:pt x="-3059427" y="1378054"/>
                  <a:pt x="-3291276" y="1248169"/>
                  <a:pt x="-3425451" y="1279376"/>
                </a:cubicBezTo>
                <a:cubicBezTo>
                  <a:pt x="-3559626" y="1310583"/>
                  <a:pt x="-3802335" y="1222536"/>
                  <a:pt x="-3982632" y="1197729"/>
                </a:cubicBezTo>
                <a:cubicBezTo>
                  <a:pt x="-4162929" y="1172921"/>
                  <a:pt x="-4330215" y="1073281"/>
                  <a:pt x="-4640105" y="1101384"/>
                </a:cubicBezTo>
                <a:cubicBezTo>
                  <a:pt x="-4949995" y="1129488"/>
                  <a:pt x="-4948900" y="1033018"/>
                  <a:pt x="-5147140" y="1027085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282978014">
                  <a:prstGeom prst="borderCallout1">
                    <a:avLst>
                      <a:gd name="adj1" fmla="val 46487"/>
                      <a:gd name="adj2" fmla="val -3472"/>
                      <a:gd name="adj3" fmla="val 27099"/>
                      <a:gd name="adj4" fmla="val -134861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let</a:t>
            </a:r>
          </a:p>
          <a:p>
            <a:pPr algn="ctr"/>
            <a:r>
              <a:rPr lang="en-US" sz="2400" b="1" dirty="0"/>
              <a:t>make</a:t>
            </a:r>
          </a:p>
          <a:p>
            <a:pPr algn="ctr"/>
            <a:r>
              <a:rPr lang="en-US" sz="2400" b="1" dirty="0"/>
              <a:t>see </a:t>
            </a:r>
          </a:p>
          <a:p>
            <a:pPr algn="ctr"/>
            <a:r>
              <a:rPr lang="en-US" sz="2400" b="1" dirty="0"/>
              <a:t>hear</a:t>
            </a:r>
          </a:p>
          <a:p>
            <a:pPr algn="ctr"/>
            <a:r>
              <a:rPr lang="en-US" sz="2400" b="1" dirty="0"/>
              <a:t>feel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BUT </a:t>
            </a:r>
            <a:r>
              <a:rPr lang="en-US" sz="2400" dirty="0"/>
              <a:t>we use to-infinitive with passive form </a:t>
            </a:r>
            <a:r>
              <a:rPr lang="en-US" sz="2400" b="1" dirty="0"/>
              <a:t>be made, be heard, be seen</a:t>
            </a:r>
          </a:p>
          <a:p>
            <a:pPr algn="ctr"/>
            <a:endParaRPr lang="en-US" sz="2400" b="1" dirty="0"/>
          </a:p>
          <a:p>
            <a:pPr algn="ctr"/>
            <a:endParaRPr lang="ru-RU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6D3A2-2F17-4CFD-9A0B-BCD9E729D99C}"/>
              </a:ext>
            </a:extLst>
          </p:cNvPr>
          <p:cNvSpPr txBox="1"/>
          <p:nvPr/>
        </p:nvSpPr>
        <p:spPr>
          <a:xfrm>
            <a:off x="821636" y="4863548"/>
            <a:ext cx="6069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saw Paul get on the bus.</a:t>
            </a:r>
            <a:endParaRPr lang="ru-RU" sz="4000" dirty="0"/>
          </a:p>
        </p:txBody>
      </p:sp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F1DD57E8-4D05-42FF-9C48-E7B1AB3AF4AD}"/>
              </a:ext>
            </a:extLst>
          </p:cNvPr>
          <p:cNvSpPr/>
          <p:nvPr/>
        </p:nvSpPr>
        <p:spPr>
          <a:xfrm>
            <a:off x="2365513" y="4155662"/>
            <a:ext cx="3273287" cy="70788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complete action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007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858B3601-3DA0-4310-8935-42DE6087EBA3}"/>
                  </a:ext>
                </a:extLst>
              </p14:cNvPr>
              <p14:cNvContentPartPr/>
              <p14:nvPr/>
            </p14:nvContentPartPr>
            <p14:xfrm>
              <a:off x="4306581" y="4691186"/>
              <a:ext cx="1748160" cy="1440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858B3601-3DA0-4310-8935-42DE6087EBA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16581" y="4511186"/>
                <a:ext cx="192780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69040722-5DC6-45DE-86B8-72D489E03C93}"/>
                  </a:ext>
                </a:extLst>
              </p14:cNvPr>
              <p14:cNvContentPartPr/>
              <p14:nvPr/>
            </p14:nvContentPartPr>
            <p14:xfrm>
              <a:off x="2106621" y="4611266"/>
              <a:ext cx="1324080" cy="10764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69040722-5DC6-45DE-86B8-72D489E03C9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6981" y="4431626"/>
                <a:ext cx="1503720" cy="4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BAB90CCE-E3D9-472E-A744-52C4C3347312}"/>
                  </a:ext>
                </a:extLst>
              </p14:cNvPr>
              <p14:cNvContentPartPr/>
              <p14:nvPr/>
            </p14:nvContentPartPr>
            <p14:xfrm>
              <a:off x="2186181" y="3457466"/>
              <a:ext cx="2742120" cy="8280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BAB90CCE-E3D9-472E-A744-52C4C334731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96541" y="3277466"/>
                <a:ext cx="2921760" cy="4424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DE6EE-27E0-43BE-B5ED-874084AD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infinitive </a:t>
            </a:r>
            <a:r>
              <a:rPr lang="en-US" b="1" dirty="0"/>
              <a:t>without to </a:t>
            </a:r>
            <a:r>
              <a:rPr lang="en-US" dirty="0"/>
              <a:t>is used:</a:t>
            </a:r>
            <a:endParaRPr lang="ru-RU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925292-D2D9-4F83-AA85-9C2535AAAD7D}"/>
              </a:ext>
            </a:extLst>
          </p:cNvPr>
          <p:cNvSpPr txBox="1"/>
          <p:nvPr/>
        </p:nvSpPr>
        <p:spPr>
          <a:xfrm>
            <a:off x="1179443" y="3082691"/>
            <a:ext cx="62815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You had better put a jacket on.</a:t>
            </a:r>
          </a:p>
          <a:p>
            <a:endParaRPr lang="en-US" sz="4000" dirty="0"/>
          </a:p>
          <a:p>
            <a:r>
              <a:rPr lang="en-US" sz="4000" dirty="0"/>
              <a:t>She helped me (to) carry the desk.</a:t>
            </a:r>
            <a:endParaRPr lang="ru-RU" sz="4000" dirty="0"/>
          </a:p>
        </p:txBody>
      </p:sp>
      <p:sp>
        <p:nvSpPr>
          <p:cNvPr id="4" name="Выноска: линия 3">
            <a:extLst>
              <a:ext uri="{FF2B5EF4-FFF2-40B4-BE49-F238E27FC236}">
                <a16:creationId xmlns:a16="http://schemas.microsoft.com/office/drawing/2014/main" id="{1D8056CE-53DE-4A0C-8FEC-AE117206F229}"/>
              </a:ext>
            </a:extLst>
          </p:cNvPr>
          <p:cNvSpPr/>
          <p:nvPr/>
        </p:nvSpPr>
        <p:spPr>
          <a:xfrm>
            <a:off x="7580243" y="2557669"/>
            <a:ext cx="3631096" cy="3604591"/>
          </a:xfrm>
          <a:custGeom>
            <a:avLst/>
            <a:gdLst>
              <a:gd name="connsiteX0" fmla="*/ 0 w 3631096"/>
              <a:gd name="connsiteY0" fmla="*/ 0 h 3604591"/>
              <a:gd name="connsiteX1" fmla="*/ 446106 w 3631096"/>
              <a:gd name="connsiteY1" fmla="*/ 0 h 3604591"/>
              <a:gd name="connsiteX2" fmla="*/ 855901 w 3631096"/>
              <a:gd name="connsiteY2" fmla="*/ 0 h 3604591"/>
              <a:gd name="connsiteX3" fmla="*/ 1410940 w 3631096"/>
              <a:gd name="connsiteY3" fmla="*/ 0 h 3604591"/>
              <a:gd name="connsiteX4" fmla="*/ 1929668 w 3631096"/>
              <a:gd name="connsiteY4" fmla="*/ 0 h 3604591"/>
              <a:gd name="connsiteX5" fmla="*/ 2412085 w 3631096"/>
              <a:gd name="connsiteY5" fmla="*/ 0 h 3604591"/>
              <a:gd name="connsiteX6" fmla="*/ 2967124 w 3631096"/>
              <a:gd name="connsiteY6" fmla="*/ 0 h 3604591"/>
              <a:gd name="connsiteX7" fmla="*/ 3631096 w 3631096"/>
              <a:gd name="connsiteY7" fmla="*/ 0 h 3604591"/>
              <a:gd name="connsiteX8" fmla="*/ 3631096 w 3631096"/>
              <a:gd name="connsiteY8" fmla="*/ 587033 h 3604591"/>
              <a:gd name="connsiteX9" fmla="*/ 3631096 w 3631096"/>
              <a:gd name="connsiteY9" fmla="*/ 1065929 h 3604591"/>
              <a:gd name="connsiteX10" fmla="*/ 3631096 w 3631096"/>
              <a:gd name="connsiteY10" fmla="*/ 1652962 h 3604591"/>
              <a:gd name="connsiteX11" fmla="*/ 3631096 w 3631096"/>
              <a:gd name="connsiteY11" fmla="*/ 2167904 h 3604591"/>
              <a:gd name="connsiteX12" fmla="*/ 3631096 w 3631096"/>
              <a:gd name="connsiteY12" fmla="*/ 2754937 h 3604591"/>
              <a:gd name="connsiteX13" fmla="*/ 3631096 w 3631096"/>
              <a:gd name="connsiteY13" fmla="*/ 3604591 h 3604591"/>
              <a:gd name="connsiteX14" fmla="*/ 3112368 w 3631096"/>
              <a:gd name="connsiteY14" fmla="*/ 3604591 h 3604591"/>
              <a:gd name="connsiteX15" fmla="*/ 2593640 w 3631096"/>
              <a:gd name="connsiteY15" fmla="*/ 3604591 h 3604591"/>
              <a:gd name="connsiteX16" fmla="*/ 2183845 w 3631096"/>
              <a:gd name="connsiteY16" fmla="*/ 3604591 h 3604591"/>
              <a:gd name="connsiteX17" fmla="*/ 1592495 w 3631096"/>
              <a:gd name="connsiteY17" fmla="*/ 3604591 h 3604591"/>
              <a:gd name="connsiteX18" fmla="*/ 1037456 w 3631096"/>
              <a:gd name="connsiteY18" fmla="*/ 3604591 h 3604591"/>
              <a:gd name="connsiteX19" fmla="*/ 518728 w 3631096"/>
              <a:gd name="connsiteY19" fmla="*/ 3604591 h 3604591"/>
              <a:gd name="connsiteX20" fmla="*/ 0 w 3631096"/>
              <a:gd name="connsiteY20" fmla="*/ 3604591 h 3604591"/>
              <a:gd name="connsiteX21" fmla="*/ 0 w 3631096"/>
              <a:gd name="connsiteY21" fmla="*/ 3089649 h 3604591"/>
              <a:gd name="connsiteX22" fmla="*/ 0 w 3631096"/>
              <a:gd name="connsiteY22" fmla="*/ 2502616 h 3604591"/>
              <a:gd name="connsiteX23" fmla="*/ 0 w 3631096"/>
              <a:gd name="connsiteY23" fmla="*/ 1915583 h 3604591"/>
              <a:gd name="connsiteX24" fmla="*/ 0 w 3631096"/>
              <a:gd name="connsiteY24" fmla="*/ 1364595 h 3604591"/>
              <a:gd name="connsiteX25" fmla="*/ 0 w 3631096"/>
              <a:gd name="connsiteY25" fmla="*/ 813608 h 3604591"/>
              <a:gd name="connsiteX26" fmla="*/ 0 w 3631096"/>
              <a:gd name="connsiteY26" fmla="*/ 0 h 3604591"/>
              <a:gd name="connsiteX0" fmla="*/ -213291 w 3631096"/>
              <a:gd name="connsiteY0" fmla="*/ 128828 h 3604591"/>
              <a:gd name="connsiteX1" fmla="*/ -704204 w 3631096"/>
              <a:gd name="connsiteY1" fmla="*/ 191930 h 3604591"/>
              <a:gd name="connsiteX2" fmla="*/ -1195117 w 3631096"/>
              <a:gd name="connsiteY2" fmla="*/ 255031 h 3604591"/>
              <a:gd name="connsiteX3" fmla="*/ -1845862 w 3631096"/>
              <a:gd name="connsiteY3" fmla="*/ 338678 h 3604591"/>
              <a:gd name="connsiteX4" fmla="*/ -2416691 w 3631096"/>
              <a:gd name="connsiteY4" fmla="*/ 412052 h 3604591"/>
              <a:gd name="connsiteX5" fmla="*/ -2987520 w 3631096"/>
              <a:gd name="connsiteY5" fmla="*/ 485426 h 3604591"/>
              <a:gd name="connsiteX6" fmla="*/ -3438475 w 3631096"/>
              <a:gd name="connsiteY6" fmla="*/ 543391 h 3604591"/>
              <a:gd name="connsiteX7" fmla="*/ -4209094 w 3631096"/>
              <a:gd name="connsiteY7" fmla="*/ 642446 h 360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1096" h="3604591" fill="none" extrusionOk="0">
                <a:moveTo>
                  <a:pt x="0" y="0"/>
                </a:moveTo>
                <a:cubicBezTo>
                  <a:pt x="123261" y="-32297"/>
                  <a:pt x="356573" y="12258"/>
                  <a:pt x="446106" y="0"/>
                </a:cubicBezTo>
                <a:cubicBezTo>
                  <a:pt x="535639" y="-12258"/>
                  <a:pt x="722721" y="29221"/>
                  <a:pt x="855901" y="0"/>
                </a:cubicBezTo>
                <a:cubicBezTo>
                  <a:pt x="989081" y="-29221"/>
                  <a:pt x="1147966" y="59255"/>
                  <a:pt x="1410940" y="0"/>
                </a:cubicBezTo>
                <a:cubicBezTo>
                  <a:pt x="1673914" y="-59255"/>
                  <a:pt x="1778482" y="53558"/>
                  <a:pt x="1929668" y="0"/>
                </a:cubicBezTo>
                <a:cubicBezTo>
                  <a:pt x="2080854" y="-53558"/>
                  <a:pt x="2185448" y="40239"/>
                  <a:pt x="2412085" y="0"/>
                </a:cubicBezTo>
                <a:cubicBezTo>
                  <a:pt x="2638722" y="-40239"/>
                  <a:pt x="2767558" y="42928"/>
                  <a:pt x="2967124" y="0"/>
                </a:cubicBezTo>
                <a:cubicBezTo>
                  <a:pt x="3166690" y="-42928"/>
                  <a:pt x="3353252" y="46771"/>
                  <a:pt x="3631096" y="0"/>
                </a:cubicBezTo>
                <a:cubicBezTo>
                  <a:pt x="3687825" y="243127"/>
                  <a:pt x="3619777" y="376135"/>
                  <a:pt x="3631096" y="587033"/>
                </a:cubicBezTo>
                <a:cubicBezTo>
                  <a:pt x="3642415" y="797931"/>
                  <a:pt x="3610019" y="957000"/>
                  <a:pt x="3631096" y="1065929"/>
                </a:cubicBezTo>
                <a:cubicBezTo>
                  <a:pt x="3652173" y="1174858"/>
                  <a:pt x="3623278" y="1490092"/>
                  <a:pt x="3631096" y="1652962"/>
                </a:cubicBezTo>
                <a:cubicBezTo>
                  <a:pt x="3638914" y="1815832"/>
                  <a:pt x="3571956" y="1966502"/>
                  <a:pt x="3631096" y="2167904"/>
                </a:cubicBezTo>
                <a:cubicBezTo>
                  <a:pt x="3690236" y="2369306"/>
                  <a:pt x="3610117" y="2562466"/>
                  <a:pt x="3631096" y="2754937"/>
                </a:cubicBezTo>
                <a:cubicBezTo>
                  <a:pt x="3652075" y="2947408"/>
                  <a:pt x="3623972" y="3368294"/>
                  <a:pt x="3631096" y="3604591"/>
                </a:cubicBezTo>
                <a:cubicBezTo>
                  <a:pt x="3381474" y="3617421"/>
                  <a:pt x="3345378" y="3550993"/>
                  <a:pt x="3112368" y="3604591"/>
                </a:cubicBezTo>
                <a:cubicBezTo>
                  <a:pt x="2879358" y="3658189"/>
                  <a:pt x="2829514" y="3598452"/>
                  <a:pt x="2593640" y="3604591"/>
                </a:cubicBezTo>
                <a:cubicBezTo>
                  <a:pt x="2357766" y="3610730"/>
                  <a:pt x="2279572" y="3579457"/>
                  <a:pt x="2183845" y="3604591"/>
                </a:cubicBezTo>
                <a:cubicBezTo>
                  <a:pt x="2088118" y="3629725"/>
                  <a:pt x="1763638" y="3597264"/>
                  <a:pt x="1592495" y="3604591"/>
                </a:cubicBezTo>
                <a:cubicBezTo>
                  <a:pt x="1421352" y="3611918"/>
                  <a:pt x="1190512" y="3566848"/>
                  <a:pt x="1037456" y="3604591"/>
                </a:cubicBezTo>
                <a:cubicBezTo>
                  <a:pt x="884400" y="3642334"/>
                  <a:pt x="660674" y="3597551"/>
                  <a:pt x="518728" y="3604591"/>
                </a:cubicBezTo>
                <a:cubicBezTo>
                  <a:pt x="376782" y="3611631"/>
                  <a:pt x="223013" y="3597940"/>
                  <a:pt x="0" y="3604591"/>
                </a:cubicBezTo>
                <a:cubicBezTo>
                  <a:pt x="-1202" y="3468580"/>
                  <a:pt x="25098" y="3221658"/>
                  <a:pt x="0" y="3089649"/>
                </a:cubicBezTo>
                <a:cubicBezTo>
                  <a:pt x="-25098" y="2957640"/>
                  <a:pt x="28715" y="2626666"/>
                  <a:pt x="0" y="2502616"/>
                </a:cubicBezTo>
                <a:cubicBezTo>
                  <a:pt x="-28715" y="2378566"/>
                  <a:pt x="45357" y="2110223"/>
                  <a:pt x="0" y="1915583"/>
                </a:cubicBezTo>
                <a:cubicBezTo>
                  <a:pt x="-45357" y="1720943"/>
                  <a:pt x="5522" y="1491719"/>
                  <a:pt x="0" y="1364595"/>
                </a:cubicBezTo>
                <a:cubicBezTo>
                  <a:pt x="-5522" y="1237471"/>
                  <a:pt x="45131" y="985076"/>
                  <a:pt x="0" y="813608"/>
                </a:cubicBezTo>
                <a:cubicBezTo>
                  <a:pt x="-45131" y="642140"/>
                  <a:pt x="77789" y="370126"/>
                  <a:pt x="0" y="0"/>
                </a:cubicBezTo>
                <a:close/>
              </a:path>
              <a:path w="3631096" h="3604591" fill="none" extrusionOk="0">
                <a:moveTo>
                  <a:pt x="-213291" y="128828"/>
                </a:moveTo>
                <a:cubicBezTo>
                  <a:pt x="-351921" y="149391"/>
                  <a:pt x="-563453" y="151856"/>
                  <a:pt x="-704204" y="191930"/>
                </a:cubicBezTo>
                <a:cubicBezTo>
                  <a:pt x="-844955" y="232004"/>
                  <a:pt x="-1020758" y="184459"/>
                  <a:pt x="-1195117" y="255031"/>
                </a:cubicBezTo>
                <a:cubicBezTo>
                  <a:pt x="-1369476" y="325603"/>
                  <a:pt x="-1629014" y="277535"/>
                  <a:pt x="-1845862" y="338678"/>
                </a:cubicBezTo>
                <a:cubicBezTo>
                  <a:pt x="-2062710" y="399821"/>
                  <a:pt x="-2266514" y="363938"/>
                  <a:pt x="-2416691" y="412052"/>
                </a:cubicBezTo>
                <a:cubicBezTo>
                  <a:pt x="-2566868" y="460166"/>
                  <a:pt x="-2715634" y="434860"/>
                  <a:pt x="-2987520" y="485426"/>
                </a:cubicBezTo>
                <a:cubicBezTo>
                  <a:pt x="-3259406" y="535992"/>
                  <a:pt x="-3220536" y="489931"/>
                  <a:pt x="-3438475" y="543391"/>
                </a:cubicBezTo>
                <a:cubicBezTo>
                  <a:pt x="-3656414" y="596851"/>
                  <a:pt x="-4012187" y="587238"/>
                  <a:pt x="-4209094" y="642446"/>
                </a:cubicBezTo>
              </a:path>
              <a:path w="3631096" h="3604591" stroke="0" extrusionOk="0">
                <a:moveTo>
                  <a:pt x="0" y="0"/>
                </a:moveTo>
                <a:cubicBezTo>
                  <a:pt x="207007" y="-18539"/>
                  <a:pt x="363149" y="14039"/>
                  <a:pt x="591350" y="0"/>
                </a:cubicBezTo>
                <a:cubicBezTo>
                  <a:pt x="819551" y="-14039"/>
                  <a:pt x="978515" y="45078"/>
                  <a:pt x="1110078" y="0"/>
                </a:cubicBezTo>
                <a:cubicBezTo>
                  <a:pt x="1241641" y="-45078"/>
                  <a:pt x="1404647" y="3480"/>
                  <a:pt x="1592495" y="0"/>
                </a:cubicBezTo>
                <a:cubicBezTo>
                  <a:pt x="1780343" y="-3480"/>
                  <a:pt x="1977243" y="46537"/>
                  <a:pt x="2074912" y="0"/>
                </a:cubicBezTo>
                <a:cubicBezTo>
                  <a:pt x="2172581" y="-46537"/>
                  <a:pt x="2389420" y="47305"/>
                  <a:pt x="2521018" y="0"/>
                </a:cubicBezTo>
                <a:cubicBezTo>
                  <a:pt x="2652616" y="-47305"/>
                  <a:pt x="2790916" y="5650"/>
                  <a:pt x="2967124" y="0"/>
                </a:cubicBezTo>
                <a:cubicBezTo>
                  <a:pt x="3143332" y="-5650"/>
                  <a:pt x="3395177" y="38021"/>
                  <a:pt x="3631096" y="0"/>
                </a:cubicBezTo>
                <a:cubicBezTo>
                  <a:pt x="3675624" y="129136"/>
                  <a:pt x="3581721" y="372452"/>
                  <a:pt x="3631096" y="478896"/>
                </a:cubicBezTo>
                <a:cubicBezTo>
                  <a:pt x="3680471" y="585340"/>
                  <a:pt x="3612194" y="756759"/>
                  <a:pt x="3631096" y="993837"/>
                </a:cubicBezTo>
                <a:cubicBezTo>
                  <a:pt x="3649998" y="1230915"/>
                  <a:pt x="3624178" y="1363147"/>
                  <a:pt x="3631096" y="1472733"/>
                </a:cubicBezTo>
                <a:cubicBezTo>
                  <a:pt x="3638014" y="1582319"/>
                  <a:pt x="3629414" y="1860664"/>
                  <a:pt x="3631096" y="1987674"/>
                </a:cubicBezTo>
                <a:cubicBezTo>
                  <a:pt x="3632778" y="2114684"/>
                  <a:pt x="3610811" y="2317076"/>
                  <a:pt x="3631096" y="2502616"/>
                </a:cubicBezTo>
                <a:cubicBezTo>
                  <a:pt x="3651381" y="2688156"/>
                  <a:pt x="3564404" y="2956497"/>
                  <a:pt x="3631096" y="3089649"/>
                </a:cubicBezTo>
                <a:cubicBezTo>
                  <a:pt x="3697788" y="3222801"/>
                  <a:pt x="3597039" y="3390987"/>
                  <a:pt x="3631096" y="3604591"/>
                </a:cubicBezTo>
                <a:cubicBezTo>
                  <a:pt x="3451406" y="3628452"/>
                  <a:pt x="3323857" y="3557321"/>
                  <a:pt x="3112368" y="3604591"/>
                </a:cubicBezTo>
                <a:cubicBezTo>
                  <a:pt x="2900879" y="3651861"/>
                  <a:pt x="2857945" y="3583564"/>
                  <a:pt x="2702573" y="3604591"/>
                </a:cubicBezTo>
                <a:cubicBezTo>
                  <a:pt x="2547201" y="3625618"/>
                  <a:pt x="2304853" y="3585844"/>
                  <a:pt x="2183845" y="3604591"/>
                </a:cubicBezTo>
                <a:cubicBezTo>
                  <a:pt x="2062837" y="3623338"/>
                  <a:pt x="1850766" y="3600297"/>
                  <a:pt x="1628806" y="3604591"/>
                </a:cubicBezTo>
                <a:cubicBezTo>
                  <a:pt x="1406846" y="3608885"/>
                  <a:pt x="1297570" y="3595811"/>
                  <a:pt x="1110078" y="3604591"/>
                </a:cubicBezTo>
                <a:cubicBezTo>
                  <a:pt x="922586" y="3613371"/>
                  <a:pt x="757170" y="3596419"/>
                  <a:pt x="555039" y="3604591"/>
                </a:cubicBezTo>
                <a:cubicBezTo>
                  <a:pt x="352908" y="3612763"/>
                  <a:pt x="276581" y="3571464"/>
                  <a:pt x="0" y="3604591"/>
                </a:cubicBezTo>
                <a:cubicBezTo>
                  <a:pt x="-22681" y="3400300"/>
                  <a:pt x="13001" y="3215191"/>
                  <a:pt x="0" y="3017558"/>
                </a:cubicBezTo>
                <a:cubicBezTo>
                  <a:pt x="-13001" y="2819925"/>
                  <a:pt x="52569" y="2667551"/>
                  <a:pt x="0" y="2430524"/>
                </a:cubicBezTo>
                <a:cubicBezTo>
                  <a:pt x="-52569" y="2193497"/>
                  <a:pt x="2411" y="2116700"/>
                  <a:pt x="0" y="1879537"/>
                </a:cubicBezTo>
                <a:cubicBezTo>
                  <a:pt x="-2411" y="1642374"/>
                  <a:pt x="62317" y="1435429"/>
                  <a:pt x="0" y="1292503"/>
                </a:cubicBezTo>
                <a:cubicBezTo>
                  <a:pt x="-62317" y="1149577"/>
                  <a:pt x="26574" y="978248"/>
                  <a:pt x="0" y="849654"/>
                </a:cubicBezTo>
                <a:cubicBezTo>
                  <a:pt x="-26574" y="721060"/>
                  <a:pt x="54887" y="384422"/>
                  <a:pt x="0" y="0"/>
                </a:cubicBezTo>
                <a:close/>
              </a:path>
              <a:path w="3631096" h="3604591" fill="none" stroke="0" extrusionOk="0">
                <a:moveTo>
                  <a:pt x="-213291" y="128828"/>
                </a:moveTo>
                <a:cubicBezTo>
                  <a:pt x="-392810" y="175349"/>
                  <a:pt x="-545150" y="115563"/>
                  <a:pt x="-744162" y="197066"/>
                </a:cubicBezTo>
                <a:cubicBezTo>
                  <a:pt x="-943174" y="278569"/>
                  <a:pt x="-1063537" y="199300"/>
                  <a:pt x="-1275033" y="265304"/>
                </a:cubicBezTo>
                <a:cubicBezTo>
                  <a:pt x="-1486529" y="331308"/>
                  <a:pt x="-1604117" y="259223"/>
                  <a:pt x="-1725988" y="323269"/>
                </a:cubicBezTo>
                <a:cubicBezTo>
                  <a:pt x="-1847859" y="387315"/>
                  <a:pt x="-2061740" y="317625"/>
                  <a:pt x="-2216901" y="386371"/>
                </a:cubicBezTo>
                <a:cubicBezTo>
                  <a:pt x="-2372062" y="455117"/>
                  <a:pt x="-2493343" y="413192"/>
                  <a:pt x="-2667856" y="444336"/>
                </a:cubicBezTo>
                <a:cubicBezTo>
                  <a:pt x="-2842369" y="475480"/>
                  <a:pt x="-2934338" y="465666"/>
                  <a:pt x="-3158769" y="507438"/>
                </a:cubicBezTo>
                <a:cubicBezTo>
                  <a:pt x="-3383200" y="549210"/>
                  <a:pt x="-3931138" y="595012"/>
                  <a:pt x="-4209094" y="642446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647123655">
                  <a:prstGeom prst="borderCallout1">
                    <a:avLst>
                      <a:gd name="adj1" fmla="val 3574"/>
                      <a:gd name="adj2" fmla="val -5874"/>
                      <a:gd name="adj3" fmla="val 17823"/>
                      <a:gd name="adj4" fmla="val -115918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after </a:t>
            </a:r>
            <a:r>
              <a:rPr lang="en-US" sz="2400" b="1" dirty="0"/>
              <a:t>had better</a:t>
            </a:r>
          </a:p>
          <a:p>
            <a:pPr algn="ctr"/>
            <a:r>
              <a:rPr lang="en-US" sz="2400" b="1" dirty="0"/>
              <a:t>would rather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Note:</a:t>
            </a:r>
          </a:p>
          <a:p>
            <a:pPr algn="ctr"/>
            <a:r>
              <a:rPr lang="en-US" sz="2400" b="1" dirty="0"/>
              <a:t>help </a:t>
            </a:r>
            <a:r>
              <a:rPr lang="en-US" sz="2400" dirty="0"/>
              <a:t>can be followed both:</a:t>
            </a:r>
          </a:p>
          <a:p>
            <a:pPr algn="ctr"/>
            <a:r>
              <a:rPr lang="en-US" sz="2400" dirty="0"/>
              <a:t>the infinitive with or without to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708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867A9-5D6C-44C5-93D7-84A1E86A4571}"/>
              </a:ext>
            </a:extLst>
          </p:cNvPr>
          <p:cNvSpPr txBox="1"/>
          <p:nvPr/>
        </p:nvSpPr>
        <p:spPr>
          <a:xfrm>
            <a:off x="1391478" y="1229710"/>
            <a:ext cx="100858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r>
              <a:rPr lang="ru-RU" sz="2400" dirty="0"/>
              <a:t>Список использованной литературы:</a:t>
            </a:r>
          </a:p>
          <a:p>
            <a:endParaRPr lang="ru-RU" sz="2400" i="1" dirty="0"/>
          </a:p>
          <a:p>
            <a:pPr marL="457200" indent="-457200">
              <a:buAutoNum type="arabicPeriod"/>
            </a:pPr>
            <a:r>
              <a:rPr lang="ru-RU" sz="2400" i="1" dirty="0" err="1"/>
              <a:t>В.Эванс</a:t>
            </a:r>
            <a:r>
              <a:rPr lang="ru-RU" sz="2400" i="1" dirty="0"/>
              <a:t>, </a:t>
            </a:r>
            <a:r>
              <a:rPr lang="ru-RU" sz="2400" i="1" dirty="0" err="1"/>
              <a:t>Дж.Дули</a:t>
            </a:r>
            <a:r>
              <a:rPr lang="ru-RU" sz="2400" i="1" dirty="0"/>
              <a:t>, </a:t>
            </a:r>
            <a:r>
              <a:rPr lang="ru-RU" sz="2400" i="1" dirty="0" err="1"/>
              <a:t>Б.Оби</a:t>
            </a:r>
            <a:r>
              <a:rPr lang="ru-RU" sz="2400" i="1" dirty="0"/>
              <a:t>, </a:t>
            </a:r>
            <a:r>
              <a:rPr lang="ru-RU" sz="2400" i="1" dirty="0" err="1"/>
              <a:t>О.Афанасьева</a:t>
            </a:r>
            <a:r>
              <a:rPr lang="ru-RU" sz="2400" i="1" dirty="0"/>
              <a:t>, </a:t>
            </a:r>
            <a:r>
              <a:rPr lang="ru-RU" sz="2400" i="1" dirty="0" err="1"/>
              <a:t>И.Михеева</a:t>
            </a:r>
            <a:r>
              <a:rPr lang="ru-RU" sz="2400" i="1" dirty="0"/>
              <a:t>. </a:t>
            </a:r>
            <a:r>
              <a:rPr lang="en-US" sz="2400" i="1" dirty="0"/>
              <a:t>Grammar Reference Section, Module 3</a:t>
            </a:r>
            <a:r>
              <a:rPr lang="ru-RU" sz="2400" i="1" dirty="0"/>
              <a:t>.</a:t>
            </a:r>
            <a:r>
              <a:rPr lang="en-US" sz="2400" i="1" dirty="0"/>
              <a:t> </a:t>
            </a:r>
            <a:r>
              <a:rPr lang="ru-RU" sz="2400" i="1" dirty="0"/>
              <a:t>«Английский в фокусе, 11 класс»: учебник. – М</a:t>
            </a:r>
            <a:r>
              <a:rPr lang="en-US" sz="2400" i="1" dirty="0"/>
              <a:t>.:</a:t>
            </a:r>
            <a:r>
              <a:rPr lang="ru-RU" sz="2400" i="1" dirty="0"/>
              <a:t> «Просвещение», 2012</a:t>
            </a:r>
            <a:r>
              <a:rPr lang="en-US" sz="2400" i="1" dirty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2910963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C730989-D0CF-42E5-8936-3F7B583DFB1C}"/>
              </a:ext>
            </a:extLst>
          </p:cNvPr>
          <p:cNvSpPr/>
          <p:nvPr/>
        </p:nvSpPr>
        <p:spPr>
          <a:xfrm>
            <a:off x="2438400" y="2967335"/>
            <a:ext cx="66790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Thank you!</a:t>
            </a:r>
            <a:endParaRPr lang="ru-RU" sz="8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528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867A9-5D6C-44C5-93D7-84A1E86A4571}"/>
              </a:ext>
            </a:extLst>
          </p:cNvPr>
          <p:cNvSpPr txBox="1"/>
          <p:nvPr/>
        </p:nvSpPr>
        <p:spPr>
          <a:xfrm>
            <a:off x="2631472" y="744501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Данная презентация может использоваться в качестве </a:t>
            </a:r>
            <a:r>
              <a:rPr lang="ru-RU" sz="2400" i="1" u="sng" dirty="0"/>
              <a:t>сопровождения объяснения </a:t>
            </a:r>
            <a:r>
              <a:rPr lang="ru-RU" sz="2400" i="1" dirty="0"/>
              <a:t>грамматической темы учителем. </a:t>
            </a:r>
          </a:p>
          <a:p>
            <a:r>
              <a:rPr lang="ru-RU" sz="2400" i="1" dirty="0"/>
              <a:t>Слайды могут быть легко переставлены </a:t>
            </a:r>
            <a:r>
              <a:rPr lang="ru-RU" sz="2400" i="1" u="sng" dirty="0"/>
              <a:t>в другом порядке</a:t>
            </a:r>
            <a:r>
              <a:rPr lang="ru-RU" sz="2400" i="1" dirty="0"/>
              <a:t>: например, можно не чередовать темы, а последовательно рассмотреть полностью </a:t>
            </a:r>
            <a:r>
              <a:rPr lang="en-US" sz="2400" i="1" dirty="0"/>
              <a:t>–</a:t>
            </a:r>
            <a:r>
              <a:rPr lang="en-US" sz="2400" i="1" dirty="0" err="1"/>
              <a:t>ing</a:t>
            </a:r>
            <a:r>
              <a:rPr lang="en-US" sz="2400" i="1" dirty="0"/>
              <a:t> </a:t>
            </a:r>
            <a:r>
              <a:rPr lang="ru-RU" sz="2400" i="1" dirty="0"/>
              <a:t>форму глагола, затем инфинитив.</a:t>
            </a:r>
          </a:p>
          <a:p>
            <a:r>
              <a:rPr lang="ru-RU" sz="2400" i="1" dirty="0"/>
              <a:t>Обратите внимание также на то, что слайды, которые Вы не хотите показывать, можно сделать </a:t>
            </a:r>
            <a:r>
              <a:rPr lang="ru-RU" sz="2400" i="1" u="sng" dirty="0"/>
              <a:t>скрытыми и укоротить презентацию</a:t>
            </a:r>
            <a:r>
              <a:rPr lang="ru-RU" sz="2400" i="1" dirty="0"/>
              <a:t>, оставив выборочно самое необходимое для урока. Например, данный слайд скрыт.</a:t>
            </a:r>
          </a:p>
          <a:p>
            <a:endParaRPr lang="ru-RU" sz="2400" i="1" dirty="0"/>
          </a:p>
          <a:p>
            <a:r>
              <a:rPr lang="ru-RU" sz="2400" i="1" dirty="0"/>
              <a:t>Центральное место на слайде занимает пример. До вывода теоретического блока на слайд этот пример ученики могут устно перевести. После теоретического пояснения можно предложить устно составить свои примеры для первичного закрепления.</a:t>
            </a:r>
          </a:p>
          <a:p>
            <a:r>
              <a:rPr lang="ru-RU" sz="2400" i="1" dirty="0"/>
              <a:t>Желаю Вам продуктивной работы!</a:t>
            </a:r>
          </a:p>
          <a:p>
            <a:r>
              <a:rPr lang="ru-RU" sz="2400" i="1" dirty="0"/>
              <a:t>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06288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1B61FCDC-A449-4A1A-9F66-709A4925A399}"/>
                  </a:ext>
                </a:extLst>
              </p14:cNvPr>
              <p14:cNvContentPartPr/>
              <p14:nvPr/>
            </p14:nvContentPartPr>
            <p14:xfrm>
              <a:off x="1351341" y="4158746"/>
              <a:ext cx="2087280" cy="288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1B61FCDC-A449-4A1A-9F66-709A4925A39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1701" y="3978746"/>
                <a:ext cx="2266920" cy="3884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6829C23-4D20-4560-9778-6BAF858B1310}"/>
              </a:ext>
            </a:extLst>
          </p:cNvPr>
          <p:cNvSpPr txBox="1"/>
          <p:nvPr/>
        </p:nvSpPr>
        <p:spPr>
          <a:xfrm>
            <a:off x="1295402" y="3825161"/>
            <a:ext cx="9289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Exercising is good for your health.</a:t>
            </a:r>
            <a:endParaRPr lang="ru-RU" sz="40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CCD7928-5AE1-4B55-BAF9-F2E8426B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BA86FC3B-A900-4203-B975-B38D675C330C}"/>
              </a:ext>
            </a:extLst>
          </p:cNvPr>
          <p:cNvSpPr/>
          <p:nvPr/>
        </p:nvSpPr>
        <p:spPr>
          <a:xfrm>
            <a:off x="1417581" y="2633922"/>
            <a:ext cx="5857461" cy="658278"/>
          </a:xfrm>
          <a:prstGeom prst="wedgeRoundRectCallout">
            <a:avLst>
              <a:gd name="adj1" fmla="val -22315"/>
              <a:gd name="adj2" fmla="val 9448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as a</a:t>
            </a:r>
            <a:r>
              <a:rPr lang="en-US" sz="2400" b="1" dirty="0"/>
              <a:t> noun </a:t>
            </a:r>
            <a:r>
              <a:rPr lang="en-US" sz="2400" dirty="0"/>
              <a:t>in a function of the </a:t>
            </a:r>
            <a:r>
              <a:rPr lang="en-US" sz="2400" b="1" dirty="0"/>
              <a:t>subject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2135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DF3B15CF-BB09-432E-8421-EBCAF2A6F14C}"/>
                  </a:ext>
                </a:extLst>
              </p14:cNvPr>
              <p14:cNvContentPartPr/>
              <p14:nvPr/>
            </p14:nvContentPartPr>
            <p14:xfrm>
              <a:off x="7182621" y="3922226"/>
              <a:ext cx="1284120" cy="5508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DF3B15CF-BB09-432E-8421-EBCAF2A6F14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92621" y="3742226"/>
                <a:ext cx="1463760" cy="4147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CBC9666-1D40-4F58-83AE-E21A86E18FDE}"/>
              </a:ext>
            </a:extLst>
          </p:cNvPr>
          <p:cNvSpPr txBox="1"/>
          <p:nvPr/>
        </p:nvSpPr>
        <p:spPr>
          <a:xfrm>
            <a:off x="1295402" y="3564835"/>
            <a:ext cx="8895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She went to the supermarket to buy some cheese.</a:t>
            </a:r>
            <a:endParaRPr lang="ru-RU" sz="40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A16530-10FB-47E9-BCF3-440F8048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1EC918CD-64FC-4A98-9251-7F482E448D15}"/>
              </a:ext>
            </a:extLst>
          </p:cNvPr>
          <p:cNvSpPr/>
          <p:nvPr/>
        </p:nvSpPr>
        <p:spPr>
          <a:xfrm>
            <a:off x="5743162" y="2527852"/>
            <a:ext cx="3419061" cy="765313"/>
          </a:xfrm>
          <a:prstGeom prst="wedgeRoundRectCallout">
            <a:avLst>
              <a:gd name="adj1" fmla="val 19968"/>
              <a:gd name="adj2" fmla="val 89311"/>
              <a:gd name="adj3" fmla="val 16667"/>
            </a:avLst>
          </a:prstGeom>
          <a:gradFill>
            <a:gsLst>
              <a:gs pos="0">
                <a:schemeClr val="accent6">
                  <a:tint val="60000"/>
                  <a:lumMod val="110000"/>
                  <a:alpha val="0"/>
                </a:schemeClr>
              </a:gs>
              <a:gs pos="100000">
                <a:schemeClr val="accent6">
                  <a:tint val="82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to express </a:t>
            </a:r>
            <a:r>
              <a:rPr lang="en-US" sz="2400" b="1" dirty="0"/>
              <a:t>purpose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6358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5B969FAC-181A-4FB8-B447-129D7104433F}"/>
                  </a:ext>
                </a:extLst>
              </p14:cNvPr>
              <p14:cNvContentPartPr/>
              <p14:nvPr/>
            </p14:nvContentPartPr>
            <p14:xfrm>
              <a:off x="3418461" y="3564026"/>
              <a:ext cx="2344320" cy="410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5B969FAC-181A-4FB8-B447-129D7104433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8461" y="3384026"/>
                <a:ext cx="2523960" cy="4006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96DD4-CA2C-4259-A253-9B3D8668B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4E4CD7-50D6-4195-B96C-E761C59EDACD}"/>
              </a:ext>
            </a:extLst>
          </p:cNvPr>
          <p:cNvSpPr txBox="1"/>
          <p:nvPr/>
        </p:nvSpPr>
        <p:spPr>
          <a:xfrm>
            <a:off x="923111" y="3177737"/>
            <a:ext cx="50925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You should avoid eating </a:t>
            </a:r>
          </a:p>
          <a:p>
            <a:r>
              <a:rPr lang="en-US" sz="4000" dirty="0"/>
              <a:t>junk food.</a:t>
            </a:r>
            <a:endParaRPr lang="ru-RU" sz="4000" dirty="0"/>
          </a:p>
        </p:txBody>
      </p:sp>
      <p:sp>
        <p:nvSpPr>
          <p:cNvPr id="13" name="Выноска: линия 12">
            <a:extLst>
              <a:ext uri="{FF2B5EF4-FFF2-40B4-BE49-F238E27FC236}">
                <a16:creationId xmlns:a16="http://schemas.microsoft.com/office/drawing/2014/main" id="{C25A1480-183B-4646-BEA1-09DAD71D4442}"/>
              </a:ext>
            </a:extLst>
          </p:cNvPr>
          <p:cNvSpPr/>
          <p:nvPr/>
        </p:nvSpPr>
        <p:spPr>
          <a:xfrm>
            <a:off x="6779172" y="2490950"/>
            <a:ext cx="4117426" cy="3767959"/>
          </a:xfrm>
          <a:custGeom>
            <a:avLst/>
            <a:gdLst>
              <a:gd name="connsiteX0" fmla="*/ 0 w 4117426"/>
              <a:gd name="connsiteY0" fmla="*/ 0 h 3767959"/>
              <a:gd name="connsiteX1" fmla="*/ 505855 w 4117426"/>
              <a:gd name="connsiteY1" fmla="*/ 0 h 3767959"/>
              <a:gd name="connsiteX2" fmla="*/ 1094059 w 4117426"/>
              <a:gd name="connsiteY2" fmla="*/ 0 h 3767959"/>
              <a:gd name="connsiteX3" fmla="*/ 1723437 w 4117426"/>
              <a:gd name="connsiteY3" fmla="*/ 0 h 3767959"/>
              <a:gd name="connsiteX4" fmla="*/ 2352815 w 4117426"/>
              <a:gd name="connsiteY4" fmla="*/ 0 h 3767959"/>
              <a:gd name="connsiteX5" fmla="*/ 2982193 w 4117426"/>
              <a:gd name="connsiteY5" fmla="*/ 0 h 3767959"/>
              <a:gd name="connsiteX6" fmla="*/ 3488048 w 4117426"/>
              <a:gd name="connsiteY6" fmla="*/ 0 h 3767959"/>
              <a:gd name="connsiteX7" fmla="*/ 4117426 w 4117426"/>
              <a:gd name="connsiteY7" fmla="*/ 0 h 3767959"/>
              <a:gd name="connsiteX8" fmla="*/ 4117426 w 4117426"/>
              <a:gd name="connsiteY8" fmla="*/ 462921 h 3767959"/>
              <a:gd name="connsiteX9" fmla="*/ 4117426 w 4117426"/>
              <a:gd name="connsiteY9" fmla="*/ 1076560 h 3767959"/>
              <a:gd name="connsiteX10" fmla="*/ 4117426 w 4117426"/>
              <a:gd name="connsiteY10" fmla="*/ 1539480 h 3767959"/>
              <a:gd name="connsiteX11" fmla="*/ 4117426 w 4117426"/>
              <a:gd name="connsiteY11" fmla="*/ 2153119 h 3767959"/>
              <a:gd name="connsiteX12" fmla="*/ 4117426 w 4117426"/>
              <a:gd name="connsiteY12" fmla="*/ 2616040 h 3767959"/>
              <a:gd name="connsiteX13" fmla="*/ 4117426 w 4117426"/>
              <a:gd name="connsiteY13" fmla="*/ 3192000 h 3767959"/>
              <a:gd name="connsiteX14" fmla="*/ 4117426 w 4117426"/>
              <a:gd name="connsiteY14" fmla="*/ 3767959 h 3767959"/>
              <a:gd name="connsiteX15" fmla="*/ 3488048 w 4117426"/>
              <a:gd name="connsiteY15" fmla="*/ 3767959 h 3767959"/>
              <a:gd name="connsiteX16" fmla="*/ 2982193 w 4117426"/>
              <a:gd name="connsiteY16" fmla="*/ 3767959 h 3767959"/>
              <a:gd name="connsiteX17" fmla="*/ 2517512 w 4117426"/>
              <a:gd name="connsiteY17" fmla="*/ 3767959 h 3767959"/>
              <a:gd name="connsiteX18" fmla="*/ 1888134 w 4117426"/>
              <a:gd name="connsiteY18" fmla="*/ 3767959 h 3767959"/>
              <a:gd name="connsiteX19" fmla="*/ 1258756 w 4117426"/>
              <a:gd name="connsiteY19" fmla="*/ 3767959 h 3767959"/>
              <a:gd name="connsiteX20" fmla="*/ 711726 w 4117426"/>
              <a:gd name="connsiteY20" fmla="*/ 3767959 h 3767959"/>
              <a:gd name="connsiteX21" fmla="*/ 0 w 4117426"/>
              <a:gd name="connsiteY21" fmla="*/ 3767959 h 3767959"/>
              <a:gd name="connsiteX22" fmla="*/ 0 w 4117426"/>
              <a:gd name="connsiteY22" fmla="*/ 3229679 h 3767959"/>
              <a:gd name="connsiteX23" fmla="*/ 0 w 4117426"/>
              <a:gd name="connsiteY23" fmla="*/ 2804438 h 3767959"/>
              <a:gd name="connsiteX24" fmla="*/ 0 w 4117426"/>
              <a:gd name="connsiteY24" fmla="*/ 2341517 h 3767959"/>
              <a:gd name="connsiteX25" fmla="*/ 0 w 4117426"/>
              <a:gd name="connsiteY25" fmla="*/ 1803238 h 3767959"/>
              <a:gd name="connsiteX26" fmla="*/ 0 w 4117426"/>
              <a:gd name="connsiteY26" fmla="*/ 1227278 h 3767959"/>
              <a:gd name="connsiteX27" fmla="*/ 0 w 4117426"/>
              <a:gd name="connsiteY27" fmla="*/ 651319 h 3767959"/>
              <a:gd name="connsiteX28" fmla="*/ 0 w 4117426"/>
              <a:gd name="connsiteY28" fmla="*/ 0 h 3767959"/>
              <a:gd name="connsiteX0" fmla="*/ -153909 w 4117426"/>
              <a:gd name="connsiteY0" fmla="*/ 243071 h 3767959"/>
              <a:gd name="connsiteX1" fmla="*/ -764102 w 4117426"/>
              <a:gd name="connsiteY1" fmla="*/ 407983 h 3767959"/>
              <a:gd name="connsiteX2" fmla="*/ -1351695 w 4117426"/>
              <a:gd name="connsiteY2" fmla="*/ 566788 h 3767959"/>
              <a:gd name="connsiteX3" fmla="*/ -1871488 w 4117426"/>
              <a:gd name="connsiteY3" fmla="*/ 707268 h 3767959"/>
              <a:gd name="connsiteX4" fmla="*/ -2413882 w 4117426"/>
              <a:gd name="connsiteY4" fmla="*/ 853857 h 376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7426" h="3767959" fill="none" extrusionOk="0">
                <a:moveTo>
                  <a:pt x="0" y="0"/>
                </a:moveTo>
                <a:cubicBezTo>
                  <a:pt x="109676" y="-42979"/>
                  <a:pt x="263247" y="32692"/>
                  <a:pt x="505855" y="0"/>
                </a:cubicBezTo>
                <a:cubicBezTo>
                  <a:pt x="748463" y="-32692"/>
                  <a:pt x="816846" y="44631"/>
                  <a:pt x="1094059" y="0"/>
                </a:cubicBezTo>
                <a:cubicBezTo>
                  <a:pt x="1371272" y="-44631"/>
                  <a:pt x="1508302" y="68717"/>
                  <a:pt x="1723437" y="0"/>
                </a:cubicBezTo>
                <a:cubicBezTo>
                  <a:pt x="1938572" y="-68717"/>
                  <a:pt x="2214250" y="15628"/>
                  <a:pt x="2352815" y="0"/>
                </a:cubicBezTo>
                <a:cubicBezTo>
                  <a:pt x="2491380" y="-15628"/>
                  <a:pt x="2788873" y="32669"/>
                  <a:pt x="2982193" y="0"/>
                </a:cubicBezTo>
                <a:cubicBezTo>
                  <a:pt x="3175513" y="-32669"/>
                  <a:pt x="3353018" y="18206"/>
                  <a:pt x="3488048" y="0"/>
                </a:cubicBezTo>
                <a:cubicBezTo>
                  <a:pt x="3623078" y="-18206"/>
                  <a:pt x="3867433" y="51555"/>
                  <a:pt x="4117426" y="0"/>
                </a:cubicBezTo>
                <a:cubicBezTo>
                  <a:pt x="4149378" y="142033"/>
                  <a:pt x="4086288" y="325158"/>
                  <a:pt x="4117426" y="462921"/>
                </a:cubicBezTo>
                <a:cubicBezTo>
                  <a:pt x="4148564" y="600684"/>
                  <a:pt x="4049057" y="865511"/>
                  <a:pt x="4117426" y="1076560"/>
                </a:cubicBezTo>
                <a:cubicBezTo>
                  <a:pt x="4185795" y="1287609"/>
                  <a:pt x="4078526" y="1423894"/>
                  <a:pt x="4117426" y="1539480"/>
                </a:cubicBezTo>
                <a:cubicBezTo>
                  <a:pt x="4156326" y="1655066"/>
                  <a:pt x="4079986" y="1863024"/>
                  <a:pt x="4117426" y="2153119"/>
                </a:cubicBezTo>
                <a:cubicBezTo>
                  <a:pt x="4154866" y="2443214"/>
                  <a:pt x="4076193" y="2439392"/>
                  <a:pt x="4117426" y="2616040"/>
                </a:cubicBezTo>
                <a:cubicBezTo>
                  <a:pt x="4158659" y="2792688"/>
                  <a:pt x="4064283" y="3054040"/>
                  <a:pt x="4117426" y="3192000"/>
                </a:cubicBezTo>
                <a:cubicBezTo>
                  <a:pt x="4170569" y="3329960"/>
                  <a:pt x="4090420" y="3607497"/>
                  <a:pt x="4117426" y="3767959"/>
                </a:cubicBezTo>
                <a:cubicBezTo>
                  <a:pt x="3990195" y="3834416"/>
                  <a:pt x="3714127" y="3717032"/>
                  <a:pt x="3488048" y="3767959"/>
                </a:cubicBezTo>
                <a:cubicBezTo>
                  <a:pt x="3261969" y="3818886"/>
                  <a:pt x="3231355" y="3727310"/>
                  <a:pt x="2982193" y="3767959"/>
                </a:cubicBezTo>
                <a:cubicBezTo>
                  <a:pt x="2733032" y="3808608"/>
                  <a:pt x="2643313" y="3743037"/>
                  <a:pt x="2517512" y="3767959"/>
                </a:cubicBezTo>
                <a:cubicBezTo>
                  <a:pt x="2391711" y="3792881"/>
                  <a:pt x="2041222" y="3698773"/>
                  <a:pt x="1888134" y="3767959"/>
                </a:cubicBezTo>
                <a:cubicBezTo>
                  <a:pt x="1735046" y="3837145"/>
                  <a:pt x="1420653" y="3748105"/>
                  <a:pt x="1258756" y="3767959"/>
                </a:cubicBezTo>
                <a:cubicBezTo>
                  <a:pt x="1096859" y="3787813"/>
                  <a:pt x="851012" y="3767441"/>
                  <a:pt x="711726" y="3767959"/>
                </a:cubicBezTo>
                <a:cubicBezTo>
                  <a:pt x="572440" y="3768477"/>
                  <a:pt x="274665" y="3693407"/>
                  <a:pt x="0" y="3767959"/>
                </a:cubicBezTo>
                <a:cubicBezTo>
                  <a:pt x="-17315" y="3526371"/>
                  <a:pt x="15696" y="3483376"/>
                  <a:pt x="0" y="3229679"/>
                </a:cubicBezTo>
                <a:cubicBezTo>
                  <a:pt x="-15696" y="2975982"/>
                  <a:pt x="16081" y="2992248"/>
                  <a:pt x="0" y="2804438"/>
                </a:cubicBezTo>
                <a:cubicBezTo>
                  <a:pt x="-16081" y="2616628"/>
                  <a:pt x="36144" y="2537551"/>
                  <a:pt x="0" y="2341517"/>
                </a:cubicBezTo>
                <a:cubicBezTo>
                  <a:pt x="-36144" y="2145483"/>
                  <a:pt x="2684" y="2065077"/>
                  <a:pt x="0" y="1803238"/>
                </a:cubicBezTo>
                <a:cubicBezTo>
                  <a:pt x="-2684" y="1541399"/>
                  <a:pt x="10967" y="1359040"/>
                  <a:pt x="0" y="1227278"/>
                </a:cubicBezTo>
                <a:cubicBezTo>
                  <a:pt x="-10967" y="1095516"/>
                  <a:pt x="18211" y="846684"/>
                  <a:pt x="0" y="651319"/>
                </a:cubicBezTo>
                <a:cubicBezTo>
                  <a:pt x="-18211" y="455954"/>
                  <a:pt x="50949" y="183063"/>
                  <a:pt x="0" y="0"/>
                </a:cubicBezTo>
                <a:close/>
              </a:path>
              <a:path w="4117426" h="3767959" fill="none" extrusionOk="0">
                <a:moveTo>
                  <a:pt x="-153909" y="243071"/>
                </a:moveTo>
                <a:cubicBezTo>
                  <a:pt x="-302026" y="289032"/>
                  <a:pt x="-585095" y="323324"/>
                  <a:pt x="-764102" y="407983"/>
                </a:cubicBezTo>
                <a:cubicBezTo>
                  <a:pt x="-943108" y="492643"/>
                  <a:pt x="-1125478" y="461815"/>
                  <a:pt x="-1351695" y="566788"/>
                </a:cubicBezTo>
                <a:cubicBezTo>
                  <a:pt x="-1577912" y="671761"/>
                  <a:pt x="-1632256" y="582572"/>
                  <a:pt x="-1871488" y="707268"/>
                </a:cubicBezTo>
                <a:cubicBezTo>
                  <a:pt x="-2110720" y="831964"/>
                  <a:pt x="-2234897" y="773142"/>
                  <a:pt x="-2413882" y="853857"/>
                </a:cubicBezTo>
              </a:path>
              <a:path w="4117426" h="3767959" stroke="0" extrusionOk="0">
                <a:moveTo>
                  <a:pt x="0" y="0"/>
                </a:moveTo>
                <a:cubicBezTo>
                  <a:pt x="268105" y="-10060"/>
                  <a:pt x="333821" y="28532"/>
                  <a:pt x="588204" y="0"/>
                </a:cubicBezTo>
                <a:cubicBezTo>
                  <a:pt x="842587" y="-28532"/>
                  <a:pt x="932633" y="1230"/>
                  <a:pt x="1135233" y="0"/>
                </a:cubicBezTo>
                <a:cubicBezTo>
                  <a:pt x="1337833" y="-1230"/>
                  <a:pt x="1453452" y="33758"/>
                  <a:pt x="1764611" y="0"/>
                </a:cubicBezTo>
                <a:cubicBezTo>
                  <a:pt x="2075770" y="-33758"/>
                  <a:pt x="2201286" y="46697"/>
                  <a:pt x="2311641" y="0"/>
                </a:cubicBezTo>
                <a:cubicBezTo>
                  <a:pt x="2421996" y="-46697"/>
                  <a:pt x="2821693" y="49632"/>
                  <a:pt x="2982193" y="0"/>
                </a:cubicBezTo>
                <a:cubicBezTo>
                  <a:pt x="3142693" y="-49632"/>
                  <a:pt x="3348094" y="46930"/>
                  <a:pt x="3446874" y="0"/>
                </a:cubicBezTo>
                <a:cubicBezTo>
                  <a:pt x="3545654" y="-46930"/>
                  <a:pt x="3878387" y="54453"/>
                  <a:pt x="4117426" y="0"/>
                </a:cubicBezTo>
                <a:cubicBezTo>
                  <a:pt x="4141537" y="190967"/>
                  <a:pt x="4074884" y="434611"/>
                  <a:pt x="4117426" y="575959"/>
                </a:cubicBezTo>
                <a:cubicBezTo>
                  <a:pt x="4159968" y="717307"/>
                  <a:pt x="4091210" y="874753"/>
                  <a:pt x="4117426" y="1038880"/>
                </a:cubicBezTo>
                <a:cubicBezTo>
                  <a:pt x="4143642" y="1203007"/>
                  <a:pt x="4098389" y="1381753"/>
                  <a:pt x="4117426" y="1501801"/>
                </a:cubicBezTo>
                <a:cubicBezTo>
                  <a:pt x="4136463" y="1621849"/>
                  <a:pt x="4068939" y="1851609"/>
                  <a:pt x="4117426" y="1964721"/>
                </a:cubicBezTo>
                <a:cubicBezTo>
                  <a:pt x="4165913" y="2077833"/>
                  <a:pt x="4083634" y="2200398"/>
                  <a:pt x="4117426" y="2427642"/>
                </a:cubicBezTo>
                <a:cubicBezTo>
                  <a:pt x="4151218" y="2654886"/>
                  <a:pt x="4067818" y="2740836"/>
                  <a:pt x="4117426" y="3003602"/>
                </a:cubicBezTo>
                <a:cubicBezTo>
                  <a:pt x="4167034" y="3266368"/>
                  <a:pt x="4034625" y="3430711"/>
                  <a:pt x="4117426" y="3767959"/>
                </a:cubicBezTo>
                <a:cubicBezTo>
                  <a:pt x="3884426" y="3788485"/>
                  <a:pt x="3683801" y="3752013"/>
                  <a:pt x="3488048" y="3767959"/>
                </a:cubicBezTo>
                <a:cubicBezTo>
                  <a:pt x="3292295" y="3783905"/>
                  <a:pt x="3144833" y="3710636"/>
                  <a:pt x="2941019" y="3767959"/>
                </a:cubicBezTo>
                <a:cubicBezTo>
                  <a:pt x="2737205" y="3825282"/>
                  <a:pt x="2662797" y="3715101"/>
                  <a:pt x="2393989" y="3767959"/>
                </a:cubicBezTo>
                <a:cubicBezTo>
                  <a:pt x="2125181" y="3820817"/>
                  <a:pt x="1951813" y="3727041"/>
                  <a:pt x="1764611" y="3767959"/>
                </a:cubicBezTo>
                <a:cubicBezTo>
                  <a:pt x="1577409" y="3808877"/>
                  <a:pt x="1400215" y="3746747"/>
                  <a:pt x="1258756" y="3767959"/>
                </a:cubicBezTo>
                <a:cubicBezTo>
                  <a:pt x="1117298" y="3789171"/>
                  <a:pt x="946613" y="3760685"/>
                  <a:pt x="752901" y="3767959"/>
                </a:cubicBezTo>
                <a:cubicBezTo>
                  <a:pt x="559189" y="3775233"/>
                  <a:pt x="366590" y="3699907"/>
                  <a:pt x="0" y="3767959"/>
                </a:cubicBezTo>
                <a:cubicBezTo>
                  <a:pt x="-1184" y="3616279"/>
                  <a:pt x="28891" y="3552330"/>
                  <a:pt x="0" y="3342718"/>
                </a:cubicBezTo>
                <a:cubicBezTo>
                  <a:pt x="-28891" y="3133106"/>
                  <a:pt x="40063" y="2907441"/>
                  <a:pt x="0" y="2729079"/>
                </a:cubicBezTo>
                <a:cubicBezTo>
                  <a:pt x="-40063" y="2550717"/>
                  <a:pt x="13992" y="2411730"/>
                  <a:pt x="0" y="2266158"/>
                </a:cubicBezTo>
                <a:cubicBezTo>
                  <a:pt x="-13992" y="2120586"/>
                  <a:pt x="32696" y="1943079"/>
                  <a:pt x="0" y="1803238"/>
                </a:cubicBezTo>
                <a:cubicBezTo>
                  <a:pt x="-32696" y="1663397"/>
                  <a:pt x="50668" y="1380558"/>
                  <a:pt x="0" y="1189598"/>
                </a:cubicBezTo>
                <a:cubicBezTo>
                  <a:pt x="-50668" y="998638"/>
                  <a:pt x="42584" y="937330"/>
                  <a:pt x="0" y="688998"/>
                </a:cubicBezTo>
                <a:cubicBezTo>
                  <a:pt x="-42584" y="440666"/>
                  <a:pt x="54407" y="195163"/>
                  <a:pt x="0" y="0"/>
                </a:cubicBezTo>
                <a:close/>
              </a:path>
              <a:path w="4117426" h="3767959" fill="none" stroke="0" extrusionOk="0">
                <a:moveTo>
                  <a:pt x="-153909" y="243071"/>
                </a:moveTo>
                <a:cubicBezTo>
                  <a:pt x="-380012" y="358835"/>
                  <a:pt x="-490458" y="324951"/>
                  <a:pt x="-651103" y="377444"/>
                </a:cubicBezTo>
                <a:cubicBezTo>
                  <a:pt x="-811748" y="429937"/>
                  <a:pt x="-957784" y="447631"/>
                  <a:pt x="-1193497" y="524033"/>
                </a:cubicBezTo>
                <a:cubicBezTo>
                  <a:pt x="-1429210" y="600434"/>
                  <a:pt x="-1569566" y="610889"/>
                  <a:pt x="-1713290" y="664513"/>
                </a:cubicBezTo>
                <a:cubicBezTo>
                  <a:pt x="-1857014" y="718137"/>
                  <a:pt x="-2230374" y="790435"/>
                  <a:pt x="-2413882" y="853857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1821038">
                  <a:prstGeom prst="borderCallout1">
                    <a:avLst>
                      <a:gd name="adj1" fmla="val 6451"/>
                      <a:gd name="adj2" fmla="val -3738"/>
                      <a:gd name="adj3" fmla="val 22661"/>
                      <a:gd name="adj4" fmla="val -5862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numCol="2" rtlCol="0" anchor="ctr"/>
          <a:lstStyle/>
          <a:p>
            <a:pPr algn="ctr"/>
            <a:r>
              <a:rPr lang="en-US" sz="2400" b="1" dirty="0"/>
              <a:t>admit</a:t>
            </a:r>
          </a:p>
          <a:p>
            <a:pPr algn="ctr"/>
            <a:r>
              <a:rPr lang="en-US" sz="2400" b="1" dirty="0"/>
              <a:t>appreciate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avoid</a:t>
            </a:r>
          </a:p>
          <a:p>
            <a:pPr algn="ctr"/>
            <a:r>
              <a:rPr lang="en-US" sz="2400" b="1" dirty="0"/>
              <a:t>consider</a:t>
            </a:r>
          </a:p>
          <a:p>
            <a:pPr algn="ctr"/>
            <a:r>
              <a:rPr lang="en-US" sz="2400" b="1" dirty="0"/>
              <a:t>continue</a:t>
            </a:r>
          </a:p>
          <a:p>
            <a:pPr algn="ctr"/>
            <a:r>
              <a:rPr lang="en-US" sz="2400" b="1" dirty="0"/>
              <a:t>deny</a:t>
            </a:r>
          </a:p>
          <a:p>
            <a:pPr algn="ctr"/>
            <a:r>
              <a:rPr lang="en-US" sz="2400" b="1" dirty="0"/>
              <a:t>fancy</a:t>
            </a:r>
          </a:p>
          <a:p>
            <a:pPr algn="ctr"/>
            <a:r>
              <a:rPr lang="en-US" sz="2400" b="1" dirty="0"/>
              <a:t>go</a:t>
            </a:r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imagine </a:t>
            </a:r>
          </a:p>
          <a:p>
            <a:pPr algn="ctr"/>
            <a:r>
              <a:rPr lang="en-US" sz="2400" b="1" dirty="0"/>
              <a:t>mind </a:t>
            </a:r>
          </a:p>
          <a:p>
            <a:pPr algn="ctr"/>
            <a:r>
              <a:rPr lang="en-US" sz="2400" b="1" dirty="0"/>
              <a:t>miss</a:t>
            </a:r>
          </a:p>
          <a:p>
            <a:pPr algn="ctr"/>
            <a:r>
              <a:rPr lang="en-US" sz="2400" b="1" dirty="0"/>
              <a:t>practice</a:t>
            </a:r>
          </a:p>
          <a:p>
            <a:pPr algn="ctr"/>
            <a:r>
              <a:rPr lang="en-US" sz="2400" b="1" dirty="0"/>
              <a:t>prevent</a:t>
            </a:r>
          </a:p>
          <a:p>
            <a:pPr algn="ctr"/>
            <a:r>
              <a:rPr lang="en-US" sz="2400" b="1" dirty="0"/>
              <a:t>quit</a:t>
            </a:r>
          </a:p>
          <a:p>
            <a:pPr algn="ctr"/>
            <a:r>
              <a:rPr lang="en-US" sz="2400" b="1" dirty="0"/>
              <a:t>save</a:t>
            </a:r>
          </a:p>
          <a:p>
            <a:pPr algn="ctr"/>
            <a:r>
              <a:rPr lang="en-US" sz="2400" b="1" dirty="0"/>
              <a:t>suggest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811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861B849B-BB4F-4041-8E54-28D1C8E9F0E3}"/>
                  </a:ext>
                </a:extLst>
              </p14:cNvPr>
              <p14:cNvContentPartPr/>
              <p14:nvPr/>
            </p14:nvContentPartPr>
            <p14:xfrm>
              <a:off x="3802691" y="3797881"/>
              <a:ext cx="886680" cy="410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861B849B-BB4F-4041-8E54-28D1C8E9F0E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13051" y="3617881"/>
                <a:ext cx="1066320" cy="40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A9B6B897-817D-48D8-A33A-9E705A44ACBF}"/>
                  </a:ext>
                </a:extLst>
              </p14:cNvPr>
              <p14:cNvContentPartPr/>
              <p14:nvPr/>
            </p14:nvContentPartPr>
            <p14:xfrm>
              <a:off x="1404261" y="3868586"/>
              <a:ext cx="1204560" cy="1584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A9B6B897-817D-48D8-A33A-9E705A44ACB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14621" y="3688586"/>
                <a:ext cx="1384200" cy="3754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74E79-409E-4D62-A55B-CC235813A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DCFF0E-A5FB-4120-8BC2-29E29C0D1FF3}"/>
              </a:ext>
            </a:extLst>
          </p:cNvPr>
          <p:cNvSpPr txBox="1"/>
          <p:nvPr/>
        </p:nvSpPr>
        <p:spPr>
          <a:xfrm>
            <a:off x="990717" y="3434723"/>
            <a:ext cx="8179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expect him to be here.</a:t>
            </a:r>
            <a:endParaRPr lang="ru-RU" sz="4000" dirty="0"/>
          </a:p>
        </p:txBody>
      </p:sp>
      <p:sp>
        <p:nvSpPr>
          <p:cNvPr id="8" name="Выноска: линия с чертой 7">
            <a:extLst>
              <a:ext uri="{FF2B5EF4-FFF2-40B4-BE49-F238E27FC236}">
                <a16:creationId xmlns:a16="http://schemas.microsoft.com/office/drawing/2014/main" id="{B44699DE-E645-4762-A907-AD3840AB1642}"/>
              </a:ext>
            </a:extLst>
          </p:cNvPr>
          <p:cNvSpPr/>
          <p:nvPr/>
        </p:nvSpPr>
        <p:spPr>
          <a:xfrm>
            <a:off x="6227176" y="2406930"/>
            <a:ext cx="4318471" cy="3619116"/>
          </a:xfrm>
          <a:custGeom>
            <a:avLst/>
            <a:gdLst>
              <a:gd name="connsiteX0" fmla="*/ 0 w 4318471"/>
              <a:gd name="connsiteY0" fmla="*/ 0 h 3619116"/>
              <a:gd name="connsiteX1" fmla="*/ 410255 w 4318471"/>
              <a:gd name="connsiteY1" fmla="*/ 0 h 3619116"/>
              <a:gd name="connsiteX2" fmla="*/ 1036433 w 4318471"/>
              <a:gd name="connsiteY2" fmla="*/ 0 h 3619116"/>
              <a:gd name="connsiteX3" fmla="*/ 1662611 w 4318471"/>
              <a:gd name="connsiteY3" fmla="*/ 0 h 3619116"/>
              <a:gd name="connsiteX4" fmla="*/ 2072866 w 4318471"/>
              <a:gd name="connsiteY4" fmla="*/ 0 h 3619116"/>
              <a:gd name="connsiteX5" fmla="*/ 2655860 w 4318471"/>
              <a:gd name="connsiteY5" fmla="*/ 0 h 3619116"/>
              <a:gd name="connsiteX6" fmla="*/ 3238853 w 4318471"/>
              <a:gd name="connsiteY6" fmla="*/ 0 h 3619116"/>
              <a:gd name="connsiteX7" fmla="*/ 3735477 w 4318471"/>
              <a:gd name="connsiteY7" fmla="*/ 0 h 3619116"/>
              <a:gd name="connsiteX8" fmla="*/ 4318471 w 4318471"/>
              <a:gd name="connsiteY8" fmla="*/ 0 h 3619116"/>
              <a:gd name="connsiteX9" fmla="*/ 4318471 w 4318471"/>
              <a:gd name="connsiteY9" fmla="*/ 480825 h 3619116"/>
              <a:gd name="connsiteX10" fmla="*/ 4318471 w 4318471"/>
              <a:gd name="connsiteY10" fmla="*/ 889269 h 3619116"/>
              <a:gd name="connsiteX11" fmla="*/ 4318471 w 4318471"/>
              <a:gd name="connsiteY11" fmla="*/ 1333903 h 3619116"/>
              <a:gd name="connsiteX12" fmla="*/ 4318471 w 4318471"/>
              <a:gd name="connsiteY12" fmla="*/ 1850919 h 3619116"/>
              <a:gd name="connsiteX13" fmla="*/ 4318471 w 4318471"/>
              <a:gd name="connsiteY13" fmla="*/ 2331745 h 3619116"/>
              <a:gd name="connsiteX14" fmla="*/ 4318471 w 4318471"/>
              <a:gd name="connsiteY14" fmla="*/ 2884952 h 3619116"/>
              <a:gd name="connsiteX15" fmla="*/ 4318471 w 4318471"/>
              <a:gd name="connsiteY15" fmla="*/ 3619116 h 3619116"/>
              <a:gd name="connsiteX16" fmla="*/ 3778662 w 4318471"/>
              <a:gd name="connsiteY16" fmla="*/ 3619116 h 3619116"/>
              <a:gd name="connsiteX17" fmla="*/ 3368407 w 4318471"/>
              <a:gd name="connsiteY17" fmla="*/ 3619116 h 3619116"/>
              <a:gd name="connsiteX18" fmla="*/ 2958153 w 4318471"/>
              <a:gd name="connsiteY18" fmla="*/ 3619116 h 3619116"/>
              <a:gd name="connsiteX19" fmla="*/ 2331974 w 4318471"/>
              <a:gd name="connsiteY19" fmla="*/ 3619116 h 3619116"/>
              <a:gd name="connsiteX20" fmla="*/ 1792165 w 4318471"/>
              <a:gd name="connsiteY20" fmla="*/ 3619116 h 3619116"/>
              <a:gd name="connsiteX21" fmla="*/ 1338726 w 4318471"/>
              <a:gd name="connsiteY21" fmla="*/ 3619116 h 3619116"/>
              <a:gd name="connsiteX22" fmla="*/ 755732 w 4318471"/>
              <a:gd name="connsiteY22" fmla="*/ 3619116 h 3619116"/>
              <a:gd name="connsiteX23" fmla="*/ 0 w 4318471"/>
              <a:gd name="connsiteY23" fmla="*/ 3619116 h 3619116"/>
              <a:gd name="connsiteX24" fmla="*/ 0 w 4318471"/>
              <a:gd name="connsiteY24" fmla="*/ 3102099 h 3619116"/>
              <a:gd name="connsiteX25" fmla="*/ 0 w 4318471"/>
              <a:gd name="connsiteY25" fmla="*/ 2693656 h 3619116"/>
              <a:gd name="connsiteX26" fmla="*/ 0 w 4318471"/>
              <a:gd name="connsiteY26" fmla="*/ 2104257 h 3619116"/>
              <a:gd name="connsiteX27" fmla="*/ 0 w 4318471"/>
              <a:gd name="connsiteY27" fmla="*/ 1659623 h 3619116"/>
              <a:gd name="connsiteX28" fmla="*/ 0 w 4318471"/>
              <a:gd name="connsiteY28" fmla="*/ 1178798 h 3619116"/>
              <a:gd name="connsiteX29" fmla="*/ 0 w 4318471"/>
              <a:gd name="connsiteY29" fmla="*/ 734164 h 3619116"/>
              <a:gd name="connsiteX30" fmla="*/ 0 w 4318471"/>
              <a:gd name="connsiteY30" fmla="*/ 0 h 3619116"/>
              <a:gd name="connsiteX0" fmla="*/ -359858 w 4318471"/>
              <a:gd name="connsiteY0" fmla="*/ 0 h 3619116"/>
              <a:gd name="connsiteX1" fmla="*/ -359858 w 4318471"/>
              <a:gd name="connsiteY1" fmla="*/ 589399 h 3619116"/>
              <a:gd name="connsiteX2" fmla="*/ -359858 w 4318471"/>
              <a:gd name="connsiteY2" fmla="*/ 997842 h 3619116"/>
              <a:gd name="connsiteX3" fmla="*/ -359858 w 4318471"/>
              <a:gd name="connsiteY3" fmla="*/ 1514859 h 3619116"/>
              <a:gd name="connsiteX4" fmla="*/ -359858 w 4318471"/>
              <a:gd name="connsiteY4" fmla="*/ 2031875 h 3619116"/>
              <a:gd name="connsiteX5" fmla="*/ -359858 w 4318471"/>
              <a:gd name="connsiteY5" fmla="*/ 2621274 h 3619116"/>
              <a:gd name="connsiteX6" fmla="*/ -359858 w 4318471"/>
              <a:gd name="connsiteY6" fmla="*/ 3174482 h 3619116"/>
              <a:gd name="connsiteX7" fmla="*/ -359858 w 4318471"/>
              <a:gd name="connsiteY7" fmla="*/ 3619116 h 3619116"/>
              <a:gd name="connsiteX8" fmla="*/ -359858 w 4318471"/>
              <a:gd name="connsiteY8" fmla="*/ 3210673 h 3619116"/>
              <a:gd name="connsiteX9" fmla="*/ -359858 w 4318471"/>
              <a:gd name="connsiteY9" fmla="*/ 2693656 h 3619116"/>
              <a:gd name="connsiteX10" fmla="*/ -359858 w 4318471"/>
              <a:gd name="connsiteY10" fmla="*/ 2176640 h 3619116"/>
              <a:gd name="connsiteX11" fmla="*/ -359858 w 4318471"/>
              <a:gd name="connsiteY11" fmla="*/ 1623432 h 3619116"/>
              <a:gd name="connsiteX12" fmla="*/ -359858 w 4318471"/>
              <a:gd name="connsiteY12" fmla="*/ 1070224 h 3619116"/>
              <a:gd name="connsiteX13" fmla="*/ -359858 w 4318471"/>
              <a:gd name="connsiteY13" fmla="*/ 589399 h 3619116"/>
              <a:gd name="connsiteX14" fmla="*/ -359858 w 4318471"/>
              <a:gd name="connsiteY14" fmla="*/ 0 h 3619116"/>
              <a:gd name="connsiteX0" fmla="*/ -359858 w 4318471"/>
              <a:gd name="connsiteY0" fmla="*/ 678584 h 3619116"/>
              <a:gd name="connsiteX1" fmla="*/ -910643 w 4318471"/>
              <a:gd name="connsiteY1" fmla="*/ 762288 h 3619116"/>
              <a:gd name="connsiteX2" fmla="*/ -1494475 w 4318471"/>
              <a:gd name="connsiteY2" fmla="*/ 851015 h 3619116"/>
              <a:gd name="connsiteX3" fmla="*/ -2012213 w 4318471"/>
              <a:gd name="connsiteY3" fmla="*/ 929697 h 3619116"/>
              <a:gd name="connsiteX4" fmla="*/ -2596045 w 4318471"/>
              <a:gd name="connsiteY4" fmla="*/ 1018423 h 3619116"/>
              <a:gd name="connsiteX5" fmla="*/ -3047689 w 4318471"/>
              <a:gd name="connsiteY5" fmla="*/ 1087060 h 3619116"/>
              <a:gd name="connsiteX6" fmla="*/ -3664568 w 4318471"/>
              <a:gd name="connsiteY6" fmla="*/ 1180809 h 361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18471" h="3619116" stroke="0" extrusionOk="0">
                <a:moveTo>
                  <a:pt x="0" y="0"/>
                </a:moveTo>
                <a:cubicBezTo>
                  <a:pt x="100954" y="-11079"/>
                  <a:pt x="233209" y="25849"/>
                  <a:pt x="410255" y="0"/>
                </a:cubicBezTo>
                <a:cubicBezTo>
                  <a:pt x="587301" y="-25849"/>
                  <a:pt x="837575" y="55541"/>
                  <a:pt x="1036433" y="0"/>
                </a:cubicBezTo>
                <a:cubicBezTo>
                  <a:pt x="1235291" y="-55541"/>
                  <a:pt x="1418441" y="19366"/>
                  <a:pt x="1662611" y="0"/>
                </a:cubicBezTo>
                <a:cubicBezTo>
                  <a:pt x="1906781" y="-19366"/>
                  <a:pt x="1986821" y="35054"/>
                  <a:pt x="2072866" y="0"/>
                </a:cubicBezTo>
                <a:cubicBezTo>
                  <a:pt x="2158912" y="-35054"/>
                  <a:pt x="2476678" y="66716"/>
                  <a:pt x="2655860" y="0"/>
                </a:cubicBezTo>
                <a:cubicBezTo>
                  <a:pt x="2835042" y="-66716"/>
                  <a:pt x="2953060" y="33461"/>
                  <a:pt x="3238853" y="0"/>
                </a:cubicBezTo>
                <a:cubicBezTo>
                  <a:pt x="3524646" y="-33461"/>
                  <a:pt x="3632156" y="25521"/>
                  <a:pt x="3735477" y="0"/>
                </a:cubicBezTo>
                <a:cubicBezTo>
                  <a:pt x="3838798" y="-25521"/>
                  <a:pt x="4097209" y="20431"/>
                  <a:pt x="4318471" y="0"/>
                </a:cubicBezTo>
                <a:cubicBezTo>
                  <a:pt x="4326559" y="239108"/>
                  <a:pt x="4314601" y="307513"/>
                  <a:pt x="4318471" y="480825"/>
                </a:cubicBezTo>
                <a:cubicBezTo>
                  <a:pt x="4322341" y="654138"/>
                  <a:pt x="4312981" y="764664"/>
                  <a:pt x="4318471" y="889269"/>
                </a:cubicBezTo>
                <a:cubicBezTo>
                  <a:pt x="4323961" y="1013874"/>
                  <a:pt x="4308391" y="1229042"/>
                  <a:pt x="4318471" y="1333903"/>
                </a:cubicBezTo>
                <a:cubicBezTo>
                  <a:pt x="4328551" y="1438764"/>
                  <a:pt x="4309363" y="1651886"/>
                  <a:pt x="4318471" y="1850919"/>
                </a:cubicBezTo>
                <a:cubicBezTo>
                  <a:pt x="4327579" y="2049952"/>
                  <a:pt x="4303054" y="2185360"/>
                  <a:pt x="4318471" y="2331745"/>
                </a:cubicBezTo>
                <a:cubicBezTo>
                  <a:pt x="4333888" y="2478130"/>
                  <a:pt x="4271883" y="2699935"/>
                  <a:pt x="4318471" y="2884952"/>
                </a:cubicBezTo>
                <a:cubicBezTo>
                  <a:pt x="4365059" y="3069969"/>
                  <a:pt x="4235306" y="3396278"/>
                  <a:pt x="4318471" y="3619116"/>
                </a:cubicBezTo>
                <a:cubicBezTo>
                  <a:pt x="4081850" y="3665186"/>
                  <a:pt x="3995120" y="3564235"/>
                  <a:pt x="3778662" y="3619116"/>
                </a:cubicBezTo>
                <a:cubicBezTo>
                  <a:pt x="3562204" y="3673997"/>
                  <a:pt x="3533654" y="3594226"/>
                  <a:pt x="3368407" y="3619116"/>
                </a:cubicBezTo>
                <a:cubicBezTo>
                  <a:pt x="3203160" y="3644006"/>
                  <a:pt x="3155555" y="3577028"/>
                  <a:pt x="2958153" y="3619116"/>
                </a:cubicBezTo>
                <a:cubicBezTo>
                  <a:pt x="2760751" y="3661204"/>
                  <a:pt x="2472400" y="3619095"/>
                  <a:pt x="2331974" y="3619116"/>
                </a:cubicBezTo>
                <a:cubicBezTo>
                  <a:pt x="2191548" y="3619137"/>
                  <a:pt x="2028517" y="3615962"/>
                  <a:pt x="1792165" y="3619116"/>
                </a:cubicBezTo>
                <a:cubicBezTo>
                  <a:pt x="1555813" y="3622270"/>
                  <a:pt x="1468355" y="3591100"/>
                  <a:pt x="1338726" y="3619116"/>
                </a:cubicBezTo>
                <a:cubicBezTo>
                  <a:pt x="1209097" y="3647132"/>
                  <a:pt x="1028074" y="3558989"/>
                  <a:pt x="755732" y="3619116"/>
                </a:cubicBezTo>
                <a:cubicBezTo>
                  <a:pt x="483390" y="3679243"/>
                  <a:pt x="284018" y="3559683"/>
                  <a:pt x="0" y="3619116"/>
                </a:cubicBezTo>
                <a:cubicBezTo>
                  <a:pt x="-1260" y="3409757"/>
                  <a:pt x="21991" y="3344333"/>
                  <a:pt x="0" y="3102099"/>
                </a:cubicBezTo>
                <a:cubicBezTo>
                  <a:pt x="-21991" y="2859865"/>
                  <a:pt x="21807" y="2844691"/>
                  <a:pt x="0" y="2693656"/>
                </a:cubicBezTo>
                <a:cubicBezTo>
                  <a:pt x="-21807" y="2542621"/>
                  <a:pt x="57368" y="2315345"/>
                  <a:pt x="0" y="2104257"/>
                </a:cubicBezTo>
                <a:cubicBezTo>
                  <a:pt x="-57368" y="1893169"/>
                  <a:pt x="25899" y="1764782"/>
                  <a:pt x="0" y="1659623"/>
                </a:cubicBezTo>
                <a:cubicBezTo>
                  <a:pt x="-25899" y="1554464"/>
                  <a:pt x="35135" y="1324124"/>
                  <a:pt x="0" y="1178798"/>
                </a:cubicBezTo>
                <a:cubicBezTo>
                  <a:pt x="-35135" y="1033473"/>
                  <a:pt x="48364" y="941496"/>
                  <a:pt x="0" y="734164"/>
                </a:cubicBezTo>
                <a:cubicBezTo>
                  <a:pt x="-48364" y="526832"/>
                  <a:pt x="59716" y="177293"/>
                  <a:pt x="0" y="0"/>
                </a:cubicBezTo>
                <a:close/>
              </a:path>
              <a:path w="4318471" h="3619116" fill="none" extrusionOk="0">
                <a:moveTo>
                  <a:pt x="-359858" y="0"/>
                </a:moveTo>
                <a:cubicBezTo>
                  <a:pt x="-309215" y="169640"/>
                  <a:pt x="-429818" y="384758"/>
                  <a:pt x="-359858" y="589399"/>
                </a:cubicBezTo>
                <a:cubicBezTo>
                  <a:pt x="-289898" y="794040"/>
                  <a:pt x="-407766" y="859564"/>
                  <a:pt x="-359858" y="997842"/>
                </a:cubicBezTo>
                <a:cubicBezTo>
                  <a:pt x="-311950" y="1136120"/>
                  <a:pt x="-411405" y="1335312"/>
                  <a:pt x="-359858" y="1514859"/>
                </a:cubicBezTo>
                <a:cubicBezTo>
                  <a:pt x="-308311" y="1694406"/>
                  <a:pt x="-405432" y="1786921"/>
                  <a:pt x="-359858" y="2031875"/>
                </a:cubicBezTo>
                <a:cubicBezTo>
                  <a:pt x="-314284" y="2276829"/>
                  <a:pt x="-416217" y="2354538"/>
                  <a:pt x="-359858" y="2621274"/>
                </a:cubicBezTo>
                <a:cubicBezTo>
                  <a:pt x="-303499" y="2888010"/>
                  <a:pt x="-424099" y="3022258"/>
                  <a:pt x="-359858" y="3174482"/>
                </a:cubicBezTo>
                <a:cubicBezTo>
                  <a:pt x="-295617" y="3326706"/>
                  <a:pt x="-375369" y="3446032"/>
                  <a:pt x="-359858" y="3619116"/>
                </a:cubicBezTo>
                <a:cubicBezTo>
                  <a:pt x="-385245" y="3528019"/>
                  <a:pt x="-323111" y="3357536"/>
                  <a:pt x="-359858" y="3210673"/>
                </a:cubicBezTo>
                <a:cubicBezTo>
                  <a:pt x="-396605" y="3063810"/>
                  <a:pt x="-317758" y="2916414"/>
                  <a:pt x="-359858" y="2693656"/>
                </a:cubicBezTo>
                <a:cubicBezTo>
                  <a:pt x="-401958" y="2470898"/>
                  <a:pt x="-353511" y="2306006"/>
                  <a:pt x="-359858" y="2176640"/>
                </a:cubicBezTo>
                <a:cubicBezTo>
                  <a:pt x="-366205" y="2047274"/>
                  <a:pt x="-353570" y="1892901"/>
                  <a:pt x="-359858" y="1623432"/>
                </a:cubicBezTo>
                <a:cubicBezTo>
                  <a:pt x="-366146" y="1353963"/>
                  <a:pt x="-339595" y="1266406"/>
                  <a:pt x="-359858" y="1070224"/>
                </a:cubicBezTo>
                <a:cubicBezTo>
                  <a:pt x="-380121" y="874042"/>
                  <a:pt x="-336172" y="783101"/>
                  <a:pt x="-359858" y="589399"/>
                </a:cubicBezTo>
                <a:cubicBezTo>
                  <a:pt x="-383544" y="395697"/>
                  <a:pt x="-295976" y="173995"/>
                  <a:pt x="-359858" y="0"/>
                </a:cubicBezTo>
                <a:close/>
              </a:path>
              <a:path w="4318471" h="3619116" fill="none" extrusionOk="0">
                <a:moveTo>
                  <a:pt x="-359858" y="678584"/>
                </a:moveTo>
                <a:cubicBezTo>
                  <a:pt x="-490017" y="735002"/>
                  <a:pt x="-780204" y="680049"/>
                  <a:pt x="-910643" y="762288"/>
                </a:cubicBezTo>
                <a:cubicBezTo>
                  <a:pt x="-1041082" y="844528"/>
                  <a:pt x="-1225642" y="740730"/>
                  <a:pt x="-1494475" y="851015"/>
                </a:cubicBezTo>
                <a:cubicBezTo>
                  <a:pt x="-1763308" y="961299"/>
                  <a:pt x="-1798489" y="833955"/>
                  <a:pt x="-2012213" y="929697"/>
                </a:cubicBezTo>
                <a:cubicBezTo>
                  <a:pt x="-2225937" y="1025438"/>
                  <a:pt x="-2316825" y="924873"/>
                  <a:pt x="-2596045" y="1018423"/>
                </a:cubicBezTo>
                <a:cubicBezTo>
                  <a:pt x="-2875265" y="1111973"/>
                  <a:pt x="-2869139" y="1053884"/>
                  <a:pt x="-3047689" y="1087060"/>
                </a:cubicBezTo>
                <a:cubicBezTo>
                  <a:pt x="-3226239" y="1120236"/>
                  <a:pt x="-3460316" y="1118858"/>
                  <a:pt x="-3664568" y="1180809"/>
                </a:cubicBezTo>
              </a:path>
              <a:path w="4318471" h="3619116" fill="none" stroke="0" extrusionOk="0">
                <a:moveTo>
                  <a:pt x="-359858" y="0"/>
                </a:moveTo>
                <a:cubicBezTo>
                  <a:pt x="-336850" y="124566"/>
                  <a:pt x="-387535" y="337082"/>
                  <a:pt x="-359858" y="480825"/>
                </a:cubicBezTo>
                <a:cubicBezTo>
                  <a:pt x="-332181" y="624569"/>
                  <a:pt x="-384175" y="848571"/>
                  <a:pt x="-359858" y="1070224"/>
                </a:cubicBezTo>
                <a:cubicBezTo>
                  <a:pt x="-335541" y="1291877"/>
                  <a:pt x="-379557" y="1427445"/>
                  <a:pt x="-359858" y="1587241"/>
                </a:cubicBezTo>
                <a:cubicBezTo>
                  <a:pt x="-340159" y="1747037"/>
                  <a:pt x="-373596" y="1846182"/>
                  <a:pt x="-359858" y="1995684"/>
                </a:cubicBezTo>
                <a:cubicBezTo>
                  <a:pt x="-346120" y="2145186"/>
                  <a:pt x="-392456" y="2422573"/>
                  <a:pt x="-359858" y="2548892"/>
                </a:cubicBezTo>
                <a:cubicBezTo>
                  <a:pt x="-327260" y="2675211"/>
                  <a:pt x="-373722" y="2969110"/>
                  <a:pt x="-359858" y="3138291"/>
                </a:cubicBezTo>
                <a:cubicBezTo>
                  <a:pt x="-345994" y="3307472"/>
                  <a:pt x="-378718" y="3487954"/>
                  <a:pt x="-359858" y="3619116"/>
                </a:cubicBezTo>
                <a:cubicBezTo>
                  <a:pt x="-374832" y="3421180"/>
                  <a:pt x="-332656" y="3312804"/>
                  <a:pt x="-359858" y="3065908"/>
                </a:cubicBezTo>
                <a:cubicBezTo>
                  <a:pt x="-387060" y="2819012"/>
                  <a:pt x="-335455" y="2738185"/>
                  <a:pt x="-359858" y="2512701"/>
                </a:cubicBezTo>
                <a:cubicBezTo>
                  <a:pt x="-384261" y="2287217"/>
                  <a:pt x="-307684" y="2072516"/>
                  <a:pt x="-359858" y="1923302"/>
                </a:cubicBezTo>
                <a:cubicBezTo>
                  <a:pt x="-412032" y="1774088"/>
                  <a:pt x="-355290" y="1634199"/>
                  <a:pt x="-359858" y="1478667"/>
                </a:cubicBezTo>
                <a:cubicBezTo>
                  <a:pt x="-364426" y="1323136"/>
                  <a:pt x="-320098" y="1233213"/>
                  <a:pt x="-359858" y="1034033"/>
                </a:cubicBezTo>
                <a:cubicBezTo>
                  <a:pt x="-399618" y="834853"/>
                  <a:pt x="-356143" y="712201"/>
                  <a:pt x="-359858" y="517017"/>
                </a:cubicBezTo>
                <a:cubicBezTo>
                  <a:pt x="-363573" y="321833"/>
                  <a:pt x="-326053" y="112983"/>
                  <a:pt x="-359858" y="0"/>
                </a:cubicBezTo>
                <a:close/>
              </a:path>
              <a:path w="4318471" h="3619116" fill="none" stroke="0" extrusionOk="0">
                <a:moveTo>
                  <a:pt x="-359858" y="678584"/>
                </a:moveTo>
                <a:cubicBezTo>
                  <a:pt x="-483739" y="742703"/>
                  <a:pt x="-707327" y="723680"/>
                  <a:pt x="-811502" y="747221"/>
                </a:cubicBezTo>
                <a:cubicBezTo>
                  <a:pt x="-915676" y="770763"/>
                  <a:pt x="-1148679" y="743005"/>
                  <a:pt x="-1362287" y="830926"/>
                </a:cubicBezTo>
                <a:cubicBezTo>
                  <a:pt x="-1575895" y="918846"/>
                  <a:pt x="-1632625" y="844305"/>
                  <a:pt x="-1813930" y="899563"/>
                </a:cubicBezTo>
                <a:cubicBezTo>
                  <a:pt x="-1995235" y="954821"/>
                  <a:pt x="-2122225" y="891581"/>
                  <a:pt x="-2397763" y="988289"/>
                </a:cubicBezTo>
                <a:cubicBezTo>
                  <a:pt x="-2673301" y="1084998"/>
                  <a:pt x="-2675997" y="995345"/>
                  <a:pt x="-2849406" y="1056927"/>
                </a:cubicBezTo>
                <a:cubicBezTo>
                  <a:pt x="-3022815" y="1118508"/>
                  <a:pt x="-3480133" y="1062820"/>
                  <a:pt x="-3664568" y="1180809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794375796">
                  <a:prstGeom prst="accentCallout1">
                    <a:avLst>
                      <a:gd name="adj1" fmla="val 18750"/>
                      <a:gd name="adj2" fmla="val -8333"/>
                      <a:gd name="adj3" fmla="val 32627"/>
                      <a:gd name="adj4" fmla="val -84858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2" rtlCol="0" anchor="ctr"/>
          <a:lstStyle/>
          <a:p>
            <a:pPr algn="ctr"/>
            <a:endParaRPr lang="en-US" sz="2400" dirty="0"/>
          </a:p>
          <a:p>
            <a:pPr algn="ctr"/>
            <a:r>
              <a:rPr lang="en-US" sz="2400" b="1" dirty="0"/>
              <a:t>agree</a:t>
            </a:r>
          </a:p>
          <a:p>
            <a:pPr algn="ctr"/>
            <a:r>
              <a:rPr lang="en-US" sz="2400" b="1" dirty="0"/>
              <a:t>appear</a:t>
            </a:r>
          </a:p>
          <a:p>
            <a:pPr algn="ctr"/>
            <a:r>
              <a:rPr lang="en-US" sz="2400" b="1" dirty="0"/>
              <a:t>decide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</a:rPr>
              <a:t>expect</a:t>
            </a:r>
          </a:p>
          <a:p>
            <a:pPr algn="ctr"/>
            <a:r>
              <a:rPr lang="en-US" sz="2400" b="1" dirty="0"/>
              <a:t>hope</a:t>
            </a:r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plan</a:t>
            </a:r>
          </a:p>
          <a:p>
            <a:pPr algn="ctr"/>
            <a:r>
              <a:rPr lang="en-US" sz="2400" b="1" dirty="0"/>
              <a:t>promise</a:t>
            </a:r>
          </a:p>
          <a:p>
            <a:pPr algn="ctr"/>
            <a:r>
              <a:rPr lang="en-US" sz="2400" b="1" dirty="0"/>
              <a:t>refuse</a:t>
            </a:r>
          </a:p>
          <a:p>
            <a:pPr algn="ctr"/>
            <a:r>
              <a:rPr lang="en-US" sz="2400" b="1" dirty="0"/>
              <a:t>want</a:t>
            </a:r>
          </a:p>
          <a:p>
            <a:pPr algn="ctr"/>
            <a:r>
              <a:rPr lang="en-US" sz="2400" b="1" dirty="0"/>
              <a:t>etc.</a:t>
            </a:r>
            <a:endParaRPr lang="ru-RU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3B07F1-C201-4A93-B81D-ED3C643A08C9}"/>
              </a:ext>
            </a:extLst>
          </p:cNvPr>
          <p:cNvSpPr txBox="1"/>
          <p:nvPr/>
        </p:nvSpPr>
        <p:spPr>
          <a:xfrm>
            <a:off x="6227176" y="5291333"/>
            <a:ext cx="4318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after verbs that refer to the </a:t>
            </a:r>
            <a:r>
              <a:rPr lang="en-US" sz="2400" dirty="0">
                <a:highlight>
                  <a:srgbClr val="FFFF00"/>
                </a:highlight>
              </a:rPr>
              <a:t>future</a:t>
            </a:r>
            <a:endParaRPr lang="ru-RU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0155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312AA126-3EC0-4867-978C-8BF52B16B620}"/>
                  </a:ext>
                </a:extLst>
              </p14:cNvPr>
              <p14:cNvContentPartPr/>
              <p14:nvPr/>
            </p14:nvContentPartPr>
            <p14:xfrm>
              <a:off x="2875581" y="4147226"/>
              <a:ext cx="2596320" cy="417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312AA126-3EC0-4867-978C-8BF52B16B62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5581" y="3967226"/>
                <a:ext cx="2775960" cy="4014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F3A54-2A7A-4476-9D8D-6F88CD1F6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–</a:t>
            </a:r>
            <a:r>
              <a:rPr lang="en-US" dirty="0" err="1"/>
              <a:t>ing</a:t>
            </a:r>
            <a:r>
              <a:rPr lang="en-US" dirty="0"/>
              <a:t> form is used:</a:t>
            </a:r>
            <a:endParaRPr lang="ru-RU" dirty="0"/>
          </a:p>
        </p:txBody>
      </p:sp>
      <p:sp>
        <p:nvSpPr>
          <p:cNvPr id="8" name="Облачко с текстом: прямоугольное со скругленными углами 7">
            <a:extLst>
              <a:ext uri="{FF2B5EF4-FFF2-40B4-BE49-F238E27FC236}">
                <a16:creationId xmlns:a16="http://schemas.microsoft.com/office/drawing/2014/main" id="{314BD555-4CB9-4661-BE3B-FD3EE60141A8}"/>
              </a:ext>
            </a:extLst>
          </p:cNvPr>
          <p:cNvSpPr/>
          <p:nvPr/>
        </p:nvSpPr>
        <p:spPr>
          <a:xfrm>
            <a:off x="2178271" y="2734603"/>
            <a:ext cx="4506308" cy="954037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to express </a:t>
            </a:r>
            <a:r>
              <a:rPr lang="en-US" sz="2400" b="1" dirty="0"/>
              <a:t>general preference</a:t>
            </a:r>
            <a:endParaRPr lang="ru-RU" sz="2400" b="1" dirty="0"/>
          </a:p>
        </p:txBody>
      </p:sp>
      <p:sp>
        <p:nvSpPr>
          <p:cNvPr id="9" name="Выноска: линия 8">
            <a:extLst>
              <a:ext uri="{FF2B5EF4-FFF2-40B4-BE49-F238E27FC236}">
                <a16:creationId xmlns:a16="http://schemas.microsoft.com/office/drawing/2014/main" id="{43AB7868-A540-4057-82FB-0BC28D13F805}"/>
              </a:ext>
            </a:extLst>
          </p:cNvPr>
          <p:cNvSpPr/>
          <p:nvPr/>
        </p:nvSpPr>
        <p:spPr>
          <a:xfrm>
            <a:off x="7457090" y="2538248"/>
            <a:ext cx="3294993" cy="3242940"/>
          </a:xfrm>
          <a:custGeom>
            <a:avLst/>
            <a:gdLst>
              <a:gd name="connsiteX0" fmla="*/ 0 w 3294993"/>
              <a:gd name="connsiteY0" fmla="*/ 0 h 3242940"/>
              <a:gd name="connsiteX1" fmla="*/ 483266 w 3294993"/>
              <a:gd name="connsiteY1" fmla="*/ 0 h 3242940"/>
              <a:gd name="connsiteX2" fmla="*/ 1098331 w 3294993"/>
              <a:gd name="connsiteY2" fmla="*/ 0 h 3242940"/>
              <a:gd name="connsiteX3" fmla="*/ 1614547 w 3294993"/>
              <a:gd name="connsiteY3" fmla="*/ 0 h 3242940"/>
              <a:gd name="connsiteX4" fmla="*/ 2196662 w 3294993"/>
              <a:gd name="connsiteY4" fmla="*/ 0 h 3242940"/>
              <a:gd name="connsiteX5" fmla="*/ 2745827 w 3294993"/>
              <a:gd name="connsiteY5" fmla="*/ 0 h 3242940"/>
              <a:gd name="connsiteX6" fmla="*/ 3294993 w 3294993"/>
              <a:gd name="connsiteY6" fmla="*/ 0 h 3242940"/>
              <a:gd name="connsiteX7" fmla="*/ 3294993 w 3294993"/>
              <a:gd name="connsiteY7" fmla="*/ 540490 h 3242940"/>
              <a:gd name="connsiteX8" fmla="*/ 3294993 w 3294993"/>
              <a:gd name="connsiteY8" fmla="*/ 1145839 h 3242940"/>
              <a:gd name="connsiteX9" fmla="*/ 3294993 w 3294993"/>
              <a:gd name="connsiteY9" fmla="*/ 1751188 h 3242940"/>
              <a:gd name="connsiteX10" fmla="*/ 3294993 w 3294993"/>
              <a:gd name="connsiteY10" fmla="*/ 2194389 h 3242940"/>
              <a:gd name="connsiteX11" fmla="*/ 3294993 w 3294993"/>
              <a:gd name="connsiteY11" fmla="*/ 2734879 h 3242940"/>
              <a:gd name="connsiteX12" fmla="*/ 3294993 w 3294993"/>
              <a:gd name="connsiteY12" fmla="*/ 3242940 h 3242940"/>
              <a:gd name="connsiteX13" fmla="*/ 2778777 w 3294993"/>
              <a:gd name="connsiteY13" fmla="*/ 3242940 h 3242940"/>
              <a:gd name="connsiteX14" fmla="*/ 2196662 w 3294993"/>
              <a:gd name="connsiteY14" fmla="*/ 3242940 h 3242940"/>
              <a:gd name="connsiteX15" fmla="*/ 1647497 w 3294993"/>
              <a:gd name="connsiteY15" fmla="*/ 3242940 h 3242940"/>
              <a:gd name="connsiteX16" fmla="*/ 1065381 w 3294993"/>
              <a:gd name="connsiteY16" fmla="*/ 3242940 h 3242940"/>
              <a:gd name="connsiteX17" fmla="*/ 516216 w 3294993"/>
              <a:gd name="connsiteY17" fmla="*/ 3242940 h 3242940"/>
              <a:gd name="connsiteX18" fmla="*/ 0 w 3294993"/>
              <a:gd name="connsiteY18" fmla="*/ 3242940 h 3242940"/>
              <a:gd name="connsiteX19" fmla="*/ 0 w 3294993"/>
              <a:gd name="connsiteY19" fmla="*/ 2734879 h 3242940"/>
              <a:gd name="connsiteX20" fmla="*/ 0 w 3294993"/>
              <a:gd name="connsiteY20" fmla="*/ 2194389 h 3242940"/>
              <a:gd name="connsiteX21" fmla="*/ 0 w 3294993"/>
              <a:gd name="connsiteY21" fmla="*/ 1686329 h 3242940"/>
              <a:gd name="connsiteX22" fmla="*/ 0 w 3294993"/>
              <a:gd name="connsiteY22" fmla="*/ 1178268 h 3242940"/>
              <a:gd name="connsiteX23" fmla="*/ 0 w 3294993"/>
              <a:gd name="connsiteY23" fmla="*/ 670208 h 3242940"/>
              <a:gd name="connsiteX24" fmla="*/ 0 w 3294993"/>
              <a:gd name="connsiteY24" fmla="*/ 0 h 3242940"/>
              <a:gd name="connsiteX0" fmla="*/ -154370 w 3294993"/>
              <a:gd name="connsiteY0" fmla="*/ 2947022 h 3242940"/>
              <a:gd name="connsiteX1" fmla="*/ -771405 w 3294993"/>
              <a:gd name="connsiteY1" fmla="*/ 2778800 h 3242940"/>
              <a:gd name="connsiteX2" fmla="*/ -1312665 w 3294993"/>
              <a:gd name="connsiteY2" fmla="*/ 2631237 h 3242940"/>
              <a:gd name="connsiteX3" fmla="*/ -1891812 w 3294993"/>
              <a:gd name="connsiteY3" fmla="*/ 2473344 h 3242940"/>
              <a:gd name="connsiteX4" fmla="*/ -2508847 w 3294993"/>
              <a:gd name="connsiteY4" fmla="*/ 2305122 h 3242940"/>
              <a:gd name="connsiteX5" fmla="*/ -3125883 w 3294993"/>
              <a:gd name="connsiteY5" fmla="*/ 2136900 h 3242940"/>
              <a:gd name="connsiteX6" fmla="*/ -3943184 w 3294993"/>
              <a:gd name="connsiteY6" fmla="*/ 1914080 h 32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94993" h="3242940" fill="none" extrusionOk="0">
                <a:moveTo>
                  <a:pt x="0" y="0"/>
                </a:moveTo>
                <a:cubicBezTo>
                  <a:pt x="204725" y="-34906"/>
                  <a:pt x="249916" y="8582"/>
                  <a:pt x="483266" y="0"/>
                </a:cubicBezTo>
                <a:cubicBezTo>
                  <a:pt x="716616" y="-8582"/>
                  <a:pt x="828887" y="65456"/>
                  <a:pt x="1098331" y="0"/>
                </a:cubicBezTo>
                <a:cubicBezTo>
                  <a:pt x="1367775" y="-65456"/>
                  <a:pt x="1483458" y="13332"/>
                  <a:pt x="1614547" y="0"/>
                </a:cubicBezTo>
                <a:cubicBezTo>
                  <a:pt x="1745636" y="-13332"/>
                  <a:pt x="2038809" y="62320"/>
                  <a:pt x="2196662" y="0"/>
                </a:cubicBezTo>
                <a:cubicBezTo>
                  <a:pt x="2354515" y="-62320"/>
                  <a:pt x="2571528" y="43770"/>
                  <a:pt x="2745827" y="0"/>
                </a:cubicBezTo>
                <a:cubicBezTo>
                  <a:pt x="2920127" y="-43770"/>
                  <a:pt x="3030072" y="43428"/>
                  <a:pt x="3294993" y="0"/>
                </a:cubicBezTo>
                <a:cubicBezTo>
                  <a:pt x="3308459" y="245592"/>
                  <a:pt x="3280730" y="322968"/>
                  <a:pt x="3294993" y="540490"/>
                </a:cubicBezTo>
                <a:cubicBezTo>
                  <a:pt x="3309256" y="758012"/>
                  <a:pt x="3281907" y="1015922"/>
                  <a:pt x="3294993" y="1145839"/>
                </a:cubicBezTo>
                <a:cubicBezTo>
                  <a:pt x="3308079" y="1275756"/>
                  <a:pt x="3227444" y="1511160"/>
                  <a:pt x="3294993" y="1751188"/>
                </a:cubicBezTo>
                <a:cubicBezTo>
                  <a:pt x="3362542" y="1991216"/>
                  <a:pt x="3293816" y="2005258"/>
                  <a:pt x="3294993" y="2194389"/>
                </a:cubicBezTo>
                <a:cubicBezTo>
                  <a:pt x="3296170" y="2383520"/>
                  <a:pt x="3274566" y="2475837"/>
                  <a:pt x="3294993" y="2734879"/>
                </a:cubicBezTo>
                <a:cubicBezTo>
                  <a:pt x="3315420" y="2993921"/>
                  <a:pt x="3256998" y="3093093"/>
                  <a:pt x="3294993" y="3242940"/>
                </a:cubicBezTo>
                <a:cubicBezTo>
                  <a:pt x="3164375" y="3298578"/>
                  <a:pt x="2947034" y="3188823"/>
                  <a:pt x="2778777" y="3242940"/>
                </a:cubicBezTo>
                <a:cubicBezTo>
                  <a:pt x="2610520" y="3297057"/>
                  <a:pt x="2409905" y="3198347"/>
                  <a:pt x="2196662" y="3242940"/>
                </a:cubicBezTo>
                <a:cubicBezTo>
                  <a:pt x="1983420" y="3287533"/>
                  <a:pt x="1906708" y="3225446"/>
                  <a:pt x="1647497" y="3242940"/>
                </a:cubicBezTo>
                <a:cubicBezTo>
                  <a:pt x="1388286" y="3260434"/>
                  <a:pt x="1186677" y="3183191"/>
                  <a:pt x="1065381" y="3242940"/>
                </a:cubicBezTo>
                <a:cubicBezTo>
                  <a:pt x="944085" y="3302689"/>
                  <a:pt x="768618" y="3232015"/>
                  <a:pt x="516216" y="3242940"/>
                </a:cubicBezTo>
                <a:cubicBezTo>
                  <a:pt x="263815" y="3253865"/>
                  <a:pt x="150964" y="3241071"/>
                  <a:pt x="0" y="3242940"/>
                </a:cubicBezTo>
                <a:cubicBezTo>
                  <a:pt x="-24165" y="3086325"/>
                  <a:pt x="23044" y="2892104"/>
                  <a:pt x="0" y="2734879"/>
                </a:cubicBezTo>
                <a:cubicBezTo>
                  <a:pt x="-23044" y="2577654"/>
                  <a:pt x="59574" y="2430474"/>
                  <a:pt x="0" y="2194389"/>
                </a:cubicBezTo>
                <a:cubicBezTo>
                  <a:pt x="-59574" y="1958304"/>
                  <a:pt x="23282" y="1791994"/>
                  <a:pt x="0" y="1686329"/>
                </a:cubicBezTo>
                <a:cubicBezTo>
                  <a:pt x="-23282" y="1580664"/>
                  <a:pt x="25978" y="1396890"/>
                  <a:pt x="0" y="1178268"/>
                </a:cubicBezTo>
                <a:cubicBezTo>
                  <a:pt x="-25978" y="959646"/>
                  <a:pt x="20563" y="844004"/>
                  <a:pt x="0" y="670208"/>
                </a:cubicBezTo>
                <a:cubicBezTo>
                  <a:pt x="-20563" y="496412"/>
                  <a:pt x="38932" y="322332"/>
                  <a:pt x="0" y="0"/>
                </a:cubicBezTo>
                <a:close/>
              </a:path>
              <a:path w="3294993" h="3242940" fill="none" extrusionOk="0">
                <a:moveTo>
                  <a:pt x="-154370" y="2947022"/>
                </a:moveTo>
                <a:cubicBezTo>
                  <a:pt x="-376625" y="2919135"/>
                  <a:pt x="-582198" y="2793800"/>
                  <a:pt x="-771405" y="2778800"/>
                </a:cubicBezTo>
                <a:cubicBezTo>
                  <a:pt x="-960612" y="2763801"/>
                  <a:pt x="-1180143" y="2658134"/>
                  <a:pt x="-1312665" y="2631237"/>
                </a:cubicBezTo>
                <a:cubicBezTo>
                  <a:pt x="-1445187" y="2604339"/>
                  <a:pt x="-1732627" y="2512899"/>
                  <a:pt x="-1891812" y="2473344"/>
                </a:cubicBezTo>
                <a:cubicBezTo>
                  <a:pt x="-2050997" y="2433789"/>
                  <a:pt x="-2321932" y="2301122"/>
                  <a:pt x="-2508847" y="2305122"/>
                </a:cubicBezTo>
                <a:cubicBezTo>
                  <a:pt x="-2695762" y="2309122"/>
                  <a:pt x="-2897743" y="2171462"/>
                  <a:pt x="-3125883" y="2136900"/>
                </a:cubicBezTo>
                <a:cubicBezTo>
                  <a:pt x="-3354023" y="2102338"/>
                  <a:pt x="-3548528" y="1953460"/>
                  <a:pt x="-3943184" y="1914080"/>
                </a:cubicBezTo>
              </a:path>
              <a:path w="3294993" h="3242940" stroke="0" extrusionOk="0">
                <a:moveTo>
                  <a:pt x="0" y="0"/>
                </a:moveTo>
                <a:cubicBezTo>
                  <a:pt x="259890" y="-28330"/>
                  <a:pt x="486095" y="17128"/>
                  <a:pt x="615065" y="0"/>
                </a:cubicBezTo>
                <a:cubicBezTo>
                  <a:pt x="744036" y="-17128"/>
                  <a:pt x="1054603" y="66579"/>
                  <a:pt x="1197181" y="0"/>
                </a:cubicBezTo>
                <a:cubicBezTo>
                  <a:pt x="1339759" y="-66579"/>
                  <a:pt x="1533213" y="5461"/>
                  <a:pt x="1680446" y="0"/>
                </a:cubicBezTo>
                <a:cubicBezTo>
                  <a:pt x="1827679" y="-5461"/>
                  <a:pt x="1973292" y="6178"/>
                  <a:pt x="2130762" y="0"/>
                </a:cubicBezTo>
                <a:cubicBezTo>
                  <a:pt x="2288232" y="-6178"/>
                  <a:pt x="2388002" y="10069"/>
                  <a:pt x="2614028" y="0"/>
                </a:cubicBezTo>
                <a:cubicBezTo>
                  <a:pt x="2840054" y="-10069"/>
                  <a:pt x="3141312" y="80575"/>
                  <a:pt x="3294993" y="0"/>
                </a:cubicBezTo>
                <a:cubicBezTo>
                  <a:pt x="3307651" y="200289"/>
                  <a:pt x="3265369" y="420871"/>
                  <a:pt x="3294993" y="605349"/>
                </a:cubicBezTo>
                <a:cubicBezTo>
                  <a:pt x="3324617" y="789827"/>
                  <a:pt x="3244768" y="877958"/>
                  <a:pt x="3294993" y="1145839"/>
                </a:cubicBezTo>
                <a:cubicBezTo>
                  <a:pt x="3345218" y="1413720"/>
                  <a:pt x="3262780" y="1462757"/>
                  <a:pt x="3294993" y="1718758"/>
                </a:cubicBezTo>
                <a:cubicBezTo>
                  <a:pt x="3327206" y="1974759"/>
                  <a:pt x="3271188" y="1978367"/>
                  <a:pt x="3294993" y="2194389"/>
                </a:cubicBezTo>
                <a:cubicBezTo>
                  <a:pt x="3318798" y="2410411"/>
                  <a:pt x="3246861" y="2620403"/>
                  <a:pt x="3294993" y="2767309"/>
                </a:cubicBezTo>
                <a:cubicBezTo>
                  <a:pt x="3343125" y="2914215"/>
                  <a:pt x="3273071" y="3108897"/>
                  <a:pt x="3294993" y="3242940"/>
                </a:cubicBezTo>
                <a:cubicBezTo>
                  <a:pt x="3181400" y="3302710"/>
                  <a:pt x="2994916" y="3229882"/>
                  <a:pt x="2745828" y="3242940"/>
                </a:cubicBezTo>
                <a:cubicBezTo>
                  <a:pt x="2496741" y="3255998"/>
                  <a:pt x="2366757" y="3202811"/>
                  <a:pt x="2262562" y="3242940"/>
                </a:cubicBezTo>
                <a:cubicBezTo>
                  <a:pt x="2158367" y="3283069"/>
                  <a:pt x="1963529" y="3210558"/>
                  <a:pt x="1812246" y="3242940"/>
                </a:cubicBezTo>
                <a:cubicBezTo>
                  <a:pt x="1660963" y="3275322"/>
                  <a:pt x="1381742" y="3196585"/>
                  <a:pt x="1230131" y="3242940"/>
                </a:cubicBezTo>
                <a:cubicBezTo>
                  <a:pt x="1078521" y="3289295"/>
                  <a:pt x="872468" y="3199913"/>
                  <a:pt x="713915" y="3242940"/>
                </a:cubicBezTo>
                <a:cubicBezTo>
                  <a:pt x="555362" y="3285967"/>
                  <a:pt x="214456" y="3176052"/>
                  <a:pt x="0" y="3242940"/>
                </a:cubicBezTo>
                <a:cubicBezTo>
                  <a:pt x="-37187" y="3077308"/>
                  <a:pt x="23449" y="2940141"/>
                  <a:pt x="0" y="2799738"/>
                </a:cubicBezTo>
                <a:cubicBezTo>
                  <a:pt x="-23449" y="2659335"/>
                  <a:pt x="50454" y="2510097"/>
                  <a:pt x="0" y="2356536"/>
                </a:cubicBezTo>
                <a:cubicBezTo>
                  <a:pt x="-50454" y="2202975"/>
                  <a:pt x="20457" y="2036071"/>
                  <a:pt x="0" y="1783617"/>
                </a:cubicBezTo>
                <a:cubicBezTo>
                  <a:pt x="-20457" y="1531163"/>
                  <a:pt x="22039" y="1491768"/>
                  <a:pt x="0" y="1210698"/>
                </a:cubicBezTo>
                <a:cubicBezTo>
                  <a:pt x="-22039" y="929628"/>
                  <a:pt x="41653" y="829832"/>
                  <a:pt x="0" y="702637"/>
                </a:cubicBezTo>
                <a:cubicBezTo>
                  <a:pt x="-41653" y="575442"/>
                  <a:pt x="69754" y="240125"/>
                  <a:pt x="0" y="0"/>
                </a:cubicBezTo>
                <a:close/>
              </a:path>
              <a:path w="3294993" h="3242940" fill="none" stroke="0" extrusionOk="0">
                <a:moveTo>
                  <a:pt x="-154370" y="2947022"/>
                </a:moveTo>
                <a:cubicBezTo>
                  <a:pt x="-350417" y="2907474"/>
                  <a:pt x="-480002" y="2830775"/>
                  <a:pt x="-657741" y="2809788"/>
                </a:cubicBezTo>
                <a:cubicBezTo>
                  <a:pt x="-835481" y="2788801"/>
                  <a:pt x="-927780" y="2674556"/>
                  <a:pt x="-1161112" y="2672555"/>
                </a:cubicBezTo>
                <a:cubicBezTo>
                  <a:pt x="-1394444" y="2670554"/>
                  <a:pt x="-1380865" y="2581706"/>
                  <a:pt x="-1588707" y="2555980"/>
                </a:cubicBezTo>
                <a:cubicBezTo>
                  <a:pt x="-1796549" y="2530254"/>
                  <a:pt x="-1853282" y="2444523"/>
                  <a:pt x="-2092078" y="2418746"/>
                </a:cubicBezTo>
                <a:cubicBezTo>
                  <a:pt x="-2330874" y="2392969"/>
                  <a:pt x="-2411483" y="2289306"/>
                  <a:pt x="-2595449" y="2281512"/>
                </a:cubicBezTo>
                <a:cubicBezTo>
                  <a:pt x="-2779415" y="2273718"/>
                  <a:pt x="-2960506" y="2125463"/>
                  <a:pt x="-3174596" y="2123620"/>
                </a:cubicBezTo>
                <a:cubicBezTo>
                  <a:pt x="-3388686" y="2121776"/>
                  <a:pt x="-3642348" y="1952161"/>
                  <a:pt x="-3943184" y="1914080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61257676">
                  <a:prstGeom prst="borderCallout1">
                    <a:avLst>
                      <a:gd name="adj1" fmla="val 90875"/>
                      <a:gd name="adj2" fmla="val -4685"/>
                      <a:gd name="adj3" fmla="val 59023"/>
                      <a:gd name="adj4" fmla="val -119672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love</a:t>
            </a:r>
          </a:p>
          <a:p>
            <a:pPr algn="ctr"/>
            <a:r>
              <a:rPr lang="en-US" sz="2400" b="1" dirty="0"/>
              <a:t>like</a:t>
            </a:r>
          </a:p>
          <a:p>
            <a:pPr algn="ctr"/>
            <a:r>
              <a:rPr lang="en-US" sz="2400" b="1" dirty="0"/>
              <a:t>enjoy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prefer</a:t>
            </a:r>
          </a:p>
          <a:p>
            <a:pPr algn="ctr"/>
            <a:r>
              <a:rPr lang="en-US" sz="2400" b="1" dirty="0"/>
              <a:t>dislike</a:t>
            </a:r>
          </a:p>
          <a:p>
            <a:pPr algn="ctr"/>
            <a:r>
              <a:rPr lang="en-US" sz="2400" dirty="0"/>
              <a:t>etc.</a:t>
            </a:r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2EFDB-5911-4F26-B717-DA227B360FFB}"/>
              </a:ext>
            </a:extLst>
          </p:cNvPr>
          <p:cNvSpPr txBox="1"/>
          <p:nvPr/>
        </p:nvSpPr>
        <p:spPr>
          <a:xfrm>
            <a:off x="1669774" y="3790122"/>
            <a:ext cx="637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Brian prefers living alone.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9509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AA1B83E6-81AA-46DA-B619-88E9783D4A50}"/>
                  </a:ext>
                </a:extLst>
              </p14:cNvPr>
              <p14:cNvContentPartPr/>
              <p14:nvPr/>
            </p14:nvContentPartPr>
            <p14:xfrm>
              <a:off x="1987461" y="3882266"/>
              <a:ext cx="3245760" cy="4068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AA1B83E6-81AA-46DA-B619-88E9783D4A5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97461" y="3702626"/>
                <a:ext cx="3425400" cy="4003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8C48E2-BE30-4F1B-9F7C-379EAE70A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to-infinitive is used: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897864-AEF4-4D1F-8CC0-E68BE6A31FCE}"/>
              </a:ext>
            </a:extLst>
          </p:cNvPr>
          <p:cNvSpPr txBox="1"/>
          <p:nvPr/>
        </p:nvSpPr>
        <p:spPr>
          <a:xfrm>
            <a:off x="1577009" y="3538330"/>
            <a:ext cx="96011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would like to eat Chinese </a:t>
            </a:r>
          </a:p>
          <a:p>
            <a:r>
              <a:rPr lang="en-US" sz="4000" dirty="0"/>
              <a:t>food tonight.</a:t>
            </a:r>
            <a:endParaRPr lang="ru-RU" sz="4000" dirty="0"/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:a16="http://schemas.microsoft.com/office/drawing/2014/main" id="{7FBB303E-0E0A-4F6B-8D27-D8D0B22A6164}"/>
              </a:ext>
            </a:extLst>
          </p:cNvPr>
          <p:cNvSpPr/>
          <p:nvPr/>
        </p:nvSpPr>
        <p:spPr>
          <a:xfrm>
            <a:off x="1295402" y="2522483"/>
            <a:ext cx="4364419" cy="756745"/>
          </a:xfrm>
          <a:prstGeom prst="wedgeRoundRectCallout">
            <a:avLst/>
          </a:prstGeom>
          <a:ln>
            <a:solidFill>
              <a:schemeClr val="accent6">
                <a:alpha val="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to express a </a:t>
            </a:r>
            <a:r>
              <a:rPr lang="en-US" sz="2400" b="1" dirty="0"/>
              <a:t>specific preference</a:t>
            </a:r>
            <a:endParaRPr lang="ru-RU" sz="2400" b="1" dirty="0"/>
          </a:p>
        </p:txBody>
      </p:sp>
      <p:sp>
        <p:nvSpPr>
          <p:cNvPr id="8" name="Выноска: линия 7">
            <a:extLst>
              <a:ext uri="{FF2B5EF4-FFF2-40B4-BE49-F238E27FC236}">
                <a16:creationId xmlns:a16="http://schemas.microsoft.com/office/drawing/2014/main" id="{EAAB78C7-D018-4C57-9E7F-3ABA45B0D81C}"/>
              </a:ext>
            </a:extLst>
          </p:cNvPr>
          <p:cNvSpPr/>
          <p:nvPr/>
        </p:nvSpPr>
        <p:spPr>
          <a:xfrm>
            <a:off x="7615003" y="2522483"/>
            <a:ext cx="3281595" cy="3353385"/>
          </a:xfrm>
          <a:custGeom>
            <a:avLst/>
            <a:gdLst>
              <a:gd name="connsiteX0" fmla="*/ 0 w 3281595"/>
              <a:gd name="connsiteY0" fmla="*/ 0 h 3353385"/>
              <a:gd name="connsiteX1" fmla="*/ 612564 w 3281595"/>
              <a:gd name="connsiteY1" fmla="*/ 0 h 3353385"/>
              <a:gd name="connsiteX2" fmla="*/ 1159497 w 3281595"/>
              <a:gd name="connsiteY2" fmla="*/ 0 h 3353385"/>
              <a:gd name="connsiteX3" fmla="*/ 1772061 w 3281595"/>
              <a:gd name="connsiteY3" fmla="*/ 0 h 3353385"/>
              <a:gd name="connsiteX4" fmla="*/ 2253362 w 3281595"/>
              <a:gd name="connsiteY4" fmla="*/ 0 h 3353385"/>
              <a:gd name="connsiteX5" fmla="*/ 3281595 w 3281595"/>
              <a:gd name="connsiteY5" fmla="*/ 0 h 3353385"/>
              <a:gd name="connsiteX6" fmla="*/ 3281595 w 3281595"/>
              <a:gd name="connsiteY6" fmla="*/ 625965 h 3353385"/>
              <a:gd name="connsiteX7" fmla="*/ 3281595 w 3281595"/>
              <a:gd name="connsiteY7" fmla="*/ 1218397 h 3353385"/>
              <a:gd name="connsiteX8" fmla="*/ 3281595 w 3281595"/>
              <a:gd name="connsiteY8" fmla="*/ 1676692 h 3353385"/>
              <a:gd name="connsiteX9" fmla="*/ 3281595 w 3281595"/>
              <a:gd name="connsiteY9" fmla="*/ 2134988 h 3353385"/>
              <a:gd name="connsiteX10" fmla="*/ 3281595 w 3281595"/>
              <a:gd name="connsiteY10" fmla="*/ 2727420 h 3353385"/>
              <a:gd name="connsiteX11" fmla="*/ 3281595 w 3281595"/>
              <a:gd name="connsiteY11" fmla="*/ 3353385 h 3353385"/>
              <a:gd name="connsiteX12" fmla="*/ 2701847 w 3281595"/>
              <a:gd name="connsiteY12" fmla="*/ 3353385 h 3353385"/>
              <a:gd name="connsiteX13" fmla="*/ 2154914 w 3281595"/>
              <a:gd name="connsiteY13" fmla="*/ 3353385 h 3353385"/>
              <a:gd name="connsiteX14" fmla="*/ 1575166 w 3281595"/>
              <a:gd name="connsiteY14" fmla="*/ 3353385 h 3353385"/>
              <a:gd name="connsiteX15" fmla="*/ 1126681 w 3281595"/>
              <a:gd name="connsiteY15" fmla="*/ 3353385 h 3353385"/>
              <a:gd name="connsiteX16" fmla="*/ 546932 w 3281595"/>
              <a:gd name="connsiteY16" fmla="*/ 3353385 h 3353385"/>
              <a:gd name="connsiteX17" fmla="*/ 0 w 3281595"/>
              <a:gd name="connsiteY17" fmla="*/ 3353385 h 3353385"/>
              <a:gd name="connsiteX18" fmla="*/ 0 w 3281595"/>
              <a:gd name="connsiteY18" fmla="*/ 2727420 h 3353385"/>
              <a:gd name="connsiteX19" fmla="*/ 0 w 3281595"/>
              <a:gd name="connsiteY19" fmla="*/ 2202056 h 3353385"/>
              <a:gd name="connsiteX20" fmla="*/ 0 w 3281595"/>
              <a:gd name="connsiteY20" fmla="*/ 1609625 h 3353385"/>
              <a:gd name="connsiteX21" fmla="*/ 0 w 3281595"/>
              <a:gd name="connsiteY21" fmla="*/ 1017193 h 3353385"/>
              <a:gd name="connsiteX22" fmla="*/ 0 w 3281595"/>
              <a:gd name="connsiteY22" fmla="*/ 0 h 3353385"/>
              <a:gd name="connsiteX0" fmla="*/ -173531 w 3281595"/>
              <a:gd name="connsiteY0" fmla="*/ 2682406 h 3353385"/>
              <a:gd name="connsiteX1" fmla="*/ -680076 w 3281595"/>
              <a:gd name="connsiteY1" fmla="*/ 2541094 h 3353385"/>
              <a:gd name="connsiteX2" fmla="*/ -1221158 w 3281595"/>
              <a:gd name="connsiteY2" fmla="*/ 2390146 h 3353385"/>
              <a:gd name="connsiteX3" fmla="*/ -1727702 w 3281595"/>
              <a:gd name="connsiteY3" fmla="*/ 2248834 h 3353385"/>
              <a:gd name="connsiteX4" fmla="*/ -2234247 w 3281595"/>
              <a:gd name="connsiteY4" fmla="*/ 2107521 h 3353385"/>
              <a:gd name="connsiteX5" fmla="*/ -2706255 w 3281595"/>
              <a:gd name="connsiteY5" fmla="*/ 1975844 h 3353385"/>
              <a:gd name="connsiteX6" fmla="*/ -3627245 w 3281595"/>
              <a:gd name="connsiteY6" fmla="*/ 1718912 h 335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1595" h="3353385" fill="none" extrusionOk="0">
                <a:moveTo>
                  <a:pt x="0" y="0"/>
                </a:moveTo>
                <a:cubicBezTo>
                  <a:pt x="277442" y="-67291"/>
                  <a:pt x="399498" y="50707"/>
                  <a:pt x="612564" y="0"/>
                </a:cubicBezTo>
                <a:cubicBezTo>
                  <a:pt x="825630" y="-50707"/>
                  <a:pt x="920194" y="53472"/>
                  <a:pt x="1159497" y="0"/>
                </a:cubicBezTo>
                <a:cubicBezTo>
                  <a:pt x="1398800" y="-53472"/>
                  <a:pt x="1497797" y="39759"/>
                  <a:pt x="1772061" y="0"/>
                </a:cubicBezTo>
                <a:cubicBezTo>
                  <a:pt x="2046325" y="-39759"/>
                  <a:pt x="2130260" y="15355"/>
                  <a:pt x="2253362" y="0"/>
                </a:cubicBezTo>
                <a:cubicBezTo>
                  <a:pt x="2376464" y="-15355"/>
                  <a:pt x="2810979" y="42120"/>
                  <a:pt x="3281595" y="0"/>
                </a:cubicBezTo>
                <a:cubicBezTo>
                  <a:pt x="3319551" y="165862"/>
                  <a:pt x="3245328" y="473783"/>
                  <a:pt x="3281595" y="625965"/>
                </a:cubicBezTo>
                <a:cubicBezTo>
                  <a:pt x="3317862" y="778147"/>
                  <a:pt x="3259418" y="1012962"/>
                  <a:pt x="3281595" y="1218397"/>
                </a:cubicBezTo>
                <a:cubicBezTo>
                  <a:pt x="3303772" y="1423832"/>
                  <a:pt x="3258557" y="1563081"/>
                  <a:pt x="3281595" y="1676692"/>
                </a:cubicBezTo>
                <a:cubicBezTo>
                  <a:pt x="3304633" y="1790303"/>
                  <a:pt x="3271887" y="1935676"/>
                  <a:pt x="3281595" y="2134988"/>
                </a:cubicBezTo>
                <a:cubicBezTo>
                  <a:pt x="3291303" y="2334300"/>
                  <a:pt x="3267709" y="2571043"/>
                  <a:pt x="3281595" y="2727420"/>
                </a:cubicBezTo>
                <a:cubicBezTo>
                  <a:pt x="3295481" y="2883797"/>
                  <a:pt x="3233309" y="3071754"/>
                  <a:pt x="3281595" y="3353385"/>
                </a:cubicBezTo>
                <a:cubicBezTo>
                  <a:pt x="3163511" y="3407608"/>
                  <a:pt x="2829263" y="3304966"/>
                  <a:pt x="2701847" y="3353385"/>
                </a:cubicBezTo>
                <a:cubicBezTo>
                  <a:pt x="2574431" y="3401804"/>
                  <a:pt x="2299028" y="3309493"/>
                  <a:pt x="2154914" y="3353385"/>
                </a:cubicBezTo>
                <a:cubicBezTo>
                  <a:pt x="2010800" y="3397277"/>
                  <a:pt x="1693841" y="3334923"/>
                  <a:pt x="1575166" y="3353385"/>
                </a:cubicBezTo>
                <a:cubicBezTo>
                  <a:pt x="1456491" y="3371847"/>
                  <a:pt x="1255908" y="3304223"/>
                  <a:pt x="1126681" y="3353385"/>
                </a:cubicBezTo>
                <a:cubicBezTo>
                  <a:pt x="997455" y="3402547"/>
                  <a:pt x="824811" y="3293786"/>
                  <a:pt x="546932" y="3353385"/>
                </a:cubicBezTo>
                <a:cubicBezTo>
                  <a:pt x="269053" y="3412984"/>
                  <a:pt x="138499" y="3307469"/>
                  <a:pt x="0" y="3353385"/>
                </a:cubicBezTo>
                <a:cubicBezTo>
                  <a:pt x="-19421" y="3163238"/>
                  <a:pt x="28008" y="2882865"/>
                  <a:pt x="0" y="2727420"/>
                </a:cubicBezTo>
                <a:cubicBezTo>
                  <a:pt x="-28008" y="2571976"/>
                  <a:pt x="31621" y="2397576"/>
                  <a:pt x="0" y="2202056"/>
                </a:cubicBezTo>
                <a:cubicBezTo>
                  <a:pt x="-31621" y="2006536"/>
                  <a:pt x="67866" y="1795964"/>
                  <a:pt x="0" y="1609625"/>
                </a:cubicBezTo>
                <a:cubicBezTo>
                  <a:pt x="-67866" y="1423286"/>
                  <a:pt x="38565" y="1216252"/>
                  <a:pt x="0" y="1017193"/>
                </a:cubicBezTo>
                <a:cubicBezTo>
                  <a:pt x="-38565" y="818134"/>
                  <a:pt x="104211" y="373585"/>
                  <a:pt x="0" y="0"/>
                </a:cubicBezTo>
                <a:close/>
              </a:path>
              <a:path w="3281595" h="3353385" fill="none" extrusionOk="0">
                <a:moveTo>
                  <a:pt x="-173531" y="2682406"/>
                </a:moveTo>
                <a:cubicBezTo>
                  <a:pt x="-322779" y="2643757"/>
                  <a:pt x="-437046" y="2584806"/>
                  <a:pt x="-680076" y="2541094"/>
                </a:cubicBezTo>
                <a:cubicBezTo>
                  <a:pt x="-923106" y="2497381"/>
                  <a:pt x="-1078019" y="2380271"/>
                  <a:pt x="-1221158" y="2390146"/>
                </a:cubicBezTo>
                <a:cubicBezTo>
                  <a:pt x="-1364297" y="2400021"/>
                  <a:pt x="-1594115" y="2262164"/>
                  <a:pt x="-1727702" y="2248834"/>
                </a:cubicBezTo>
                <a:cubicBezTo>
                  <a:pt x="-1861289" y="2235504"/>
                  <a:pt x="-2016487" y="2151545"/>
                  <a:pt x="-2234247" y="2107521"/>
                </a:cubicBezTo>
                <a:cubicBezTo>
                  <a:pt x="-2452007" y="2063497"/>
                  <a:pt x="-2494097" y="2019894"/>
                  <a:pt x="-2706255" y="1975844"/>
                </a:cubicBezTo>
                <a:cubicBezTo>
                  <a:pt x="-2918413" y="1931794"/>
                  <a:pt x="-3342064" y="1703503"/>
                  <a:pt x="-3627245" y="1718912"/>
                </a:cubicBezTo>
              </a:path>
              <a:path w="3281595" h="3353385" stroke="0" extrusionOk="0">
                <a:moveTo>
                  <a:pt x="0" y="0"/>
                </a:moveTo>
                <a:cubicBezTo>
                  <a:pt x="142459" y="-24893"/>
                  <a:pt x="409912" y="29887"/>
                  <a:pt x="514117" y="0"/>
                </a:cubicBezTo>
                <a:cubicBezTo>
                  <a:pt x="618322" y="-29887"/>
                  <a:pt x="872192" y="30206"/>
                  <a:pt x="995417" y="0"/>
                </a:cubicBezTo>
                <a:cubicBezTo>
                  <a:pt x="1118642" y="-30206"/>
                  <a:pt x="1263130" y="52758"/>
                  <a:pt x="1443902" y="0"/>
                </a:cubicBezTo>
                <a:cubicBezTo>
                  <a:pt x="1624675" y="-52758"/>
                  <a:pt x="1783958" y="2534"/>
                  <a:pt x="1892386" y="0"/>
                </a:cubicBezTo>
                <a:cubicBezTo>
                  <a:pt x="2000814" y="-2534"/>
                  <a:pt x="2275408" y="54972"/>
                  <a:pt x="2373687" y="0"/>
                </a:cubicBezTo>
                <a:cubicBezTo>
                  <a:pt x="2471966" y="-54972"/>
                  <a:pt x="3030118" y="73073"/>
                  <a:pt x="3281595" y="0"/>
                </a:cubicBezTo>
                <a:cubicBezTo>
                  <a:pt x="3322673" y="232725"/>
                  <a:pt x="3238234" y="256129"/>
                  <a:pt x="3281595" y="491830"/>
                </a:cubicBezTo>
                <a:cubicBezTo>
                  <a:pt x="3324956" y="727531"/>
                  <a:pt x="3242455" y="862476"/>
                  <a:pt x="3281595" y="983660"/>
                </a:cubicBezTo>
                <a:cubicBezTo>
                  <a:pt x="3320735" y="1104844"/>
                  <a:pt x="3274912" y="1410480"/>
                  <a:pt x="3281595" y="1576091"/>
                </a:cubicBezTo>
                <a:cubicBezTo>
                  <a:pt x="3288278" y="1741702"/>
                  <a:pt x="3228119" y="1844558"/>
                  <a:pt x="3281595" y="2101455"/>
                </a:cubicBezTo>
                <a:cubicBezTo>
                  <a:pt x="3335071" y="2358352"/>
                  <a:pt x="3219876" y="2482549"/>
                  <a:pt x="3281595" y="2693886"/>
                </a:cubicBezTo>
                <a:cubicBezTo>
                  <a:pt x="3343314" y="2905223"/>
                  <a:pt x="3226476" y="3167715"/>
                  <a:pt x="3281595" y="3353385"/>
                </a:cubicBezTo>
                <a:cubicBezTo>
                  <a:pt x="3027345" y="3386132"/>
                  <a:pt x="2983752" y="3301774"/>
                  <a:pt x="2767478" y="3353385"/>
                </a:cubicBezTo>
                <a:cubicBezTo>
                  <a:pt x="2551204" y="3404996"/>
                  <a:pt x="2458092" y="3326839"/>
                  <a:pt x="2154914" y="3353385"/>
                </a:cubicBezTo>
                <a:cubicBezTo>
                  <a:pt x="1851736" y="3379931"/>
                  <a:pt x="1817941" y="3320117"/>
                  <a:pt x="1575166" y="3353385"/>
                </a:cubicBezTo>
                <a:cubicBezTo>
                  <a:pt x="1332391" y="3386653"/>
                  <a:pt x="1217728" y="3325410"/>
                  <a:pt x="1093865" y="3353385"/>
                </a:cubicBezTo>
                <a:cubicBezTo>
                  <a:pt x="970002" y="3381360"/>
                  <a:pt x="760496" y="3295760"/>
                  <a:pt x="579748" y="3353385"/>
                </a:cubicBezTo>
                <a:cubicBezTo>
                  <a:pt x="399000" y="3411010"/>
                  <a:pt x="263107" y="3336743"/>
                  <a:pt x="0" y="3353385"/>
                </a:cubicBezTo>
                <a:cubicBezTo>
                  <a:pt x="-5977" y="3228624"/>
                  <a:pt x="51864" y="3051421"/>
                  <a:pt x="0" y="2895089"/>
                </a:cubicBezTo>
                <a:cubicBezTo>
                  <a:pt x="-51864" y="2738757"/>
                  <a:pt x="48721" y="2492213"/>
                  <a:pt x="0" y="2302658"/>
                </a:cubicBezTo>
                <a:cubicBezTo>
                  <a:pt x="-48721" y="2113103"/>
                  <a:pt x="56706" y="1905382"/>
                  <a:pt x="0" y="1777294"/>
                </a:cubicBezTo>
                <a:cubicBezTo>
                  <a:pt x="-56706" y="1649206"/>
                  <a:pt x="36358" y="1427672"/>
                  <a:pt x="0" y="1151329"/>
                </a:cubicBezTo>
                <a:cubicBezTo>
                  <a:pt x="-36358" y="874987"/>
                  <a:pt x="56012" y="782089"/>
                  <a:pt x="0" y="625965"/>
                </a:cubicBezTo>
                <a:cubicBezTo>
                  <a:pt x="-56012" y="469841"/>
                  <a:pt x="39177" y="162509"/>
                  <a:pt x="0" y="0"/>
                </a:cubicBezTo>
                <a:close/>
              </a:path>
              <a:path w="3281595" h="3353385" fill="none" stroke="0" extrusionOk="0">
                <a:moveTo>
                  <a:pt x="-173531" y="2682406"/>
                </a:moveTo>
                <a:cubicBezTo>
                  <a:pt x="-342766" y="2684282"/>
                  <a:pt x="-514171" y="2564939"/>
                  <a:pt x="-680076" y="2541094"/>
                </a:cubicBezTo>
                <a:cubicBezTo>
                  <a:pt x="-845981" y="2517249"/>
                  <a:pt x="-949739" y="2446034"/>
                  <a:pt x="-1152083" y="2409416"/>
                </a:cubicBezTo>
                <a:cubicBezTo>
                  <a:pt x="-1354427" y="2372798"/>
                  <a:pt x="-1550727" y="2273524"/>
                  <a:pt x="-1658628" y="2268104"/>
                </a:cubicBezTo>
                <a:cubicBezTo>
                  <a:pt x="-1766529" y="2262684"/>
                  <a:pt x="-1995737" y="2096084"/>
                  <a:pt x="-2303321" y="2088251"/>
                </a:cubicBezTo>
                <a:cubicBezTo>
                  <a:pt x="-2610905" y="2080419"/>
                  <a:pt x="-2548967" y="1969244"/>
                  <a:pt x="-2809866" y="1946939"/>
                </a:cubicBezTo>
                <a:cubicBezTo>
                  <a:pt x="-3070765" y="1924634"/>
                  <a:pt x="-3403738" y="1686104"/>
                  <a:pt x="-3627245" y="1718912"/>
                </a:cubicBezTo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568476139">
                  <a:prstGeom prst="borderCallout1">
                    <a:avLst>
                      <a:gd name="adj1" fmla="val 79991"/>
                      <a:gd name="adj2" fmla="val -5288"/>
                      <a:gd name="adj3" fmla="val 51259"/>
                      <a:gd name="adj4" fmla="val -110533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would love</a:t>
            </a:r>
          </a:p>
          <a:p>
            <a:pPr algn="ctr"/>
            <a:r>
              <a:rPr lang="en-US" sz="2400" b="1" dirty="0"/>
              <a:t>would prefer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</a:rPr>
              <a:t>would like</a:t>
            </a:r>
          </a:p>
          <a:p>
            <a:pPr algn="ctr"/>
            <a:r>
              <a:rPr lang="en-US" sz="24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620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3533</TotalTime>
  <Words>1087</Words>
  <Application>Microsoft Office PowerPoint</Application>
  <PresentationFormat>Широкоэкранный</PresentationFormat>
  <Paragraphs>207</Paragraphs>
  <Slides>26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Garamond</vt:lpstr>
      <vt:lpstr>Натуральные материалы</vt:lpstr>
      <vt:lpstr>Non-finite Verb Forms: –ing form and Infinitive  </vt:lpstr>
      <vt:lpstr>Презентация PowerPoint</vt:lpstr>
      <vt:lpstr>Презентация PowerPoint</vt:lpstr>
      <vt:lpstr>The –ing form is used:</vt:lpstr>
      <vt:lpstr>The to-infinitive is used:</vt:lpstr>
      <vt:lpstr>The –ing form is used:</vt:lpstr>
      <vt:lpstr>The to-infinitive is used:</vt:lpstr>
      <vt:lpstr>The –ing form is used:</vt:lpstr>
      <vt:lpstr>The to-infinitive is used:</vt:lpstr>
      <vt:lpstr>The –ing form is used:</vt:lpstr>
      <vt:lpstr>The to-infinitive is used:</vt:lpstr>
      <vt:lpstr>The –ing form is used:</vt:lpstr>
      <vt:lpstr>    The to-infinitive is used:</vt:lpstr>
      <vt:lpstr>The –ing form is used:</vt:lpstr>
      <vt:lpstr> The to-infinitive is used:</vt:lpstr>
      <vt:lpstr>The –ing form is used:</vt:lpstr>
      <vt:lpstr>The to-infinitive is used:</vt:lpstr>
      <vt:lpstr>The –ing form is used:</vt:lpstr>
      <vt:lpstr>The to-infinitive is used:</vt:lpstr>
      <vt:lpstr>Note!</vt:lpstr>
      <vt:lpstr>Note!</vt:lpstr>
      <vt:lpstr>The infinitive without to is used:</vt:lpstr>
      <vt:lpstr>The infinitive without to is used:</vt:lpstr>
      <vt:lpstr>The infinitive without to is used: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Буровы-Стаськовы Катя Алексей</dc:creator>
  <cp:lastModifiedBy>IntodetailMag</cp:lastModifiedBy>
  <cp:revision>50</cp:revision>
  <dcterms:created xsi:type="dcterms:W3CDTF">2020-11-14T14:12:32Z</dcterms:created>
  <dcterms:modified xsi:type="dcterms:W3CDTF">2022-11-16T19:39:03Z</dcterms:modified>
</cp:coreProperties>
</file>