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8" r:id="rId9"/>
    <p:sldId id="269" r:id="rId10"/>
    <p:sldId id="262" r:id="rId11"/>
    <p:sldId id="265" r:id="rId12"/>
    <p:sldId id="266" r:id="rId13"/>
    <p:sldId id="26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8229600" cy="3001888"/>
          </a:xfrm>
        </p:spPr>
        <p:txBody>
          <a:bodyPr>
            <a:normAutofit/>
          </a:bodyPr>
          <a:lstStyle/>
          <a:p>
            <a:pPr algn="ctr"/>
            <a:r>
              <a:rPr lang="ru-RU" sz="6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путь </a:t>
            </a:r>
            <a:r>
              <a:rPr lang="ru-RU" sz="6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поэта – фронтовика</a:t>
            </a:r>
            <a:br>
              <a:rPr lang="ru-RU" sz="6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Павла </a:t>
            </a:r>
            <a:r>
              <a:rPr lang="ru-RU" sz="6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Когана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00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Война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Известие о начале войны застало Когана в Армении, куда он отправился летом 1941 года в геологическую экспедицию. Павел все бросил, и вернулся в столицу. По приезду он узнал, что его родные эвакуировались. Парень не стал терять времени, и вместе с такими же молодыми и упорными ребятами отправился в военкомат. По другому он не мог, хотя и знал, что по состоянию здоровья не подлежит призыву. У Когана была сильная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близорукость 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хронический бронхит. Медицинская комиссия признала его негодным к службе в действующей армии, но Павел не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успокоился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приложил максимум усилий, чтобы оказаться на фронте. Молодой человек не мог отсиживаться в тылу, это противоречило его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жизненным взглядам.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9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Война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Nikita\Desktop\origina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429" y="1772816"/>
            <a:ext cx="7488832" cy="465975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10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Война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Павел решил,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что,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если не получается воевать с оружием в руках, он все равно найдет способ, как внести свою лепту в победу над врагом. Коган отправился на курсы при Военном институте иностранных языков, где готовили военных переводчиков, ведь именно их не хватало катастрофически. Помогло то, что в школе он увлекался изучением иностранных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языков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отличался незаурядными способностями. В 1941-м это учебное заведение эвакуировали из столицы в город Ставрополь под Куйбышевом.</a:t>
            </a:r>
          </a:p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успешного окончания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обучения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Когану присвоили звание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лейтенанта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направили в качестве военного переводчика в полковой разведотряд. Во время службы поэт написал для своего батальона строевую песню, которая звучала на мелодии его прославленной «Бригантины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080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Война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064" y="1412776"/>
            <a:ext cx="8784976" cy="279087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Павел писал домой трогательные письма, сообщал родным, что живой, здоровый, воюет. Надеялся на то, что останется в живых и встретится со всеми своими родными на улице Правды, где они жили до войны. Коган говорил, что только перед лицом смерти осознал, насколько удивительная штука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жизнь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что он осознал это лишь недавно. Он готов был умереть ради того, чтобы жили его родные, так как считал, что фашизм нужно уничтожить любой ценой. А вообще во всех письмах поэта читалась надежда и любовь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 жизни.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Nikita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150519"/>
            <a:ext cx="3388995" cy="254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11960" y="5036671"/>
            <a:ext cx="47479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Место гибели Павла Когана под Новороссийском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65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Смерть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1484784"/>
            <a:ext cx="4690864" cy="511975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Павел Коган погиб 23 сентября 1942 года близ Новороссийска. В этот день он во главе разведгруппы отправился на задание в район сопки Сахарная Голова. Их группу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обстреляли.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многих, в том числе и для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Когана,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этот бой оказался последним в жизни. Похоронили молодого 24-летнего поэта в братской могиле.</a:t>
            </a:r>
          </a:p>
          <a:p>
            <a:pPr marL="0" indent="0"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Сергей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Наровчатов, друг Когана, написал после его смерти, что Павел пошел в рост под пули, точно так же, как шел по жизни – в полный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рост.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Nikita\Desktop\12312312-5-scal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62742"/>
            <a:ext cx="3456384" cy="5041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10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9364"/>
            <a:ext cx="8229600" cy="106881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Павел Давидович Коган</a:t>
            </a:r>
            <a:br>
              <a:rPr lang="ru-RU" sz="49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(4 июля 1918 – 23 сентября 1942)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1740" y="1700808"/>
            <a:ext cx="4680520" cy="468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681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Биография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Павел Коган – отечественный поэт романтического направления. Настоящую славу получил после написания слов к композиции «Бригантина».</a:t>
            </a:r>
          </a:p>
          <a:p>
            <a:pPr marL="0" indent="0" algn="just"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Почти невозможно подсчитать, сколько молодых, талантливых поэтов навечно осталось на полях Великой Отечественной войны. Их жизнь могла сложиться совершенно иначе, они могли получить всенародное признание и любовь, выпустить огромное количество своих стихов, растить детей,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нянчить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внуков, но… Они не могли иначе, не могли остаться в тылу, когда весь народ поднялся на борьбу с фашизмом. Даже если имели такую возможность в связи со слабым здоровьем. Особое место среди них занимает Павел Коган, поэт, который жил, как писал, и писал, как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жил.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90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Детство и юность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Родился Павел Коган в Киеве 4 июля 1918 года. Отца звали Давид Коган, маму – Фани Коган (в девичестве Парташникова). В 1922 году семья перебралась в Москву. Павлу на тот момент исполнилось всего четыре года, поэтому он совсем не помнил Украину.</a:t>
            </a:r>
          </a:p>
          <a:p>
            <a:pPr marL="0" indent="0" algn="just"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Поэзия вошла в жизнь мальчика с раннего детства. Он обладал хорошей памятью, знал огромное количество стихов наизусть. Павел рос очень свободолюбивым, любил путешествовать, еще в школе исходил пешком центральную часть России. Его любимый писатель – Александр Грин. Повзрослев, Коган начал писать свои стихи, в которых явственно прослеживались гриновские мотивы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8345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Юность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После окончания школы в 1936 году Павел стал студентом Московского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института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истории, философии и литературы. В 1939 году он поступил в прославленный Литературный институт имени Горького, не бросив при этом ИФЛИ. Посещал семинар Ильи Сельвинского, где выгодно отличался от других молодых поэтов – Наровчатова, Яшина, Кульчицкого.</a:t>
            </a:r>
          </a:p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жизни Коган не опубликовал ни одного своего произведения, хотя его стихи пользовались популярностью в среде столичной литературной молодежи. Коган и его друг Георгий Лепский сочинили несколько композиций, среди которых была и «Бригантина», самое известное произведение в его творческой биографии. Именно этот стих принес Павлу Когану популярность, но к тому времени его уже давно не было 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живых.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689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Юность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496944" cy="452628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1937-м Павел стал автором стиха под названием «Поэту», которое он посвятил казни Льва Гумилева. Каким-то образом, органы НКВД пропустили это стихотворение, не обратили на него внимание, иначе молодому поэту пришлось бы несладко. В 1966-м этот стих вошел в сборник произведений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Когана.</a:t>
            </a:r>
          </a:p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1940-м показал наработки своего романа в стихах под названием «Владимир Рогов» Иосифу Уткину, в то время руководившему объединением молодых поэтов в Союзе Писателей.</a:t>
            </a:r>
          </a:p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Многие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студенты Литературного вуза так и не окончили его, страна жила в преддверии войны. Сколько гениальных литераторов сложили свои головы на поле боя, сказать невозможно. В 1965 году в СССР вышла книга «Советские поэты, павшие в Великой Отечественной войне». Среди сотен имен есть имя 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Павла Когана.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76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Стихотворение «Поэту»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4320480" cy="482453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Эта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ночь раскидала огни,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Неожиданная, как беда.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Так ли падает птица вниз,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Крылья острые раскидав?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Эта полночь сведет с ума,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Перепутает дни - и прочь.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Из Норвегии шел туман.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Злая ночь. Балтийская ночь.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Ты лежал на сыром песке,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Как надежду обняв песок.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То ль рубин горит на виске,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То ль рябиной зацвел висок.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Ах, на сколько тревожных лет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Горечь эту я сберегу!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Злою ночью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лежал поэт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На пустом, как тоска,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берегу.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Ночью встанешь. И вновь и вновь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Запеваешь песенку ту же: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Ах ты ночь, ты моя любовь,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Что ты злою бедою кружишь?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1556792"/>
            <a:ext cx="44644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свете город Каир,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Он ночами мне часто снится,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 стихи прямые твои,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 косые ее ресницы.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Но, хрипя, отвечает тень: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"Прекрати. Перестань. Не надо.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мире ночь. В мире будет день.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 весна за снега награда.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Мир огромен. Снега косы,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Людям - слово, а травам шелест.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Сын ты этой земли иль не сын?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Сын ты этой земле иль пришелец?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Выходи. Колобродь. Атамань.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Травы дрогнут. Дороги заждались вождя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 ты слишком долго вдыхал болотный туман.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Ты верить не хочешь во что-нибудь, кроме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дождя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5282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Личная жизнь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Свою единственную любовь 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жизни,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писательницу Елену Ржевскую, Павел встретил в годы учебы в институте. Их брак не был официально зарегистрированным, но влюбленные не обращали на это никакого внимания, их счастью это не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мешало.</a:t>
            </a:r>
          </a:p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Личная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жизнь поэта сложилась хорошо, жаль, что семейным счастьем ему довелось наслаждаться недолго. Елена родила супругу дочь Ольгу. Девушка вышла замуж за профессора МГУ, доктора химических наук Бориса Сумма. В этом браке родилась внучка Павла Когана – Любовь Сумм, переводчик, кандидат филологических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наук.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36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Елена Ржевская и Павел Коган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Nikita\Desktop\123123-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7632848" cy="509219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324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69</TotalTime>
  <Words>1260</Words>
  <Application>Microsoft Office PowerPoint</Application>
  <PresentationFormat>Экран (4:3)</PresentationFormat>
  <Paragraphs>70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Corbel</vt:lpstr>
      <vt:lpstr>Times New Roman</vt:lpstr>
      <vt:lpstr>Wingdings</vt:lpstr>
      <vt:lpstr>Wingdings 2</vt:lpstr>
      <vt:lpstr>Wingdings 3</vt:lpstr>
      <vt:lpstr>Модульная</vt:lpstr>
      <vt:lpstr>Творческий путь  поэта – фронтовика Павла Когана</vt:lpstr>
      <vt:lpstr>Павел Давидович Коган (4 июля 1918 – 23 сентября 1942) </vt:lpstr>
      <vt:lpstr>Биография</vt:lpstr>
      <vt:lpstr>Детство и юность</vt:lpstr>
      <vt:lpstr>Юность</vt:lpstr>
      <vt:lpstr>Юность</vt:lpstr>
      <vt:lpstr>Стихотворение «Поэту»</vt:lpstr>
      <vt:lpstr>Личная жизнь</vt:lpstr>
      <vt:lpstr>Елена Ржевская и Павел Коган</vt:lpstr>
      <vt:lpstr>Война</vt:lpstr>
      <vt:lpstr>Война</vt:lpstr>
      <vt:lpstr>Война</vt:lpstr>
      <vt:lpstr>Война</vt:lpstr>
      <vt:lpstr>Смерть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admin</cp:lastModifiedBy>
  <cp:revision>2</cp:revision>
  <dcterms:created xsi:type="dcterms:W3CDTF">2022-05-31T20:52:15Z</dcterms:created>
  <dcterms:modified xsi:type="dcterms:W3CDTF">2022-11-17T16:18:33Z</dcterms:modified>
</cp:coreProperties>
</file>