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82" r:id="rId2"/>
    <p:sldId id="283" r:id="rId3"/>
    <p:sldId id="257" r:id="rId4"/>
    <p:sldId id="258" r:id="rId5"/>
    <p:sldId id="278" r:id="rId6"/>
    <p:sldId id="279" r:id="rId7"/>
    <p:sldId id="259" r:id="rId8"/>
    <p:sldId id="260" r:id="rId9"/>
    <p:sldId id="276" r:id="rId10"/>
    <p:sldId id="277" r:id="rId11"/>
    <p:sldId id="261" r:id="rId12"/>
    <p:sldId id="262" r:id="rId13"/>
    <p:sldId id="263" r:id="rId14"/>
    <p:sldId id="264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5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4" autoAdjust="0"/>
    <p:restoredTop sz="86380" autoAdjust="0"/>
  </p:normalViewPr>
  <p:slideViewPr>
    <p:cSldViewPr>
      <p:cViewPr varScale="1">
        <p:scale>
          <a:sx n="99" d="100"/>
          <a:sy n="99" d="100"/>
        </p:scale>
        <p:origin x="15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C0999-0759-444E-8137-FE40ACC4883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7167F-8B7E-4D1F-96C6-1655251A5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998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34EDE-9D4E-4483-B959-7E5C6E362AAB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B2F40-5153-4D3E-8FDC-0EF82CFB9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Все профессии нужны</a:t>
            </a:r>
            <a:r>
              <a:rPr lang="en-US" sz="5400" b="1" dirty="0" smtClean="0">
                <a:solidFill>
                  <a:srgbClr val="002060"/>
                </a:solidFill>
              </a:rPr>
              <a:t>!</a:t>
            </a:r>
            <a:r>
              <a:rPr lang="ru-RU" sz="5400" b="1" dirty="0" smtClean="0">
                <a:solidFill>
                  <a:srgbClr val="002060"/>
                </a:solidFill>
              </a:rPr>
              <a:t/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Все профессии важны!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2949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er.ru/media/userdata/news/2012/04/22/ef75cde6eed235cd2be8f10e0233848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4664"/>
            <a:ext cx="4536504" cy="2636913"/>
          </a:xfrm>
          <a:prstGeom prst="rect">
            <a:avLst/>
          </a:prstGeom>
          <a:noFill/>
        </p:spPr>
      </p:pic>
      <p:pic>
        <p:nvPicPr>
          <p:cNvPr id="35844" name="Picture 4" descr="http://dalrybvtuz.ru/nfiles/news2/25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4032448" cy="3419872"/>
          </a:xfrm>
          <a:prstGeom prst="rect">
            <a:avLst/>
          </a:prstGeom>
          <a:noFill/>
        </p:spPr>
      </p:pic>
      <p:pic>
        <p:nvPicPr>
          <p:cNvPr id="35846" name="Picture 6" descr="http://img0.liveinternet.ru/images/attach/c/0/43/759/43759013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17646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609" y="595852"/>
            <a:ext cx="5056632" cy="52075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строителя очень важна.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Кто скажет, что людям она не нужна?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Все страстно мечтают о новых домах,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Их видят в прекрасных волнующих снах.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superomsk.ru/upload/iblock/ceb/ceb16dddb28a0aa4fc57cafef278d2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3960440" cy="3401591"/>
          </a:xfrm>
          <a:prstGeom prst="rect">
            <a:avLst/>
          </a:prstGeom>
          <a:noFill/>
        </p:spPr>
      </p:pic>
      <p:pic>
        <p:nvPicPr>
          <p:cNvPr id="18438" name="Picture 6" descr="http://www.a-zur.ru/var/cache/ImageAttr/photos.PhotoAlbum.image.full/214.stroj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176464" cy="3410744"/>
          </a:xfrm>
          <a:prstGeom prst="rect">
            <a:avLst/>
          </a:prstGeom>
          <a:noFill/>
        </p:spPr>
      </p:pic>
      <p:pic>
        <p:nvPicPr>
          <p:cNvPr id="18442" name="Picture 10" descr="http://kosandra.ru/add_files/1_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4343400" cy="2850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767613"/>
            <a:ext cx="5111750" cy="48639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Он и фрукты, и природу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Нарисует, и портрет.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Взял художник на работу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Кисти, краски и мольберт.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oda.te.gov.ua/data/upload/news/buchatska/ua/16214/hudojnik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744416" cy="2880320"/>
          </a:xfrm>
          <a:prstGeom prst="rect">
            <a:avLst/>
          </a:prstGeom>
          <a:noFill/>
        </p:spPr>
      </p:pic>
      <p:pic>
        <p:nvPicPr>
          <p:cNvPr id="20484" name="Picture 4" descr="http://www.motivators.ru/sites/default/files/imagecache/main-motivator/motivator-169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176464" cy="4824536"/>
          </a:xfrm>
          <a:prstGeom prst="rect">
            <a:avLst/>
          </a:prstGeom>
          <a:noFill/>
        </p:spPr>
      </p:pic>
      <p:pic>
        <p:nvPicPr>
          <p:cNvPr id="20486" name="Picture 6" descr="http://img-fotki.yandex.ru/get/3704/ynd-17.2/0_12e14_82101873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4032448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661987"/>
            <a:ext cx="5111750" cy="50752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Профессии важнее нет: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Он ходит в школу много лет,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Всегда – с весёлой детворой,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Ей открывает мир большой,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Несёт он знания и свет,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Всегда готов нам дать совет.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Его привыкли уважать.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Кто он? Вы можете назвать?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ettingsmart.com/cms/wp-content/uploads/2011/12/teacher-effectivene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4664"/>
            <a:ext cx="4032448" cy="2736304"/>
          </a:xfrm>
          <a:prstGeom prst="rect">
            <a:avLst/>
          </a:prstGeom>
          <a:noFill/>
        </p:spPr>
      </p:pic>
      <p:pic>
        <p:nvPicPr>
          <p:cNvPr id="22532" name="Picture 4" descr="http://pskov.pskovedu.ru/site/htmlimages/a_photo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536504" cy="4752528"/>
          </a:xfrm>
          <a:prstGeom prst="rect">
            <a:avLst/>
          </a:prstGeom>
          <a:noFill/>
        </p:spPr>
      </p:pic>
      <p:pic>
        <p:nvPicPr>
          <p:cNvPr id="22538" name="Picture 10" descr="http://us.123rf.com/400wm/400/400/michaeljung/michaeljung0906/michaeljung090600321/5125222-teacher-checking-homewor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744416" cy="3267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177" y="671290"/>
            <a:ext cx="5111496" cy="50566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Умело он ведёт машину –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Ведь за рулём не первый год!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Слегка шуршат тугие шины,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Он нас по городу везёт.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3.imgbb.ru/3/6/2/362937b1aa772fc67b85758a6e2a90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4664"/>
            <a:ext cx="4248472" cy="2830067"/>
          </a:xfrm>
          <a:prstGeom prst="rect">
            <a:avLst/>
          </a:prstGeom>
          <a:noFill/>
        </p:spPr>
      </p:pic>
      <p:pic>
        <p:nvPicPr>
          <p:cNvPr id="25604" name="Picture 4" descr="http://www.kirovnet.ru/files/img/news/9663/161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392488" cy="3243090"/>
          </a:xfrm>
          <a:prstGeom prst="rect">
            <a:avLst/>
          </a:prstGeom>
          <a:noFill/>
        </p:spPr>
      </p:pic>
      <p:pic>
        <p:nvPicPr>
          <p:cNvPr id="25606" name="Picture 6" descr="http://feo.ua/news_thumbs/knf9a3930d74ec0195b5cd0cd4f64b9ca40_8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4104456" cy="3267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611" y="673576"/>
            <a:ext cx="5024628" cy="50520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Как играет музыкант,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Как прекрасны скрипки звуки!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У него большой талант,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Золотые руки.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Цель: Обобщать и активизировать знания       детей о труде, профессиях.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Задачи: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Учить определять профессии, выделять инструменты, орудия труда для определенной профессии.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Развивать речь, мышление, внимание.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Активизировать словарь детей пословицами и поговорками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Воспитывать интерес к разным профессиям, к их значимости в жизни.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assets1.lookatme.ru/1253875017/assets/article_image-image/58/3c/442703/article_image-image-artic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5043686" cy="3112021"/>
          </a:xfrm>
          <a:prstGeom prst="rect">
            <a:avLst/>
          </a:prstGeom>
          <a:noFill/>
        </p:spPr>
      </p:pic>
      <p:pic>
        <p:nvPicPr>
          <p:cNvPr id="27656" name="Picture 8" descr="http://www.krugosvet.ru/images/1001616_RE00B6C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429000"/>
            <a:ext cx="4831407" cy="2907755"/>
          </a:xfrm>
          <a:prstGeom prst="rect">
            <a:avLst/>
          </a:prstGeom>
          <a:noFill/>
        </p:spPr>
      </p:pic>
      <p:pic>
        <p:nvPicPr>
          <p:cNvPr id="27658" name="Picture 10" descr="http://www.yuga.ru/media/finkelstein_2004_concer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4176464" cy="2931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2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623" y="577564"/>
            <a:ext cx="4832604" cy="52440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Ходит в белом колпаке 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 поварёшкою в руке. 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Он готовит нам обед: 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Кашу, щи и винегрет</a:t>
            </a:r>
            <a:r>
              <a:rPr lang="ru-RU" b="1" dirty="0" smtClean="0">
                <a:solidFill>
                  <a:srgbClr val="002060"/>
                </a:solidFill>
              </a:rPr>
              <a:t>. 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vkusnoe.info/uploads/posts/2012-01/1325766098_vkusnye-recepty-blyud-ot-shef-povar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5159896" cy="3049538"/>
          </a:xfrm>
          <a:prstGeom prst="rect">
            <a:avLst/>
          </a:prstGeom>
          <a:noFill/>
        </p:spPr>
      </p:pic>
      <p:pic>
        <p:nvPicPr>
          <p:cNvPr id="29700" name="Picture 4" descr="http://savepic.su/22281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392488" cy="3168352"/>
          </a:xfrm>
          <a:prstGeom prst="rect">
            <a:avLst/>
          </a:prstGeom>
          <a:noFill/>
        </p:spPr>
      </p:pic>
      <p:pic>
        <p:nvPicPr>
          <p:cNvPr id="29702" name="Picture 6" descr="http://kaloriy.ru/picture/39_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086622" cy="3176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2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187" y="604996"/>
            <a:ext cx="4951476" cy="51892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Ну, а кто сильнее тут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Всех болезней и простуд?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Словно доктор Айболит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Нас от гриппа защитит?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 боюсь – бегу, скачу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гости к доброму врачу!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mednet.mc.uky.edu/placement_uploads/docconsultation358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692696"/>
            <a:ext cx="3571875" cy="2390775"/>
          </a:xfrm>
          <a:prstGeom prst="rect">
            <a:avLst/>
          </a:prstGeom>
          <a:noFill/>
        </p:spPr>
      </p:pic>
      <p:pic>
        <p:nvPicPr>
          <p:cNvPr id="39940" name="Picture 4" descr="http://nakhodka-my.ru/images/news/block/3674b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84984"/>
            <a:ext cx="4418856" cy="3089920"/>
          </a:xfrm>
          <a:prstGeom prst="rect">
            <a:avLst/>
          </a:prstGeom>
          <a:noFill/>
        </p:spPr>
      </p:pic>
      <p:pic>
        <p:nvPicPr>
          <p:cNvPr id="39942" name="Picture 6" descr="http://collectsocialsecuritydisability.com/wp-content/uploads/2011/11/docto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456384" cy="4711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661434"/>
            <a:ext cx="5111750" cy="50763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3008313" cy="61535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Тревожный номер «ноль один»,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Ты не останешься один.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Гудят пронзительно сирены –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Начало для пожарной смены: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Необходимо им спешить,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Пожар опасный потушить.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everinform.ru/media/img/800x600_1316761766_pogarnye-tutopt-r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3615333" cy="2945904"/>
          </a:xfrm>
          <a:prstGeom prst="rect">
            <a:avLst/>
          </a:prstGeom>
          <a:noFill/>
        </p:spPr>
      </p:pic>
      <p:pic>
        <p:nvPicPr>
          <p:cNvPr id="1028" name="Picture 4" descr="http://cs301807.userapi.com/v301807453/165/vwoLWFHCzg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5400600" cy="3115072"/>
          </a:xfrm>
          <a:prstGeom prst="rect">
            <a:avLst/>
          </a:prstGeom>
          <a:noFill/>
        </p:spPr>
      </p:pic>
      <p:pic>
        <p:nvPicPr>
          <p:cNvPr id="1030" name="Picture 6" descr="http://www.gorod47.ru/uploads/posts/2012-08/1345138616_22_Glavniii_sait_2806_GetImage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32048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1179" y="641572"/>
            <a:ext cx="5079492" cy="51160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 посту своем стоит,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За порядком он следит.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Строгий смелый офицер.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Кто он? Милиционер!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files.netall.ru/content/gnn/300607/0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4032448" cy="3816424"/>
          </a:xfrm>
          <a:prstGeom prst="rect">
            <a:avLst/>
          </a:prstGeom>
          <a:noFill/>
        </p:spPr>
      </p:pic>
      <p:pic>
        <p:nvPicPr>
          <p:cNvPr id="37892" name="Picture 4" descr="http://im8-tub-ru.yandex.net/i?id=143061075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32656"/>
            <a:ext cx="3672408" cy="2232248"/>
          </a:xfrm>
          <a:prstGeom prst="rect">
            <a:avLst/>
          </a:prstGeom>
          <a:noFill/>
        </p:spPr>
      </p:pic>
      <p:pic>
        <p:nvPicPr>
          <p:cNvPr id="37894" name="Picture 6" descr="http://autopeople.ru/images/post/55/91455/milicion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88843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630291"/>
            <a:ext cx="5111750" cy="51386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Он готов в огонь и бой,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Защищая нас с тобой.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Он в дозор идёт и в град,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Не покинет пост солдат.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p.ric.ua/uploads/posts/2010-05/1273147087_1162515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2657"/>
            <a:ext cx="4457700" cy="3024336"/>
          </a:xfrm>
          <a:prstGeom prst="rect">
            <a:avLst/>
          </a:prstGeom>
          <a:noFill/>
        </p:spPr>
      </p:pic>
      <p:pic>
        <p:nvPicPr>
          <p:cNvPr id="16388" name="Picture 4" descr="http://i012.radikal.ru/1011/a9/6bfe332b9b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032448" cy="3035821"/>
          </a:xfrm>
          <a:prstGeom prst="rect">
            <a:avLst/>
          </a:prstGeom>
          <a:noFill/>
        </p:spPr>
      </p:pic>
      <p:pic>
        <p:nvPicPr>
          <p:cNvPr id="16390" name="Picture 6" descr="http://gallery.sevstar.net/bPIC/201006/201006298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032523" cy="2968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2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595851"/>
            <a:ext cx="5111750" cy="52075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 мачте наш трехцветный флаг,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 палубе стоит моряк.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знает, что моря страны,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Границы океанов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днем, и ночью быть должны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Под бдительной охраной!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радуга</Template>
  <TotalTime>716</TotalTime>
  <Words>384</Words>
  <Application>Microsoft Office PowerPoint</Application>
  <PresentationFormat>Экран (4:3)</PresentationFormat>
  <Paragraphs>40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радуга</vt:lpstr>
      <vt:lpstr>Все профессии нужны!  Все профессии важны!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нужны, все профессии важны!!!</dc:title>
  <dc:creator>ksyusha</dc:creator>
  <cp:lastModifiedBy>Пользователь</cp:lastModifiedBy>
  <cp:revision>76</cp:revision>
  <dcterms:created xsi:type="dcterms:W3CDTF">2013-02-17T12:48:35Z</dcterms:created>
  <dcterms:modified xsi:type="dcterms:W3CDTF">2023-02-01T10:11:09Z</dcterms:modified>
</cp:coreProperties>
</file>