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9" r:id="rId9"/>
    <p:sldId id="27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0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0629-15BD-4F41-9EE9-BCADDF7FB406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D1D0ECB-8DF8-4EA1-B9A6-A86847BCB3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0629-15BD-4F41-9EE9-BCADDF7FB406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0ECB-8DF8-4EA1-B9A6-A86847BCB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0629-15BD-4F41-9EE9-BCADDF7FB406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0ECB-8DF8-4EA1-B9A6-A86847BCB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0629-15BD-4F41-9EE9-BCADDF7FB406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0ECB-8DF8-4EA1-B9A6-A86847BCB3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0629-15BD-4F41-9EE9-BCADDF7FB406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1D0ECB-8DF8-4EA1-B9A6-A86847BCB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0629-15BD-4F41-9EE9-BCADDF7FB406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0ECB-8DF8-4EA1-B9A6-A86847BCB3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0629-15BD-4F41-9EE9-BCADDF7FB406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0ECB-8DF8-4EA1-B9A6-A86847BCB3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0629-15BD-4F41-9EE9-BCADDF7FB406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0ECB-8DF8-4EA1-B9A6-A86847BCB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0629-15BD-4F41-9EE9-BCADDF7FB406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0ECB-8DF8-4EA1-B9A6-A86847BCB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0629-15BD-4F41-9EE9-BCADDF7FB406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0ECB-8DF8-4EA1-B9A6-A86847BCB3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0629-15BD-4F41-9EE9-BCADDF7FB406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1D0ECB-8DF8-4EA1-B9A6-A86847BCB3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7160629-15BD-4F41-9EE9-BCADDF7FB406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D1D0ECB-8DF8-4EA1-B9A6-A86847BCB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" TargetMode="External"/><Relationship Id="rId2" Type="http://schemas.openxmlformats.org/officeDocument/2006/relationships/hyperlink" Target="https://ru.wikipedia.org/wiki/%D0%92%D1%83%D0%BB%D0%BA%D0%B0%D0%B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Работу выполнил Захаров Дмитрий обучающийся 2 класса МОУ «СОШ с.Новорепное»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Вулкан – чудо природы!</a:t>
            </a:r>
            <a:endParaRPr lang="ru-RU" sz="5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Чуяшовы\Searches\Desktop\slide-1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5" y="332656"/>
            <a:ext cx="8208912" cy="61206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Чуяшовы\Searches\Desktop\img3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260648"/>
            <a:ext cx="8496944" cy="626469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/>
              <a:t>На Земле насчитывается несколько тысяч вулканов. Из них действующих вулканов  более 800: они дымятся, грохочут, извергаются. Молодые вулканы возникают, время от времени, на глазах людей, а старым уже тысячи и миллионы лет. </a:t>
            </a:r>
          </a:p>
        </p:txBody>
      </p:sp>
      <p:pic>
        <p:nvPicPr>
          <p:cNvPr id="7170" name="Picture 2" descr="Извержения вулканов – 30 потрясающих фотографий со всего ми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356992"/>
            <a:ext cx="4644516" cy="3096344"/>
          </a:xfrm>
          <a:prstGeom prst="rect">
            <a:avLst/>
          </a:prstGeom>
          <a:noFill/>
        </p:spPr>
      </p:pic>
      <p:pic>
        <p:nvPicPr>
          <p:cNvPr id="7172" name="Picture 4" descr="Извержения вулканов – 30 потрясающих фотографий со всего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7444" y="3356992"/>
            <a:ext cx="4226556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82154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нас в России есть вулканы на полуострове Камчатка, поэтому  Камчатку называют краем вулканов</a:t>
            </a:r>
            <a:r>
              <a:rPr lang="ru-RU" sz="3200" dirty="0"/>
              <a:t>.</a:t>
            </a:r>
          </a:p>
        </p:txBody>
      </p:sp>
      <p:pic>
        <p:nvPicPr>
          <p:cNvPr id="4" name="Содержимое 3" descr="C:\Users\Чуяшовы\Searches\Desktop\kluchevskaya-sopka.jpg"/>
          <p:cNvPicPr>
            <a:picLocks noGrp="1"/>
          </p:cNvPicPr>
          <p:nvPr>
            <p:ph sz="quarter" idx="1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971600" y="1700808"/>
            <a:ext cx="6912768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Какой вред приносят вулканы.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4329" y="823140"/>
            <a:ext cx="7432087" cy="5126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Вулканы тоже могут быть полезными.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54038"/>
            <a:ext cx="7488832" cy="562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Создание модели действующего вулкана.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Светлана\Desktop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1" dirty="0" smtClean="0"/>
              <a:t>                                               Литература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1.Тэйлор Б. Планет Земля. М.: РОСМЭН-ПРЕСС,2013г.</a:t>
            </a:r>
          </a:p>
          <a:p>
            <a:pPr marL="0" indent="0">
              <a:buNone/>
            </a:pPr>
            <a:r>
              <a:rPr lang="ru-RU" dirty="0"/>
              <a:t>2. Сильнейшие извержения вулканов. Источник: www.nm2000.kz</a:t>
            </a:r>
            <a:br>
              <a:rPr lang="ru-RU" dirty="0"/>
            </a:br>
            <a:r>
              <a:rPr lang="ru-RU" dirty="0"/>
              <a:t>3. Интернет-сайт. Все для детей. Почему извергаются вулканы?</a:t>
            </a:r>
            <a:br>
              <a:rPr lang="ru-RU" dirty="0"/>
            </a:br>
            <a:r>
              <a:rPr lang="ru-RU" dirty="0"/>
              <a:t>4. Паркер С., Харрис Н. Планета Земля. Харьков-Белгород: Книжный клуб,2008 .</a:t>
            </a:r>
          </a:p>
          <a:p>
            <a:pPr marL="0" indent="0">
              <a:buNone/>
            </a:pPr>
            <a:r>
              <a:rPr lang="ru-RU" dirty="0"/>
              <a:t>5. Калашников В.И. Чудеса природы. На земле и в воздухе. Энциклопедия тайн и загадок. М.: Белый город, 2005 г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Угадайте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435280" cy="453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Я плююсь огнем и лавой,</a:t>
            </a:r>
          </a:p>
          <a:p>
            <a:pPr>
              <a:buNone/>
            </a:pPr>
            <a:r>
              <a:rPr lang="ru-RU" dirty="0" smtClean="0"/>
              <a:t>Я – опасный великан,</a:t>
            </a:r>
          </a:p>
          <a:p>
            <a:pPr>
              <a:buNone/>
            </a:pPr>
            <a:r>
              <a:rPr lang="ru-RU" dirty="0" smtClean="0"/>
              <a:t>Славен я недоброй славой</a:t>
            </a:r>
          </a:p>
          <a:p>
            <a:pPr>
              <a:buNone/>
            </a:pPr>
            <a:r>
              <a:rPr lang="ru-RU" dirty="0" smtClean="0"/>
              <a:t>Как зовут меня –….</a:t>
            </a:r>
          </a:p>
          <a:p>
            <a:pPr>
              <a:buNone/>
            </a:pPr>
            <a:r>
              <a:rPr lang="ru-RU" dirty="0" smtClean="0"/>
              <a:t>У той немаленькой горы</a:t>
            </a:r>
          </a:p>
          <a:p>
            <a:pPr>
              <a:buNone/>
            </a:pPr>
            <a:r>
              <a:rPr lang="ru-RU" dirty="0" smtClean="0"/>
              <a:t>Характер тихий до поры,</a:t>
            </a:r>
          </a:p>
          <a:p>
            <a:pPr>
              <a:buNone/>
            </a:pPr>
            <a:r>
              <a:rPr lang="ru-RU" dirty="0" smtClean="0"/>
              <a:t>Но может так случиться –</a:t>
            </a:r>
          </a:p>
          <a:p>
            <a:pPr>
              <a:buNone/>
            </a:pPr>
            <a:r>
              <a:rPr lang="ru-RU" dirty="0" smtClean="0"/>
              <a:t> Взорвется, задымится!</a:t>
            </a:r>
            <a:endParaRPr lang="ru-RU" dirty="0"/>
          </a:p>
        </p:txBody>
      </p:sp>
      <p:pic>
        <p:nvPicPr>
          <p:cNvPr id="16386" name="Picture 2" descr="Photograph Etna by Giuseppe Torretta on 500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36912"/>
            <a:ext cx="4148213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Существует много чудес на Земле. Многие природные явления загадочны, очень интересны, и необычны. </a:t>
            </a:r>
            <a:r>
              <a:rPr lang="ru-RU" b="1" dirty="0"/>
              <a:t>  </a:t>
            </a:r>
            <a:r>
              <a:rPr lang="ru-RU" dirty="0"/>
              <a:t>Я  решил более подробно узнать об удивительном и одновременно страшном природном явлении, поражающем воображение человека </a:t>
            </a:r>
            <a:r>
              <a:rPr lang="ru-RU" b="1" dirty="0"/>
              <a:t>-</a:t>
            </a:r>
            <a:r>
              <a:rPr lang="ru-RU" dirty="0"/>
              <a:t> вулкан. Я решил  попробовать сделать  дома мини- вулкан. С этого началась моя исследовательская работа.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узнать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такое вулканы и как они влияют  на экологию планеты;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мини-вулкана в домашних условиях.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исследования: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 Выяснить что такое вулкан?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 Как устроен вулкан?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 Какие бывают вулканы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вред и пользу приносят  вулканы?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 Создать действующую модель вулкана в домашних условиях.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Посетить библиотеку.</a:t>
            </a:r>
          </a:p>
          <a:p>
            <a:r>
              <a:rPr lang="ru-RU" dirty="0" smtClean="0"/>
              <a:t>Провести анкетирование</a:t>
            </a:r>
          </a:p>
          <a:p>
            <a:r>
              <a:rPr lang="ru-RU" dirty="0" smtClean="0"/>
              <a:t>Собрать информацию в Интернете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действующую модель вулкана в домашних условиях.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Вулкан – что это?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Анкетирование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   Знаете </a:t>
            </a:r>
            <a:r>
              <a:rPr lang="ru-RU" dirty="0"/>
              <a:t>ли вы, то такое вулкан? 	 </a:t>
            </a:r>
            <a:r>
              <a:rPr lang="ru-RU" dirty="0" smtClean="0"/>
              <a:t>   </a:t>
            </a:r>
          </a:p>
          <a:p>
            <a:r>
              <a:rPr lang="ru-RU" dirty="0" smtClean="0"/>
              <a:t>   84,2 %  обучающихся ответили – да;</a:t>
            </a:r>
          </a:p>
          <a:p>
            <a:r>
              <a:rPr lang="ru-RU" dirty="0" smtClean="0"/>
              <a:t>    10   %  обучающихся </a:t>
            </a:r>
            <a:r>
              <a:rPr lang="ru-RU" dirty="0"/>
              <a:t>ответили</a:t>
            </a:r>
            <a:r>
              <a:rPr lang="ru-RU" dirty="0" smtClean="0"/>
              <a:t> – нет;</a:t>
            </a:r>
            <a:endParaRPr lang="ru-RU" dirty="0"/>
          </a:p>
          <a:p>
            <a:r>
              <a:rPr lang="ru-RU" dirty="0"/>
              <a:t>     5</a:t>
            </a:r>
            <a:r>
              <a:rPr lang="ru-RU" dirty="0" smtClean="0"/>
              <a:t>  % </a:t>
            </a:r>
            <a:r>
              <a:rPr lang="ru-RU" dirty="0"/>
              <a:t>обучающихся ответили</a:t>
            </a:r>
            <a:r>
              <a:rPr lang="ru-RU" dirty="0" smtClean="0"/>
              <a:t> сомневаюсь, не  </a:t>
            </a:r>
          </a:p>
          <a:p>
            <a:pPr marL="0" indent="0">
              <a:buNone/>
            </a:pPr>
            <a:r>
              <a:rPr lang="ru-RU" dirty="0" smtClean="0"/>
              <a:t>         совсем.     </a:t>
            </a:r>
            <a:endParaRPr lang="ru-RU" dirty="0"/>
          </a:p>
          <a:p>
            <a:r>
              <a:rPr lang="ru-RU" dirty="0"/>
              <a:t>Как вы считаете, вулкан –это чудо? 	      </a:t>
            </a:r>
          </a:p>
          <a:p>
            <a:r>
              <a:rPr lang="ru-RU" dirty="0"/>
              <a:t>      </a:t>
            </a:r>
            <a:r>
              <a:rPr lang="ru-RU" dirty="0" smtClean="0"/>
              <a:t>78,3 </a:t>
            </a:r>
            <a:r>
              <a:rPr lang="ru-RU" dirty="0"/>
              <a:t>% 	обучающихся ответили – да;</a:t>
            </a:r>
          </a:p>
          <a:p>
            <a:r>
              <a:rPr lang="ru-RU" dirty="0" smtClean="0"/>
              <a:t>      15,7 </a:t>
            </a:r>
            <a:r>
              <a:rPr lang="ru-RU" dirty="0"/>
              <a:t>% 	 обучающихся ответили – нет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        </a:t>
            </a:r>
            <a:r>
              <a:rPr lang="ru-RU" dirty="0" smtClean="0"/>
              <a:t>5 </a:t>
            </a:r>
            <a:r>
              <a:rPr lang="ru-RU" dirty="0"/>
              <a:t>% </a:t>
            </a:r>
            <a:r>
              <a:rPr lang="ru-RU" dirty="0" smtClean="0"/>
              <a:t>   обучающихся </a:t>
            </a:r>
            <a:r>
              <a:rPr lang="ru-RU" dirty="0"/>
              <a:t>ответили сомневаюсь, не  </a:t>
            </a:r>
          </a:p>
          <a:p>
            <a:pPr marL="0" indent="0">
              <a:buNone/>
            </a:pPr>
            <a:r>
              <a:rPr lang="ru-RU" dirty="0"/>
              <a:t>       </a:t>
            </a:r>
            <a:r>
              <a:rPr lang="ru-RU" dirty="0" smtClean="0"/>
              <a:t>     </a:t>
            </a:r>
            <a:r>
              <a:rPr lang="ru-RU" dirty="0"/>
              <a:t>совсем.     </a:t>
            </a:r>
          </a:p>
          <a:p>
            <a:r>
              <a:rPr lang="ru-RU" dirty="0"/>
              <a:t>Количество опрошенных 	          обучающихся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1-4  классов 19 человек.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вулкан?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363272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Вот вулкан – это гора,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внутри горы – дыра.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Из горы идет дымок,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Летят камни, серый смог.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Гул раздался тут и </a:t>
            </a:r>
            <a:r>
              <a:rPr lang="ru-RU" dirty="0" smtClean="0"/>
              <a:t>там:</a:t>
            </a:r>
            <a:br>
              <a:rPr lang="ru-RU" dirty="0" smtClean="0"/>
            </a:br>
            <a:r>
              <a:rPr lang="ru-RU" dirty="0"/>
              <a:t>Просыпается вулкан.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Вот гора вся задрожала,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Магма лавой побежала,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Камни, пепел полетели,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Небо видно еле-еле.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Не ходи ты, милый там,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Где проснувшийся вулкан.</a:t>
            </a:r>
          </a:p>
        </p:txBody>
      </p:sp>
      <p:pic>
        <p:nvPicPr>
          <p:cNvPr id="1030" name="Picture 6" descr="https://avatars.mds.yandex.net/get-pdb/2365395/54e6f757-4830-4a3e-8399-d95a98390bd5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844824"/>
            <a:ext cx="4320480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260648"/>
            <a:ext cx="835292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hlinkClick r:id="rId2"/>
              </a:rPr>
              <a:t>Вулкан</a:t>
            </a:r>
            <a:endParaRPr lang="ru-RU" b="1" dirty="0"/>
          </a:p>
          <a:p>
            <a:r>
              <a:rPr lang="ru-RU" b="1" dirty="0"/>
              <a:t>Вулканы</a:t>
            </a:r>
            <a:r>
              <a:rPr lang="ru-RU" dirty="0"/>
              <a:t> — геологические образования на поверхности коры Земли или другой планеты, где магма выходит на поверхность, образуя лаву, вулканические газы, камни (вулканические бомбы и пирокластические потоки).</a:t>
            </a:r>
          </a:p>
          <a:p>
            <a:r>
              <a:rPr lang="ru-RU" dirty="0">
                <a:hlinkClick r:id="rId2"/>
              </a:rPr>
              <a:t>Вулкан — </a:t>
            </a:r>
            <a:r>
              <a:rPr lang="ru-RU" dirty="0" err="1">
                <a:hlinkClick r:id="rId2"/>
              </a:rPr>
              <a:t>Википедия</a:t>
            </a:r>
            <a:endParaRPr lang="ru-RU" dirty="0"/>
          </a:p>
          <a:p>
            <a:pPr fontAlgn="t"/>
            <a:r>
              <a:rPr lang="ru-RU" b="1" dirty="0" err="1">
                <a:hlinkClick r:id="rId3"/>
              </a:rPr>
              <a:t>ru.wikipedia.org</a:t>
            </a:r>
            <a:r>
              <a:rPr lang="ru-RU" dirty="0"/>
              <a:t>›</a:t>
            </a:r>
            <a:r>
              <a:rPr lang="ru-RU" dirty="0">
                <a:hlinkClick r:id="rId2"/>
              </a:rPr>
              <a:t>Вулкан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853</TotalTime>
  <Words>255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Справедливость</vt:lpstr>
      <vt:lpstr>Вулкан – чудо природы!</vt:lpstr>
      <vt:lpstr>Угадайте !</vt:lpstr>
      <vt:lpstr>Презентация PowerPoint</vt:lpstr>
      <vt:lpstr>Цель: узнать что такое вулканы и как они влияют  на экологию планеты; создание мини-вулкана в домашних условиях. </vt:lpstr>
      <vt:lpstr>План работы</vt:lpstr>
      <vt:lpstr>Вулкан – что это? Анкетирование</vt:lpstr>
      <vt:lpstr>Что такое вулкан?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 нас в России есть вулканы на полуострове Камчатка, поэтому  Камчатку называют краем вулканов.</vt:lpstr>
      <vt:lpstr>Какой вред приносят вулканы. </vt:lpstr>
      <vt:lpstr>  Вулканы тоже могут быть полезными.  </vt:lpstr>
      <vt:lpstr>Создание модели действующего вулкана.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Вулкан – чудо природы!</dc:title>
  <dc:creator>User</dc:creator>
  <cp:lastModifiedBy>Светлана</cp:lastModifiedBy>
  <cp:revision>11</cp:revision>
  <dcterms:created xsi:type="dcterms:W3CDTF">2020-03-15T08:29:30Z</dcterms:created>
  <dcterms:modified xsi:type="dcterms:W3CDTF">2020-03-23T07:16:17Z</dcterms:modified>
</cp:coreProperties>
</file>