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9" r:id="rId1"/>
  </p:sldMasterIdLst>
  <p:sldIdLst>
    <p:sldId id="256" r:id="rId2"/>
    <p:sldId id="260" r:id="rId3"/>
    <p:sldId id="257" r:id="rId4"/>
    <p:sldId id="259" r:id="rId5"/>
    <p:sldId id="258" r:id="rId6"/>
    <p:sldId id="261" r:id="rId7"/>
    <p:sldId id="263" r:id="rId8"/>
    <p:sldId id="264" r:id="rId9"/>
    <p:sldId id="26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59177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69948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73938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35236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20180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76470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6935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74969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14480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0322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24581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6078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7444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4409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6834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25899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2394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9564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61" r:id="rId2"/>
    <p:sldLayoutId id="2147483762" r:id="rId3"/>
    <p:sldLayoutId id="2147483763" r:id="rId4"/>
    <p:sldLayoutId id="2147483764" r:id="rId5"/>
    <p:sldLayoutId id="2147483765" r:id="rId6"/>
    <p:sldLayoutId id="2147483766" r:id="rId7"/>
    <p:sldLayoutId id="2147483767" r:id="rId8"/>
    <p:sldLayoutId id="2147483768" r:id="rId9"/>
    <p:sldLayoutId id="2147483769" r:id="rId10"/>
    <p:sldLayoutId id="2147483770" r:id="rId11"/>
    <p:sldLayoutId id="2147483771" r:id="rId12"/>
    <p:sldLayoutId id="2147483772" r:id="rId13"/>
    <p:sldLayoutId id="2147483773" r:id="rId14"/>
    <p:sldLayoutId id="2147483774" r:id="rId15"/>
    <p:sldLayoutId id="2147483775" r:id="rId16"/>
    <p:sldLayoutId id="2147483776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268760"/>
            <a:ext cx="8458200" cy="1944216"/>
          </a:xfrm>
        </p:spPr>
        <p:txBody>
          <a:bodyPr>
            <a:noAutofit/>
          </a:bodyPr>
          <a:lstStyle/>
          <a:p>
            <a:pPr algn="ctr"/>
            <a:r>
              <a:rPr lang="ru-RU" sz="6600" b="1" i="1" dirty="0" smtClean="0">
                <a:latin typeface="Times New Roman" panose="02020603050405020304" pitchFamily="18" charset="0"/>
                <a:cs typeface="Times New Roman" pitchFamily="18" charset="0"/>
              </a:rPr>
              <a:t>Образы духовной русской музыки</a:t>
            </a:r>
            <a:endParaRPr lang="ru-RU" sz="66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https://arhivurokov.ru/kopilka/uploads/user_file_53b94404e869a/img_user_file_53b94404e869a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arhivurokov.ru/kopilka/uploads/user_file_53b94404e869a/img_user_file_53b94404e869a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3888432" cy="2916324"/>
          </a:xfrm>
          <a:prstGeom prst="rect">
            <a:avLst/>
          </a:prstGeom>
          <a:noFill/>
        </p:spPr>
      </p:pic>
      <p:pic>
        <p:nvPicPr>
          <p:cNvPr id="1030" name="Picture 6" descr="https://ds04.infourok.ru/uploads/ex/0ab8/0008bd47-998b3146/img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49" y="0"/>
            <a:ext cx="9144000" cy="70020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https://ds04.infourok.ru/uploads/ex/0ab8/0008bd47-998b3146/img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s://arhivurokov.ru/multiurok/html/2017/05/03/s_590a44733abfb/img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Акапелла – пение без музыкального сопровождения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8434" name="Picture 2" descr="акапелла эт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295" y="1547664"/>
            <a:ext cx="9139440" cy="49685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667544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Многолосное пение (партесное)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3 - Московский синодальный хор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3027" y="1101405"/>
            <a:ext cx="8106411" cy="535023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712968" cy="114300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«В минуту скорбную сию…» 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(автор-иеромонах Роман) в исполнении Сергея Безрукова.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https://pimg.mycdn.me/getImage?disableStub=true&amp;type=VIDEO_S_720&amp;url=http%3A%2F%2Fvdp.mycdn.me%2FgetImage%3Fid%3D9049605573%26idx%3D30%26thumbType%3D47%26f%3D1%26i%3D1&amp;signatureToken=CwyUhRE5IGDEN0CXTjzVt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772816"/>
            <a:ext cx="8040555" cy="45228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476672"/>
            <a:ext cx="8003232" cy="5832648"/>
          </a:xfrm>
        </p:spPr>
        <p:txBody>
          <a:bodyPr>
            <a:normAutofit fontScale="47500" lnSpcReduction="20000"/>
          </a:bodyPr>
          <a:lstStyle/>
          <a:p>
            <a:pPr algn="ctr">
              <a:buNone/>
            </a:pPr>
            <a:r>
              <a:rPr lang="ru-RU" sz="2300" dirty="0">
                <a:latin typeface="Times New Roman" panose="02020603050405020304" pitchFamily="18" charset="0"/>
                <a:cs typeface="Times New Roman" pitchFamily="18" charset="0"/>
              </a:rPr>
              <a:t>«Моя Россия»</a:t>
            </a:r>
          </a:p>
          <a:p>
            <a:pPr algn="ctr">
              <a:buNone/>
            </a:pPr>
            <a:endParaRPr lang="ru-RU" sz="23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sz="2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2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моей России длинные косички,</a:t>
            </a:r>
          </a:p>
          <a:p>
            <a:pPr>
              <a:buNone/>
            </a:pPr>
            <a:r>
              <a:rPr lang="ru-RU" sz="2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моей России светлые реснички,</a:t>
            </a:r>
          </a:p>
          <a:p>
            <a:pPr>
              <a:buNone/>
            </a:pPr>
            <a:r>
              <a:rPr lang="ru-RU" sz="2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моей России голубые  очи.</a:t>
            </a:r>
          </a:p>
          <a:p>
            <a:pPr>
              <a:buNone/>
            </a:pPr>
            <a:r>
              <a:rPr lang="ru-RU" sz="2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меня, Россия, ты похожа очень.</a:t>
            </a:r>
          </a:p>
          <a:p>
            <a:pPr>
              <a:buNone/>
            </a:pPr>
            <a:endParaRPr lang="ru-RU" sz="25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sz="2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Солнце светит, ветры дуют,</a:t>
            </a:r>
          </a:p>
          <a:p>
            <a:pPr>
              <a:buNone/>
            </a:pPr>
            <a:r>
              <a:rPr lang="ru-RU" sz="2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Ливни льются над Россией,</a:t>
            </a:r>
          </a:p>
          <a:p>
            <a:pPr>
              <a:buNone/>
            </a:pPr>
            <a:r>
              <a:rPr lang="ru-RU" sz="2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небе радуга цветная –</a:t>
            </a:r>
          </a:p>
          <a:p>
            <a:pPr>
              <a:buNone/>
            </a:pPr>
            <a:r>
              <a:rPr lang="ru-RU" sz="2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Нет земли красивей.</a:t>
            </a:r>
          </a:p>
          <a:p>
            <a:pPr>
              <a:buNone/>
            </a:pPr>
            <a:endParaRPr lang="ru-RU" sz="25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sz="2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меня Россия - белые берёзы,</a:t>
            </a:r>
          </a:p>
          <a:p>
            <a:pPr>
              <a:buNone/>
            </a:pPr>
            <a:r>
              <a:rPr lang="ru-RU" sz="2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меня Россия - утренние росы.</a:t>
            </a:r>
          </a:p>
          <a:p>
            <a:pPr>
              <a:buNone/>
            </a:pPr>
            <a:r>
              <a:rPr lang="ru-RU" sz="2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меня, Россия, ты всего дороже,</a:t>
            </a:r>
          </a:p>
          <a:p>
            <a:pPr>
              <a:buNone/>
            </a:pPr>
            <a:r>
              <a:rPr lang="ru-RU" sz="2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 чего на маму ты мою похожа.</a:t>
            </a:r>
          </a:p>
          <a:p>
            <a:pPr>
              <a:buNone/>
            </a:pPr>
            <a:endParaRPr lang="ru-RU" sz="25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sz="2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Ты, моя Россия, всех теплом согреешь,</a:t>
            </a:r>
          </a:p>
          <a:p>
            <a:pPr>
              <a:buNone/>
            </a:pPr>
            <a:r>
              <a:rPr lang="ru-RU" sz="2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 моя Россия, песни петь умеешь.</a:t>
            </a:r>
          </a:p>
          <a:p>
            <a:pPr>
              <a:buNone/>
            </a:pPr>
            <a:r>
              <a:rPr lang="ru-RU" sz="2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Ты, моя Россия, неразлучна с нами,</a:t>
            </a:r>
          </a:p>
          <a:p>
            <a:pPr>
              <a:buNone/>
            </a:pPr>
            <a:r>
              <a:rPr lang="ru-RU" sz="2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Ведь Россия наша - это я с </a:t>
            </a:r>
            <a:r>
              <a:rPr lang="ru-RU" sz="2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друзьями </a:t>
            </a:r>
            <a:r>
              <a:rPr lang="ru-RU" sz="25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(учим).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Успенская - Гвидо Рени, бесплатные изображения - OnlyImage.c…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1412776"/>
            <a:ext cx="4955441" cy="3744416"/>
          </a:xfrm>
          <a:prstGeom prst="rect">
            <a:avLst/>
          </a:prstGeom>
          <a:noFill/>
        </p:spPr>
      </p:pic>
    </p:spTree>
  </p:cSld>
  <p:clrMapOvr>
    <a:masterClrMapping/>
  </p:clrMapOvr>
  <p:transition advTm="3187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45</TotalTime>
  <Words>149</Words>
  <Application>Microsoft Office PowerPoint</Application>
  <PresentationFormat>Экран (4:3)</PresentationFormat>
  <Paragraphs>25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Garamond</vt:lpstr>
      <vt:lpstr>Times New Roman</vt:lpstr>
      <vt:lpstr>Натуральные материалы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Акапелла – пение без музыкального сопровождения</vt:lpstr>
      <vt:lpstr>Многолосное пение (партесное)</vt:lpstr>
      <vt:lpstr>«В минуту скорбную сию…» (автор-иеромонах Роман) в исполнении Сергея Безрукова.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МАМА</dc:creator>
  <cp:lastModifiedBy>Sekretar2</cp:lastModifiedBy>
  <cp:revision>11</cp:revision>
  <dcterms:created xsi:type="dcterms:W3CDTF">2018-02-26T20:44:01Z</dcterms:created>
  <dcterms:modified xsi:type="dcterms:W3CDTF">2022-11-17T16:34:01Z</dcterms:modified>
</cp:coreProperties>
</file>