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82" r:id="rId2"/>
    <p:sldId id="291" r:id="rId3"/>
    <p:sldId id="322" r:id="rId4"/>
    <p:sldId id="267" r:id="rId5"/>
    <p:sldId id="295" r:id="rId6"/>
    <p:sldId id="287" r:id="rId7"/>
    <p:sldId id="297" r:id="rId8"/>
    <p:sldId id="298" r:id="rId9"/>
    <p:sldId id="321" r:id="rId10"/>
    <p:sldId id="303" r:id="rId11"/>
    <p:sldId id="292" r:id="rId12"/>
    <p:sldId id="302" r:id="rId13"/>
    <p:sldId id="301" r:id="rId14"/>
    <p:sldId id="300" r:id="rId15"/>
    <p:sldId id="299" r:id="rId16"/>
    <p:sldId id="307" r:id="rId17"/>
    <p:sldId id="304" r:id="rId18"/>
    <p:sldId id="324" r:id="rId19"/>
    <p:sldId id="313" r:id="rId20"/>
    <p:sldId id="306" r:id="rId21"/>
    <p:sldId id="314" r:id="rId22"/>
    <p:sldId id="325" r:id="rId23"/>
    <p:sldId id="305" r:id="rId24"/>
    <p:sldId id="315" r:id="rId25"/>
    <p:sldId id="326" r:id="rId26"/>
    <p:sldId id="312" r:id="rId27"/>
    <p:sldId id="290" r:id="rId28"/>
    <p:sldId id="330" r:id="rId29"/>
    <p:sldId id="311" r:id="rId30"/>
    <p:sldId id="310" r:id="rId31"/>
    <p:sldId id="309" r:id="rId32"/>
    <p:sldId id="316" r:id="rId33"/>
    <p:sldId id="318" r:id="rId34"/>
    <p:sldId id="317" r:id="rId35"/>
    <p:sldId id="308" r:id="rId36"/>
    <p:sldId id="319" r:id="rId37"/>
    <p:sldId id="320" r:id="rId38"/>
    <p:sldId id="327" r:id="rId39"/>
    <p:sldId id="32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BF319-8CB5-4E48-ACA0-8D3597ABD150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EA5A9-7BD1-4278-A8CD-5C23CF527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EA5A9-7BD1-4278-A8CD-5C23CF52731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213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277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778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541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688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233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42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986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79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873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41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004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CB7A9-4C7B-4B80-A7A3-2E1DDE602A8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74242-534B-4A95-850F-A5A41611B4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40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gif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71" y="-31546"/>
            <a:ext cx="9202883" cy="688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4586225"/>
            <a:ext cx="71948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Биография </a:t>
            </a:r>
            <a:r>
              <a:rPr lang="ru-RU" sz="48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И.А.Гончарова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95" y="3032401"/>
            <a:ext cx="4427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«Писал свою жизнь и то, что </a:t>
            </a:r>
            <a:endParaRPr lang="en-US" sz="32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ней пристало…»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&amp;Lcy;&amp;iecy;&amp;ncy;&amp;tcy;&amp;acy; &amp;ncy;&amp;ocy;&amp;vcy;&amp;ocy;&amp;scy;&amp;tcy;&amp;iecy;&amp;j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260648"/>
            <a:ext cx="3666309" cy="4388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IT &amp;Bcy;&amp;lcy;&amp;ocy;&amp;gcy; thinkit.ru &amp;Pcy;&amp;iecy;&amp;rcy;&amp;vcy;&amp;ycy;&amp;jcy; &amp;chcy;&amp;acy;&amp;t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25259"/>
            <a:ext cx="2523362" cy="296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37742" y="5604875"/>
            <a:ext cx="6876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-  Шаповалова О.В. , учитель русского языка и литературы    МБОУ «Лицей № 18»</a:t>
            </a:r>
          </a:p>
          <a:p>
            <a:pPr algn="ctr"/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Сарапул, Удмуртская Республика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951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357" y="4221088"/>
            <a:ext cx="2630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жжжжжжж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0173" y="5877272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«…а вот и само искусство»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&amp;Acy;&amp;ncy;&amp;tcy;&amp;icy;&amp;acy;&amp;lcy;&amp;kcy;&amp;ocy;&amp;gcy;&amp;ocy;&amp;lcy;&amp;softcy;&amp;ncy;&amp;ycy;&amp;jcy; &amp;Fcy;&amp;rcy;&amp;ocy;&amp;ncy;&amp;tcy; &amp;vcy;&amp;ocy; &amp;icy;&amp;mcy;&amp;yacy; &amp;Scy;&amp;vcy;. &amp;Dcy;&amp;icy;&amp;mcy;&amp;icy;&amp;tcy;&amp;rcy;&amp;icy;&amp;yacy; &amp;Dcy;&amp;ocy;&amp;ncy;&amp;scy;&amp;kcy;&amp;ocy;&amp;gcy;&amp;o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152" y="332656"/>
            <a:ext cx="3647361" cy="4846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kollektzioner.files.wordpress.com/2012/06/7f71f0024c16f4b61d62c1a2689ccd0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113134"/>
            <a:ext cx="4686300" cy="3743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&amp;Kcy;&amp;rcy;&amp;ucy;&amp;zhcy;&amp;iecy;&amp;vcy;&amp;ncy;&amp;acy;&amp;yacy; &amp;vcy;&amp;ucy;&amp;acy;&amp;lcy;&amp;soft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04" y="446469"/>
            <a:ext cx="4008267" cy="2338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41875" y="5179625"/>
            <a:ext cx="42736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«…для меня точно солнце  озарило всю аудиторию…»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57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838" y="293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03807" y="5891318"/>
            <a:ext cx="56188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сенью Пушкина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2 &amp;kcy;&amp;acy;&amp;rcy;&amp;tcy;&amp;icy;&amp;ncy;&amp;ycy; &amp;ncy;&amp;acy; &amp;ocy;&amp;tscy;&amp;iecy;&amp;ncy;&amp;kcy;&amp;ucy; :: &amp;Vcy;&amp;icy;&amp;ocy;&amp;lcy;&amp;icy;&amp;tcy;&amp;i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852" y="196448"/>
            <a:ext cx="6144664" cy="4547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&amp;Acy;.&amp;Scy;. &amp;Pcy;&amp;ucy;&amp;shcy;&amp;kcy;&amp;icy;&amp;ncy;. &amp;Pcy;&amp;lcy;&amp;acy;&amp;kcy;&amp;acy;&amp;tcy;. &amp;KHcy;&amp;ucy;&amp;dcy;&amp;ocy;&amp;zhcy;&amp;ncy;&amp;icy;&amp;kcy; &amp;Bcy;. &amp;Zcy;&amp;iecy;&amp;lcy;&amp;iecy;&amp;ncy;&amp;scy;&amp;kcy;&amp;icy;&amp;jcy;. 1949 - &amp;Vcy;&amp;acy;&amp;lcy;&amp;iecy;&amp;ncy;&amp;tcy;&amp;icy;&amp;ncy;&amp;acy; &amp;Scy;&amp;iecy;&amp;rcy;&amp;gcy;&amp;iecy;&amp;iecy;&amp;vcy;&amp;ncy;&amp;acy; &amp;Rcy;&amp;yacy;&amp;bcy;&amp;icy;&amp;zcy;&amp;ocy;&amp;vcy;&amp;a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2717025"/>
            <a:ext cx="2412985" cy="3016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chtoby-pomnili.com/preview.php?width=max&amp;dir=2427&amp;id=REPIN_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37" y="2964363"/>
            <a:ext cx="2638425" cy="3743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www.artscroll.ru/Images/2008/k/Konchalovskiy%20Petr%20Petrovich/00096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55" y="200290"/>
            <a:ext cx="3929617" cy="3204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92567" y="4321658"/>
            <a:ext cx="46176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Пушкине кроются все семена и зачатки, от которых развились потом все роды и виды искусств»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3862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3498" y="3847997"/>
            <a:ext cx="41902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Очерк «На родине»  воссоздает картину провинциального застоя, духовного сна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0" y="5922475"/>
            <a:ext cx="87431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«Свободный гражданин мира»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&amp;Ucy;&amp;lcy;&amp;softcy;&amp;yacy;&amp;ncy;&amp;ocy;&amp;vcy;&amp;scy;&amp;kcy;-&amp;Scy;&amp;icy;&amp;mcy;&amp;bcy;&amp;icy;&amp;rcy;&amp;scy;&amp;kcy; &amp;fcy;&amp;ocy;&amp;tcy;&amp;ocy; 462 &amp;icy;&amp;zcy; 470 &amp;scy;&amp;tcy;&amp;acy;&amp;rcy;&amp;ycy;&amp;khcy; &amp;fcy;&amp;ocy;&amp;tcy;&amp;ocy;&amp;gcy;&amp;rcy;&amp;acy;&amp;fcy;&amp;icy;&amp;jcy;. - 18 &amp;Dcy;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2166"/>
            <a:ext cx="5904656" cy="3011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&amp;Lcy;&amp;IEcy;&amp;Ncy;&amp;Icy;&amp;Ncy; &amp;Vcy;&amp;Ocy;&amp;SHcy;&amp;IEcy;&amp;Lcy; &amp;Vcy; &amp;Icy;&amp;Scy;&amp;Tcy;&amp;Ocy;&amp;Rcy;&amp;Icy;&amp;YUcy; &amp;Pcy;&amp;Ocy; &amp;Vcy;&amp;Ocy;&amp;Rcy;&amp;Ocy;&amp;Vcy;&amp;Acy;&amp;Ncy;&amp;Ncy;&amp;Ocy;&amp;Mcy;&amp;Ucy; &amp;Pcy;&amp;Acy;&amp;Scy;&amp;Pcy;&amp;Ocy;&amp;Rcy;&amp;Tcy;&amp;Ucy; meta name='yandex-verification' content='73108a35b2488ce7' /&amp;Tcy;&amp;IEcy;&amp;Mcy;&amp;Acy; &amp;Ncy;&amp;Ocy;&amp;Mcy;&amp;IEcy;&amp;Rcy;&amp;A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320" y="3284984"/>
            <a:ext cx="4749484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&amp;zhcy;&amp;ucy;&amp;rcy;&amp;ncy;&amp;acy;&amp;lcy; &amp;ocy;&amp;bcy;&amp;ycy;&amp;chcy;&amp;ncy;&amp;ocy;&amp;gcy;&amp;ocy; &amp;chcy;&amp;iecy;&amp;lcy;&amp;ocy;&amp;vcy;&amp;iecy;&amp;kcy;&amp;a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3842"/>
            <a:ext cx="3707904" cy="2467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7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ХолоХ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357" y="4221088"/>
            <a:ext cx="2630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жжжжжжж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7610" y="5411450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«Холодный город»: </a:t>
            </a:r>
          </a:p>
          <a:p>
            <a:pPr algn="ctr"/>
            <a:r>
              <a:rPr lang="ru-RU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еверная столица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&amp;Zcy;&amp;acy;&amp;bcy;&amp;ycy;&amp;tcy;&amp;acy;&amp;yacy; &amp;dcy;&amp;iecy;&amp;rcy;&amp;iecy;&amp;vcy;&amp;ncy;&amp;yacy; - &amp;Kcy;&amp;ucy;&amp;icy;&amp;ncy;&amp;dcy;&amp;zhcy;&amp;icy;. 1874 &amp;Kcy;&amp;acy;&amp;rcy;&amp;tcy;&amp;icy;&amp;ncy;&amp;acy; &amp;khcy;&amp;ucy;&amp;dcy;&amp;ocy;&amp;zhcy;&amp;ncy;&amp;icy;&amp;kcy; &amp;Acy;&amp;rcy;&amp;khcy;&amp;icy;&amp;pcy;&amp;acy; &amp;Icy;&amp;vcy;&amp;acy;&amp;ncy;&amp;ocy;&amp;vcy;&amp;icy;&amp;chcy;&amp;acy; &amp;Kcy;&amp;ucy;&amp;icy;&amp;ncy;&amp;dcy;&amp;zhcy;&amp;icy; '&amp;Zcy;&amp;acy;&amp;bcy;&amp;ycy;&amp;tcy;&amp;acy;&amp;yacy; &amp;dcy;&amp;iecy;&amp;rcy;&amp;iecy;&amp;vcy;&amp;ncy;&amp;yacy;', &amp;pcy;&amp;iecy;&amp;jcy;&amp;zcy;&amp;acy;&amp;zhcy; &amp;mcy;&amp;acy;&amp;scy;&amp;lcy;&amp;ocy;&amp;mcy; &amp;icy;&amp;zcy; &amp;kcy;&amp;ocy;&amp;lcy;&amp;lcy;&amp;iecy;&amp;kcy;&amp;tscy;&amp;icy;&amp;icy; &amp;Gcy;&amp;ocy;&amp;scy;&amp;ucy;&amp;dcy;&amp;acy;&amp;rcy;&amp;s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3051"/>
            <a:ext cx="4104456" cy="3002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&amp;Icy;&amp;scy;&amp;tcy;&amp;ocy;&amp;rcy;&amp;icy;&amp;yacy; &amp;rcy;&amp;ucy;&amp;scy;&amp;scy;&amp;kcy;&amp;ocy;&amp;jcy; &amp;zhcy;&amp;icy;&amp;vcy;&amp;ocy;&amp;pcy;&amp;icy;&amp;scy;&amp;icy; &amp;vcy; XIX &amp;vcy;&amp;iecy;&amp;kcy;&amp;iecy;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3" y="192654"/>
            <a:ext cx="4482121" cy="2990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&amp;Gcy;&amp;ocy;&amp;scy;&amp;ucy;&amp;dcy;&amp;acy;&amp;rcy;&amp;scy;&amp;tcy;&amp;vcy;&amp;iecy;&amp;ncy;&amp;ncy;&amp;ycy;&amp;jcy; &amp;Ecy;&amp;rcy;&amp;mcy;&amp;icy;&amp;tcy;&amp;acy;&amp;zhcy; &amp;Pcy;&amp;acy;&amp;mcy;&amp;yacy;&amp;tcy;&amp;ncy;&amp;icy;&amp;kcy;&amp;icy; &amp;rcy;&amp;ucy;&amp;scy;&amp;scy;&amp;kcy;&amp;ocy;&amp;jcy; &amp;khcy;&amp;ucy;&amp;dcy;&amp;ocy;&amp;zhcy;&amp;iecy;&amp;scy;&amp;tcy;&amp;vcy;&amp;iecy;&amp;ncy;&amp;ncy;&amp;ocy;&amp;jcy; &amp;kcy;&amp;ucy;&amp;lcy;&amp;softcy;&amp;tcy;&amp;ucy;&amp;rcy;&amp;ycy; X - XX &amp;vcy;&amp;iecy;&amp;kcy;&amp;a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52" y="3095193"/>
            <a:ext cx="4140565" cy="2477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&amp;KHcy;&amp;ucy;&amp;dcy;&amp;ocy;&amp;zhcy;&amp;ncy;&amp;icy;&amp;kcy; &amp;Vcy;&amp;lcy;&amp;acy;&amp;dcy;&amp;icy;&amp;mcy;&amp;icy;&amp;rcy; &amp;Lcy;&amp;ucy;&amp;kcy;&amp;icy;&amp;chcy; &amp;Bcy;&amp;ocy;&amp;rcy;&amp;ocy;&amp;vcy;&amp;icy;&amp;kcy;&amp;ocy;&amp;vcy;&amp;scy;&amp;kcy;&amp;icy;&amp;jcy; - &amp;Pcy;&amp;ocy;&amp;rcy;&amp;tcy;&amp;rcy;&amp;iecy;&amp;tcy; - &amp;ZHcy;&amp;icy;&amp;vcy;&amp;ocy;&amp;pcy;&amp;icy;&amp;scy;&amp;softcy; -…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594" y="2834198"/>
            <a:ext cx="4152623" cy="2765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1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357" y="4221088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6357" y="5229200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«Все свободное время посвящал литературе»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&amp;IEcy;&amp;kcy;&amp;icy;&amp;mcy;&amp;ocy;&amp;vcy; &amp;Vcy;&amp;lcy;&amp;acy;&amp;dcy;&amp;icy;&amp;mcy;&amp;icy;&amp;rcy; - &amp;Gcy;&amp;acy;&amp;lcy;&amp;iecy;&amp;rcy;&amp;iecy;&amp;yacy; &amp;pcy;&amp;rcy;&amp;ocy;&amp;icy;&amp;zcy;&amp;vcy;&amp;iecy;&amp;dcy;&amp;iecy;&amp;ncy;&amp;icy;&amp;jcy; &amp;icy; &amp;icy;&amp;ncy;&amp;fcy;&amp;ocy;&amp;rcy;&amp;mcy;&amp;acy;&amp;tscy;&amp;icy;&amp;yacy; &amp;ocy; &amp;khcy;&amp;ucy;&amp;dcy;&amp;ocy;&amp;zhcy;&amp;ncy;&amp;icy;&amp;k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074" y="371244"/>
            <a:ext cx="4402663" cy="3522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museums.artyx.ru/books/item/f00/s00/z0000005/pic/0000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353" y="2417756"/>
            <a:ext cx="3844869" cy="2951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2.bp.blogspot.com/-kOVeTfiOh2Y/UdvzLAIX7eI/AAAAAAAAKxE/GL-7ed2-_c4/s1600/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0050"/>
            <a:ext cx="4991100" cy="3743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&amp;Ucy; &amp;bcy;&amp;ocy;&amp;lcy;&amp;iecy;&amp;iecy; &amp;chcy;&amp;iecy;&amp;mcy; 50 &amp;ncy;&amp;icy;&amp;kcy;&amp;ocy;&amp;lcy;&amp;acy;&amp;iecy;&amp;vcy;&amp;scy;&amp;kcy;&amp;icy;&amp;khcy; &amp;acy;&amp;vcy;&amp;tcy;&amp;ocy;&amp;rcy;&amp;ocy;&amp;vcy; &amp;iecy;&amp;scy;&amp;tcy;&amp;softcy; &amp;shcy;&amp;acy;&amp;ncy;&amp;scy; &amp;icy;&amp;zcy;&amp;dcy;&amp;acy;&amp;tcy;&amp;softcy; &amp;scy;&amp;vcy;&amp;ocy;&amp;icy; &amp;rcy;&amp;ucy;&amp;kcy;&amp;ocy;&amp;pcy;&amp;icy;&amp;scy;&amp;icy; Mycity.mk.u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57" y="2897522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99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883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116632" y="3558823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3802" y="5733256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Семейство </a:t>
            </a:r>
            <a:r>
              <a:rPr lang="ru-RU" sz="48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Майковых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http://www.uokm.ru/img/oi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325" y="1837945"/>
            <a:ext cx="5217675" cy="3469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uokm.ru/img/oi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56"/>
            <a:ext cx="4651361" cy="3093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70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357" y="4221088"/>
            <a:ext cx="2630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жжжжжжж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894" y="5411450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«Маркиз де лень»: «комнатная» слава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42" name="Picture 10" descr="&amp;Tcy;&amp;iecy;&amp;ncy;&amp;softcy; &amp;Pcy;&amp;ocy;&amp;ecy;&amp;tcy;&amp;acy; - &amp;Pcy;&amp;lcy;&amp;ecy;&amp;jcy;&amp;kcy;&amp;acy;&amp;scy;&amp;tcy;&amp;ycy; - &amp;Dcy;&amp;rcy;&amp;ucy;&amp;gcy;&amp;o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2" y="2462251"/>
            <a:ext cx="3356188" cy="29491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4" name="Picture 12" descr="Untitled Docum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062653"/>
            <a:ext cx="5275763" cy="33964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8" name="Picture 16" descr="http://www.kstu.ru/servlet/contentblob?id=780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9752"/>
            <a:ext cx="6408712" cy="2755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70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5877272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4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Странствователь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домосед»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://s2.goodfon.ru/image/271412-3000x21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0" y="45190"/>
            <a:ext cx="4892277" cy="3527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&amp;Bcy;&amp;iecy;&amp;zcy; &amp;zcy;&amp;acy;&amp;gcy;&amp;ocy;&amp;lcy;&amp;ocy;&amp;vcy;&amp;kcy;&amp;a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418" y="1103427"/>
            <a:ext cx="4507777" cy="3384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0173" y="4487729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русской литературе часто встречается сюжет, в котором ценности дома и дороги проверены сюжетом и сопоставлены два типа героев.</a:t>
            </a:r>
          </a:p>
        </p:txBody>
      </p:sp>
    </p:spTree>
    <p:extLst>
      <p:ext uri="{BB962C8B-B14F-4D97-AF65-F5344CB8AC3E}">
        <p14:creationId xmlns:p14="http://schemas.microsoft.com/office/powerpoint/2010/main" val="61728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7610" y="325540"/>
            <a:ext cx="549178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Гончаров рисует новую геометрию мира, в которой движение тождественно сидению. Оба образа жизни эквивалентны и равно далеки от идеала и только совмещение их поможет осмыслить жизнь.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756592" y="5962401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«Лихая </a:t>
            </a:r>
            <a:r>
              <a:rPr lang="ru-RU" sz="44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болесть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&amp;Fcy;&amp;ecy;&amp;ncy;&amp;tcy;&amp;iecy;&amp;zcy;&amp;icy; 1. &amp;Gcy;&amp;acy;&amp;lcy;&amp;iecy;&amp;rcy;&amp;iecy;&amp;yacy; &amp;ocy;&amp;bcy;&amp;ocy;&amp;iecy;&amp;vcy; &amp;icy; &amp;kcy;&amp;acy;&amp;rcy;&amp;tcy;&amp;icy;&amp;ncy;&amp;ocy;&amp;kcy; &amp;dcy;&amp;lcy;&amp;yacy; &amp;rcy;&amp;acy;&amp;bcy;&amp;ocy;&amp;chcy;&amp;iecy;&amp;gcy;&amp;ocy; &amp;scy;&amp;tcy;&amp;ocy;&amp;lcy;&amp;acy;. &amp;Icy;&amp;ncy;&amp;fcy;&amp;ocy;&amp;rcy;&amp;mcy;&amp;acy;&amp;tscy;&amp;icy;&amp;ocy;&amp;ncy;&amp;ncy;&amp;ocy;-&amp;rcy;&amp;acy;&amp;zcy;&amp;vcy;&amp;lcy;&amp;iecy;&amp;kcy;&amp;acy;&amp;tcy;&amp;iecy;&amp;lcy;&amp;softcy;&amp;ncy;&amp;ycy;&amp;jcy; &amp;pcy;&amp;ocy;&amp;rcy;&amp;tcy;&amp;acy;&amp;lcy; bXd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912" y="5017970"/>
            <a:ext cx="2505507" cy="167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617099 &amp;Ocy;&amp;tcy;&amp;pcy;&amp;rcy;&amp;acy;&amp;vcy;&amp;icy;&amp;tcy;&amp;softcy; &amp;dcy;&amp;rcy;&amp;ucy;&amp;gcy;&amp;ucy;! &amp;Kcy;&amp;ocy;&amp;scy;&amp;mcy;&amp;icy;&amp;chcy;&amp;iecy;&amp;scy;&amp;kcy;&amp;icy;&amp;iecy; &amp;ocy;&amp;rcy;&amp;bcy;&amp;icy;&amp;tcy;&amp;ycy; &amp;Rcy;&amp;acy;&amp;zcy;&amp;ncy;&amp;ocy;&amp;iecy; &amp;Icy;&amp;scy;&amp;kcy;&amp;ucy;&amp;scy;&amp;scy;&amp;tcy;&amp;vcy;&amp;ocy; &amp;Mcy;&amp;Icy;&amp;Rcy; &amp;Fcy;&amp;Ocy;&amp;Tcy;&amp;O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6632"/>
            <a:ext cx="3476379" cy="231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&amp;Vcy;&amp;scy;&amp;iecy; &amp;ncy;&amp;ocy;&amp;vcy;&amp;ocy;&amp;scy;&amp;tcy;&amp;icy; &amp;ncy;&amp;acy; Newsla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533" y="2636912"/>
            <a:ext cx="2963942" cy="268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&amp;Pcy;&amp;ocy;&amp;pcy;&amp;ucy;&amp;lcy;&amp;yacy;&amp;rcy;&amp;ncy;&amp;ycy;&amp;iecy; &amp;fcy;&amp;ocy;&amp;tcy;&amp;ocy;&amp;gcy;&amp;rcy;&amp;acy;&amp;fcy;&amp;icy;&amp;icy; &amp;pcy;&amp;ocy;&amp;lcy;&amp;softcy;&amp;zcy;&amp;ocy;&amp;vcy;&amp;acy;&amp;tcy;&amp;iecy;&amp;lcy;&amp;yacy; SINNER - Pixla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467" y="3557398"/>
            <a:ext cx="3240360" cy="243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&amp;Gcy;&amp;iecy;&amp;ocy;&amp;mcy;&amp;iecy;&amp;tcy;&amp;rcy;&amp;icy;&amp;yacy; &amp;Vcy;&amp;scy;&amp;iecy;&amp;lcy;&amp;iecy;&amp;ncy;&amp;ncy;&amp;ocy;&amp;jcy;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3" y="3709603"/>
            <a:ext cx="3371340" cy="22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03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5764" y="5301208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«Фламандская» трилогия: обыкновенные истории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10" name="Picture 6" descr="http://pushkin.ru/images/pushkin/news/knig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53131"/>
            <a:ext cx="4704665" cy="31391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&amp;Kcy;&amp;lcy;&amp;acy;&amp;scy;&amp;scy;&amp;icy;&amp;kcy;&amp;acy; - &amp;Kcy;&amp;ncy;&amp;icy;&amp;gcy;&amp;ocy;&amp;lcy;&amp;iecy;&amp;ncy;&amp;dcy; &amp;kcy;&amp;ncy;&amp;icy;&amp;zhcy;&amp;ncy;&amp;ycy;&amp;jcy; &amp;icy;&amp;ncy;&amp;tcy;&amp;iecy;&amp;rcy;&amp;ncy;&amp;iecy;&amp;tcy;-&amp;mcy;&amp;acy;&amp;gcy;&amp;acy;&amp;zcy;&amp;icy;&amp;n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576" y="1536229"/>
            <a:ext cx="2051720" cy="324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&amp;Ocy;&amp;bcy;&amp;rcy;&amp;ycy;&amp;vcy; - &amp;Gcy;&amp;ocy;&amp;ncy;&amp;chcy;&amp;acy;&amp;rcy;&amp;ocy;&amp;vcy; &amp;Icy;. &amp;Kcy;&amp;ucy;&amp;pcy;&amp;icy;&amp;tcy;&amp;softcy; &amp;kcy;&amp;ncy;&amp;icy;&amp;gcy;&amp;ucy; &amp;scy; &amp;dcy;&amp;ocy;&amp;scy;&amp;tcy;&amp;acy;&amp;vcy;&amp;kcy;&amp;ocy;&amp;jcy; My-shop.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479265"/>
            <a:ext cx="1905000" cy="29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&amp;Kcy;&amp;ncy;&amp;icy;&amp;gcy;&amp;acy; &quot;&amp;Ocy;&amp;bcy;&amp;ycy;&amp;kcy;&amp;ncy;&amp;ocy;&amp;vcy;&amp;iecy;&amp;ncy;&amp;ncy;&amp;acy;&amp;yacy; &amp;icy;&amp;scy;&amp;tcy;&amp;ocy;&amp;rcy;&amp;icy;&amp;yacy;&quot; - &amp;Icy;&amp;vcy;&amp;acy;&amp;ncy; &amp;Gcy;&amp;ocy;&amp;ncy;&amp;chcy;&amp;acy;&amp;rcy;&amp;ocy;&amp;vcy;. &amp;Kcy;&amp;ucy;&amp;pcy;&amp;icy;&amp;tcy;&amp;softcy; &amp;kcy;&amp;ncy;&amp;icy;&amp;gcy;&amp;ucy;, …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1193"/>
            <a:ext cx="2103292" cy="3342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41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883" y="-22448"/>
            <a:ext cx="9202883" cy="688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97682" y="5949280"/>
            <a:ext cx="38090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Крайний слева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6940" y="1628800"/>
            <a:ext cx="30243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 Гончарова в истории русской литературы парадоксально: рядом, но в одиночестве, вместе – но поодаль.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www.artvita.spb.ru - &amp;Pcy;&amp;ocy;&amp;dcy; &amp;pcy;&amp;acy;&amp;rcy;&amp;ucy;&amp;scy;&amp;ocy;&amp;mcy; &quot;&amp;Pcy;&amp;acy;&amp;lcy;&amp;lcy;&amp;acy;&amp;dcy;&amp;ycy;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461" y="404664"/>
            <a:ext cx="5497331" cy="5328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4712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7346" y="5157192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«Успех неслыханный»</a:t>
            </a:r>
          </a:p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«Обыкновенная история»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http://images.myshared.ru/465144/slide_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4664"/>
            <a:ext cx="6048672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27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1218" y="1476067"/>
            <a:ext cx="39959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Тургенев запечатлевал в своих романах животрепещущий момент жизни, то Гончаров говорит о «коренных человеческих типах», выводит «формулы жизни»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877272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«Формулы жизни»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 descr="&amp;Gcy;&amp;ocy;&amp;ncy;&amp;chcy;&amp;acy;&amp;rcy;&amp;ocy;&amp;vcy;. &amp;ZHcy;&amp;icy;&amp;zcy;&amp;ncy;&amp;softcy; &amp;icy; &amp;tcy;&amp;vcy;&amp;ocy;&amp;rcy;&amp;chcy;&amp;iecy;&amp;scy;&amp;tcy;&amp;vcy;&amp;ocy;. &amp;Scy;&amp;vcy;&amp;ocy;&amp;bcy;&amp;ocy;&amp;dcy;&amp;ncy;&amp;ycy;&amp;jcy; &amp;ocy;&amp;bcy;&amp;mcy;&amp;iecy;&amp;ncy; &amp;shcy;&amp;kcy;&amp;ocy;&amp;lcy;&amp;softcy;&amp;ncy;&amp;ycy;&amp;mcy;&amp;icy; &amp;scy;&amp;ocy;&amp;chcy;&amp;icy;&amp;ncy;&amp;iecy;&amp;ncy;&amp;icy;&amp;yacy;&amp;mcy;&amp;icy; 5-11 &amp;kcy;&amp;lcy;&amp;acy;&amp;scy;&amp;s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297" y="261736"/>
            <a:ext cx="4688296" cy="5615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4934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883" y="-6458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586" y="203513"/>
            <a:ext cx="377132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«Обыкновенная история» – это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формула несостоявшегося романа человека с жизнью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Погоня за карьерой означает утрату истинного смысла жизни.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Главным оказывается достичь любви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но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не понимают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этого.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877272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о каждом человеке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utoShape 2" descr="&amp;Bcy;&amp;icy;&amp;bcy;&amp;lcy;&amp;icy;&amp;ocy;&amp;tcy;&amp;iecy;&amp;kcy;&amp;acy; &amp;Rcy;&amp;Acy;&amp;U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&amp;ZHcy;&amp;icy;&amp;zcy;&amp;ncy;&amp;softcy; &amp;Gcy;&amp;ocy;&amp;ncy;&amp;chcy;&amp;acy;&amp;rcy;&amp;ocy;&amp;vcy;&amp;acy; - &amp;Gcy;&amp;ocy;&amp;ncy;&amp;chcy;&amp;acy;&amp;rcy;&amp;ocy;&amp;vcy; - &amp;Kcy;&amp;acy;&amp;rcy;&amp;tcy;&amp;icy;&amp;ncy;&amp;kcy;&amp;icy; &amp;pcy;&amp;ocy; &amp;lcy;&amp;icy;&amp;tcy;&amp;iecy;&amp;rcy;&amp;acy;&amp;tcy;&amp;ucy;&amp;rcy;&amp;ie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6792"/>
            <a:ext cx="2778688" cy="391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1812- 1879 &amp;Kcy;&amp;acy;&amp;tcy;&amp;acy;&amp;lcy;&amp;ocy;&amp;gcy; &amp;vcy;&amp;ycy;&amp;scy;&amp;tcy;&amp;acy;&amp;vcy;&amp;kcy;&amp;i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80928"/>
            <a:ext cx="192489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&amp;Vcy; &quot;&amp;Ocy;&amp;bcy;&amp;ycy;&amp;kcy;&amp;ncy;&amp;ocy;&amp;vcy;&amp;iecy;&amp;ncy;&amp;ncy;&amp;ocy;&amp;jcy; &amp;icy;&amp;scy;&amp;tcy;&amp;ocy;&amp;rcy;&amp;icy;&amp;icy;&quot; &amp;pcy;&amp;ocy;&amp;kcy;&amp;acy;&amp;zcy;&amp;acy;&amp;ncy;&amp;acy; &quot;&amp;lcy;&amp;ocy;&amp;mcy;&amp;kcy;&amp;acy; &amp;scy;&amp;tcy;&amp;acy;&amp;rcy;&amp;ycy;&amp;khcy; &amp;pcy;&amp;ocy;&amp;ncy;&amp;yacy;&amp;tcy;&amp;icy;&amp;jcy; &amp;icy; &amp;ncy;&amp;rcy;&amp;acy;&amp;vcy;&amp;ocy;&amp;vcy; - - &amp;Kcy;&amp;acy;&amp;rcy;&amp;tcy;&amp;icy;&amp;ncy;&amp;kcy;&amp;acy; 13472/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422542"/>
            <a:ext cx="1671714" cy="251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&amp;Ocy;&amp;bcy;&amp;ycy;&amp;kcy;&amp;ncy;&amp;ocy;&amp;vcy;&amp;iecy;&amp;ncy;&amp;ncy;&amp;acy;&amp;yacy; &amp;icy;&amp;scy;&amp;tcy;&amp;ocy;&amp;rcy;&amp;icy;&amp;yacy; (1970) DVDRip :: NoNaM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392" y="264688"/>
            <a:ext cx="3141264" cy="237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53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357" y="4221088"/>
            <a:ext cx="2630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жжжжжжж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9236" y="5249181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Странствователь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Петербург – фрегат «Паллада»</a:t>
            </a:r>
          </a:p>
        </p:txBody>
      </p:sp>
      <p:pic>
        <p:nvPicPr>
          <p:cNvPr id="14338" name="Picture 2" descr="http://s3.goodfon.ru/image/271415-3500x23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458" y="445862"/>
            <a:ext cx="5619750" cy="3743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dalrybvtuz.ru/en/nfiles/news2/66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57" y="268726"/>
            <a:ext cx="1980624" cy="1319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&amp;Bcy;&amp;lcy;&amp;ocy;&amp;gcy; - &amp;Ecy;&amp;ncy;&amp;tscy;&amp;icy;&amp;kcy;&amp;lcy;&amp;ocy;&amp;pcy;&amp;iecy;&amp;dcy;&amp;icy;&amp;yacy; &amp;kcy;&amp;ocy;&amp;rcy;&amp;acy;&amp;bcy;&amp;lcy;&amp;iecy;&amp;j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57" y="2303334"/>
            <a:ext cx="4431587" cy="30698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32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357" y="4221088"/>
            <a:ext cx="2630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жжжжжжж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0759" y="5157192"/>
            <a:ext cx="835292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Вокруг света</a:t>
            </a:r>
            <a:endParaRPr lang="ru-RU" sz="4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 descr="&amp;Kcy;&amp;rcy;&amp;ucy;&amp;gcy;&amp;ocy;&amp;scy;&amp;vcy;&amp;iecy;&amp;tcy;&amp;ncy;&amp;ocy;&amp;iecy; &amp;pcy;&amp;ucy;&amp;tcy;&amp;iecy;&amp;shcy;&amp;iecy;&amp;scy;&amp;tcy;&amp;vcy;&amp;icy;&amp;iecy; &amp;scy; PENTA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8915"/>
            <a:ext cx="7620000" cy="4410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&amp;Zcy;&amp;acy;&amp;ncy;&amp;yacy;&amp;tcy;&amp;icy;&amp;yacy; &amp;scy; &amp;dcy;&amp;iecy;&amp;tcy;&amp;softcy;&amp;mcy;&amp;icy; : &amp;ucy;&amp;vcy;&amp;lcy;&amp;iecy;&amp;kcy;&amp;acy;&amp;tcy;&amp;iecy;&amp;lcy;&amp;softcy;&amp;ncy;&amp;ycy;&amp;iecy; &amp;zcy;&amp;acy;&amp;ncy;&amp;yacy;&amp;tcy;&amp;icy;&amp;yacy; &amp;dcy;&amp;lcy;&amp;yacy; &amp;dcy;&amp;iecy;&amp;tcy;&amp;iecy;&amp;jcy;: &amp;Mcy;&amp;ocy;&amp;scy;&amp;kcy;&amp;vcy;&amp;acy; : &amp;lcy;&amp;iecy;&amp;tcy;&amp;ocy;&amp;mcy; : &amp;zcy;&amp;icy;&amp;mcy;&amp;ocy;&amp;jcy; : &amp;ocy;&amp;scy;&amp;iecy;&amp;ncy;&amp;softcy;&amp;yucy; : &amp;vcy;&amp;iecy;&amp;scy;&amp;ncy;&amp;ocy;&amp;j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574" y="260648"/>
            <a:ext cx="3164113" cy="21165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85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0348" y="233086"/>
            <a:ext cx="496855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Гончаров понял, что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счастье человека не зависит от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местоположения общества на пути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прогресса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Общественное устройство не гарантирует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человеку достижения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идеала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развитие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цивилизации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означает развития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гуманности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4667091"/>
            <a:ext cx="83529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Продвижение вперед по пути прогресса часто оказывается движением назад</a:t>
            </a:r>
          </a:p>
        </p:txBody>
      </p:sp>
      <p:pic>
        <p:nvPicPr>
          <p:cNvPr id="3074" name="Picture 2" descr="Blogs - United States Studies Cent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294484" cy="250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Browse the Complete 2009 fitFLEX BLOG Archiv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072" y="2276872"/>
            <a:ext cx="3201532" cy="163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0.liveinternet.ru/images/attach/c/1/54/580/54580296_ecology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717032"/>
            <a:ext cx="2376264" cy="108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57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" y="-5084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70567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Весь мир съежился перед безмерностью родины.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«Приезжайте из России в Берлин, вас произведут в путешественники; а здесь изъездите пространство втрое больше Европы, и будете только проезжий».</a:t>
            </a:r>
            <a:endParaRPr lang="ru-RU" sz="28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0173" y="5877272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«Свет мал, а Россия велика»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4" descr="http://www.picshare.ru/uploads/140519/On1C3iY9J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858" y="2367900"/>
            <a:ext cx="5304243" cy="350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&amp;Scy;&amp;kcy;&amp;acy;&amp;chcy;&amp;acy;&amp;tcy;&amp;softcy; &amp;icy;&amp;zcy;&amp;ocy;&amp;bcy;&amp;rcy;&amp;acy;&amp;zhcy;&amp;iecy;&amp;ncy;&amp;icy;&amp;iecy; #2669 - DesktopVenue - &amp;Ocy;&amp;bcy;&amp;ocy;&amp;icy; &amp;dcy;&amp;lcy;&amp;yacy; &amp;rcy;&amp;acy;&amp;bcy;&amp;ocy;&amp;chcy;&amp;iecy;&amp;gcy;&amp;ocy; &amp;scy;&amp;tcy;&amp;ocy;&amp;lcy;&amp;a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9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5733254"/>
            <a:ext cx="61389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4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Мариенбадское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чудо»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http://royalmedgroup.com/inc/img/%7Egenerated/p0116/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845" y="388202"/>
            <a:ext cx="4219575" cy="3067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continentaltravel.jp/photos/tour-marianske-lazne-13801227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194"/>
            <a:ext cx="3714423" cy="2474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upload.wikimedia.org/wikipedia/commons/6/6a/Mari%C3%A1nsk%C3%A9_l%C3%A1zn%C4%9B_%28Czech_town%29_-_park_near_Bohemia_hote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410" y="2281064"/>
            <a:ext cx="4319025" cy="3239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&amp;Scy;&amp;tcy;&amp;acy;&amp;rcy;&amp;icy;&amp;ncy;&amp;ncy;&amp;acy;&amp;yacy; &amp;mcy;&amp;iecy;&amp;bcy;&amp;iecy;&amp;lcy;&amp;softcy; &amp;vcy; &amp;Icy;&amp;rcy;&amp;kcy;&amp;ucy;&amp;tcy;&amp;scy;&amp;kcy;&amp;ie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70" y="2408101"/>
            <a:ext cx="4987731" cy="33251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03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5949280"/>
            <a:ext cx="61389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4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Мариенбадское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чудо»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2065" y="292950"/>
            <a:ext cx="331236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Работал, по собственным словам, «почти до обморока»: «Я писал как будто по диктовке.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право, многое явилось бессознательно; подле меня кто-то невидимо сидел и говорил мне, что писать»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8" name="Picture 8" descr="&amp;Scy;&amp;tcy;&amp;acy;&amp;rcy;&amp;icy;&amp;ncy;&amp;ncy;&amp;acy;&amp;yacy; &amp;mcy;&amp;iecy;&amp;bcy;&amp;iecy;&amp;lcy;&amp;softcy; &amp;vcy; &amp;Icy;&amp;rcy;&amp;kcy;&amp;ucy;&amp;tcy;&amp;scy;&amp;k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756" y="1700720"/>
            <a:ext cx="5508744" cy="3672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20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357" y="4221088"/>
            <a:ext cx="2630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жжжжжжж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0173" y="5877272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«Творец Обломова»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4" descr="http://s016.radikal.ru/i337/1011/13/772b9f74095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7706"/>
            <a:ext cx="4383454" cy="35067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static4.aif.ru/pictures/201211/0000443378-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260648"/>
            <a:ext cx="4568693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50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726" y="223064"/>
            <a:ext cx="25548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Детство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5373216"/>
            <a:ext cx="2884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ь.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8" descr="&amp;Icy;&amp;vcy;&amp;acy;&amp;ncy; &amp;Acy;&amp;lcy;&amp;iecy;&amp;kcy;&amp;scy;&amp;acy;&amp;ncy;&amp;dcy;&amp;rcy;&amp;ocy;&amp;vcy;&amp;icy;&amp;chcy; &amp;Gcy;&amp;ocy;&amp;ncy;&amp;chcy;&amp;acy;&amp;rcy;&amp;ocy;&amp;vcy;. &amp;Dcy;&amp;ocy;&amp;mcy;, &amp;gcy;&amp;dcy;&amp;iecy; &amp;rcy;&amp;ocy;&amp;dcy;&amp;icy;&amp;lcy;&amp;scy;&amp;yacy; &amp;pcy;&amp;icy;&amp;scy;&amp;acy;&amp;tcy;&amp;iecy;&amp;lcy;&amp;softcy;. - &amp;Fcy;&amp;ocy;&amp;tcy;&amp;ocy; 4 - &amp;Gcy;&amp;ocy;&amp;ncy;&amp;chcy;&amp;acy;&amp;rcy;&amp;ocy;&amp;vcy; &amp;Icy;&amp;vcy;&amp;acy;&amp;ncy; &amp;Acy;&amp;lcy;&amp;iecy;&amp;kcy;&amp;scy;&amp;acy;&amp;ncy;&amp;dcy;&amp;rcy;&amp;ocy;&amp;vcy;&amp;icy;&amp;chcy; - &amp;Rcy;&amp;ucy;&amp;scy;&amp;scy;&amp;kcy;&amp;icy;&amp;iecy; &amp;kcy;&amp;acy;&amp;rcy;&amp;tcy;&amp;icy;&amp;ncy;&amp;ycy; - &amp;Fcy;&amp;ocy;&amp;tcy;&amp;ocy;&amp;gcy;&amp;rcy;&amp;acy;&amp;fcy;&amp;icy;&amp;icy; &amp;pcy;&amp;o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060" y="253121"/>
            <a:ext cx="2727407" cy="3636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nordprod: &amp;Ucy;&amp;lcy;&amp;softcy;&amp;yacy;&amp;ncy;&amp;ocy;&amp;vcy;&amp;scy;&amp;k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" y="1070941"/>
            <a:ext cx="4021571" cy="2681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&amp;Acy;&amp;ncy;&amp;acy;&amp;pcy;&amp;acy;-Pro - &quot;&amp;Scy;&amp;kcy;&amp;ucy;&amp;chcy;&amp;ncy;&amp;ocy;, &amp;gcy;&amp;ocy;&amp;scy;&amp;pcy;&amp;ocy;&amp;dcy;&amp;acy;. &amp;Acy; &amp;ncy;&amp;iecy; &amp;pcy;&amp;ocy;&amp;icy;&amp;scy;&amp;kcy;&amp;acy;&amp;tcy;&amp;softcy; &amp;lcy;&amp;icy; &amp;ncy;&amp;acy;&amp;mcy; &amp;vcy; &amp;kcy;&amp;ucy;&amp;scy;&amp;tcy;&amp;acy;&amp;khcy; &amp;rcy;&amp;ocy;&amp;yacy;&amp;lcy;&amp;softcy;!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199648"/>
            <a:ext cx="4478159" cy="2579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&amp;Icy;&amp;scy;&amp;tcy;&amp;ocy;&amp;rcy;&amp;icy;&amp;kcy;&amp;ocy;-&amp;lcy;&amp;icy;&amp;tcy;&amp;iecy;&amp;rcy;&amp;acy;&amp;tcy;&amp;ucy;&amp;rcy;&amp;ncy;&amp;ycy;&amp;jcy; &amp;mcy;&amp;ucy;&amp;zcy;&amp;iecy;&amp;jcy; &amp;Icy;.&amp;Acy;.&amp;Gcy;&amp;ocy;&amp;ncy;&amp;chcy;&amp;acy;&amp;rcy;&amp;ocy;&amp;vcy;&amp;acy; - &amp;Rcy;&amp;ocy;&amp;scy;&amp;scy;&amp;icy;&amp;yacy; - &amp;Kcy;&amp;acy;&amp;tcy;&amp;acy;&amp;lcy;&amp;ocy;&amp;gcy; &amp;mcy;&amp;ucy;&amp;zcy;&amp;iecy;&amp;iecy;&amp;v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854" y="3137779"/>
            <a:ext cx="2520280" cy="1503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&amp;Vcy;&amp;iecy;&amp;scy;&amp;tcy;&amp;icy;.Ru: &amp;Vcy; &amp;Ucy;&amp;lcy;&amp;softcy;&amp;yacy;&amp;ncy;&amp;ocy;&amp;vcy;&amp;scy;&amp;kcy;&amp;iecy; &amp;pcy;&amp;ocy;&amp;scy;&amp;lcy;&amp;iecy; &amp;dcy;&amp;ocy;&amp;lcy;&amp;gcy;&amp;ocy;&amp;jcy; &amp;rcy;&amp;iecy;&amp;scy;&amp;tcy;&amp;acy;&amp;vcy;&amp;rcy;&amp;acy;&amp;tscy;&amp;icy;&amp;icy; &amp;ocy;&amp;tcy;&amp;kcy;&amp;rcy;&amp;ycy;&amp;lcy;&amp;icy; &amp;dcy;&amp;ocy;&amp;mcy; &amp;Gcy;&amp;ocy;&amp;ncy;&amp;chcy;&amp;acy;&amp;rcy;&amp;ocy;&amp;vcy;&amp;acy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366064"/>
            <a:ext cx="3048000" cy="2286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19.06.2012 &amp;Dcy;&amp;ocy;&amp;mcy; &amp;Gcy;&amp;ocy;&amp;ncy;&amp;chcy;&amp;acy;&amp;rcy;&amp;ocy;&amp;vcy;&amp;acy; &amp;pcy;&amp;rcy;&amp;iecy;&amp;vcy;&amp;rcy;&amp;acy;&amp;tcy;&amp;icy;&amp;lcy;&amp;icy; &amp;vcy; &amp;ucy;&amp;ncy;&amp;icy;&amp;kcy;&amp;acy;&amp;lcy;&amp;softcy;&amp;ncy;&amp;ycy;&amp;jcy; &amp;kcy;&amp;ocy;&amp;mcy;&amp;pcy;&amp;lcy;&amp;iecy;&amp;kcy;&amp;scy; ulpressa.r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767" y="83276"/>
            <a:ext cx="2982174" cy="19881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&amp;Fcy;&amp;ocy;&amp;tcy;&amp;ocy;&amp;acy;&amp;lcy;&amp;softcy;&amp;bcy;&amp;ocy;&amp;mcy;&amp;ycy; - &amp;Icy;&amp;rcy;&amp;kcy;&amp;ucy;&amp;tcy;&amp;scy;&amp;kcy;&amp;icy;&amp;jcy; &amp;Dcy;&amp;ocy;&amp;mcy;-&amp;Mcy;&amp;ucy;&amp;zcy;&amp;iecy;&amp;jcy; &amp;Dcy;&amp;iecy;&amp;kcy;&amp;acy;&amp;bcy;&amp;rcy;&amp;icy;&amp;scy;&amp;tcy;&amp;ocy;&amp;vcy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1" y="3812484"/>
            <a:ext cx="4175797" cy="29787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&amp;Icy;&amp;scy;&amp;tcy;&amp;ocy;&amp;rcy;&amp;icy;&amp;kcy;&amp;ocy;-&amp;lcy;&amp;icy;&amp;tcy;&amp;iecy;&amp;rcy;&amp;acy;&amp;tcy;&amp;ucy;&amp;rcy;&amp;ncy;&amp;ycy;&amp;jcy; &amp;mcy;&amp;ucy;&amp;zcy;&amp;iecy;&amp;jcy; &amp;Icy;.&amp;Acy;.&amp;Gcy;&amp;ocy;&amp;ncy;&amp;chcy;&amp;acy;&amp;rcy;&amp;ocy;&amp;vcy;&amp;acy; - &amp;Rcy;&amp;ocy;&amp;scy;&amp;scy;&amp;icy;&amp;yacy; - &amp;Kcy;&amp;acy;&amp;tcy;&amp;acy;&amp;lcy;&amp;ocy;&amp;gcy; &amp;mcy;&amp;ucy;&amp;zcy;&amp;iecy;&amp;iecy;&amp;vcy;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202" y="3249149"/>
            <a:ext cx="1359763" cy="1392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62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8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404664"/>
            <a:ext cx="33123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Писательский «третейский суд» </a:t>
            </a:r>
          </a:p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занялся </a:t>
            </a:r>
            <a:r>
              <a:rPr lang="ru-RU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литературной экспертизой</a:t>
            </a: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</a:t>
            </a: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оказалось </a:t>
            </a:r>
            <a:r>
              <a:rPr lang="ru-RU" sz="32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компромиссным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7181" y="5262945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«Необыкновенная история»:</a:t>
            </a:r>
            <a:r>
              <a:rPr lang="en-US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 о плагиате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http://artofwar.ru/img/k/kamenew_anatolij_iwanowich/slowoslyshannoenerastworennoeweroj/slowoslyshannoenerastworennoeweroj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164" y="260648"/>
            <a:ext cx="5859033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85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05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332656" y="4077072"/>
            <a:ext cx="52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0173" y="5877272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Домосед: Моховая, 3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&amp;Icy;&amp;vcy;&amp;acy;&amp;ncy; &amp;Acy;&amp;lcy;&amp;iecy;&amp;kcy;&amp;scy;&amp;acy;&amp;ncy;&amp;dcy;&amp;rcy;&amp;ocy;&amp;vcy;&amp;icy;&amp;chcy; &amp;Gcy;&amp;ocy;&amp;ncy;&amp;chcy;&amp;acy;&amp;rcy;&amp;ocy;&amp;vcy;. &amp;Acy;&amp;dcy;&amp;rcy;&amp;iecy;&amp;scy;&amp;acy;: &amp;Scy;&amp;acy;&amp;ncy;&amp;kcy;&amp;tcy;-&amp;Pcy;&amp;iecy;&amp;tcy;&amp;iecy;&amp;rcy;&amp;bcy;&amp;ucy;&amp;rcy;&amp;gcy;, &amp;Mcy;&amp;ocy;&amp;khcy;&amp;ocy;&amp;vcy;&amp;acy;&amp;yacy; &amp;ucy;&amp;lcy;&amp;icy;&amp;tscy;&amp;acy;, &amp;dcy;&amp;ocy;&amp;mcy; 3 - &amp;ocy;&amp;scy;&amp;ocy;&amp;bcy;&amp;ncy;&amp;yacy;&amp;kcy; &amp;Mcy;. &amp;Mcy;. &amp;Ucy;&amp;scy;&amp;tcy;&amp;icy;&amp;ncy;&amp;ocy;&amp;vcy;&amp;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8512"/>
            <a:ext cx="4791383" cy="3180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lit.1september.ru/2002/16/6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335" y="1961366"/>
            <a:ext cx="6658845" cy="39159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89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-24764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972616" y="4221088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7610" y="5877272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знаком «Обрыва»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&amp;ZHcy;&amp;icy;&amp;zcy;&amp;ncy;&amp;softcy; &amp;Zcy;&amp;acy;&amp;mcy;&amp;iecy;&amp;chcy;&amp;acy;&amp;tcy;&amp;iecy;&amp;lcy;&amp;softcy;&amp;ncy;&amp;ocy;&amp;jcy; TROITSA1 - &amp;Gcy;&amp;ocy;&amp;ncy;&amp;chcy;&amp;acy;&amp;rcy;&amp;ocy;&amp;vcy;. &amp;Ncy;&amp;acy;&amp;vcy;&amp;scy;&amp;tcy;&amp;rcy;&amp;iecy;&amp;chcy;&amp;ucy; &amp;zhcy;&amp;iecy;&amp;ncy;&amp;scy;&amp;kcy;&amp;ocy;&amp;mcy;&amp;ucy; &amp;dcy;&amp;ncy;&amp;yu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225" y="314596"/>
            <a:ext cx="3287291" cy="4433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&amp;Icy;&amp;lcy;&amp;softcy;&amp;yacy; &amp;Gcy;&amp;lcy;&amp;acy;&amp;zcy;&amp;ucy;&amp;ncy;&amp;ocy;&amp;vcy;. &amp;Icy;&amp;lcy;&amp;lcy;&amp;yucy;&amp;scy;&amp;tcy;&amp;rcy;&amp;acy;&amp;tscy;&amp;icy;&amp;i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75" y="219067"/>
            <a:ext cx="3051041" cy="4004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&amp;fcy;&amp;rcy;&amp;iecy;&amp;gcy;&amp;acy;&amp;tcy; `&amp;Pcy;&amp;acy;&amp;lcy;&amp;lcy;&amp;acy;&amp;dcy;&amp;acy;` - &amp;Lcy;&amp;acy;&amp;rcy;&amp;icy;&amp;scy;&amp;acy; &amp;Acy;&amp;ncy;&amp;acy;&amp;tcy;&amp;ocy;&amp;lcy;&amp;softcy;&amp;iecy;&amp;vcy;&amp;ncy;&amp;acy; &amp;Gcy;&amp;ocy;&amp;rcy;&amp;bcy;&amp;ucy;&amp;ncy;&amp;ocy;&amp;vcy;&amp;a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44824"/>
            <a:ext cx="3240360" cy="41908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14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188640" y="4221088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7610" y="5411450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«Сердце у него было нежное и любящее»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&amp;Acy;&amp;rcy;&amp;tcy;&amp;khcy;&amp;icy;&amp;vcy; / &amp;KHcy;&amp;ucy;&amp;dcy;&amp;ocy;&amp;zhcy;&amp;ncy;&amp;icy;&amp;kcy;&amp;icy; / &amp;Icy;&amp;vcy;&amp;acy;&amp;ncy; &amp;Ncy;&amp;icy;&amp;kcy;&amp;ocy;&amp;lcy;&amp;acy;&amp;iecy;&amp;vcy;&amp;icy;&amp;chcy; &amp;Kcy;&amp;rcy;&amp;acy;&amp;mcy;&amp;scy;&amp;kcy;&amp;ocy;&amp;jcy; / &amp;ZHcy;&amp;icy;&amp;vcy;&amp;ocy;&amp;pcy;&amp;icy;&amp;scy;&amp;softcy; / &amp;Pcy;&amp;ocy;&amp;rcy;&amp;tcy;&amp;rcy;&amp;iecy;&amp;tcy; &amp;pcy;&amp;icy;&amp;scy;&amp;acy;&amp;tcy;&amp;iecy;&amp;lcy;&amp;yacy; &amp;Icy;&amp;vcy;&amp;acy;&amp;ncy;&amp;acy; &amp;Acy;&amp;lcy;&amp;iecy;&amp;kcy;&amp;scy;&amp;acy;&amp;ncy;&amp;dcy;&amp;rcy;&amp;acy; &amp;Gcy;&amp;ocy;&amp;ncy;&amp;chcy;&amp;acy;&amp;rcy;&amp;ocy;&amp;vcy;&amp;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2656"/>
            <a:ext cx="4168903" cy="4964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3617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357" y="4221088"/>
            <a:ext cx="2630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жжжжжжж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8852" y="5411450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«…штудировать этих мне обременительно»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http://s1.fotokto.ru/photo/full/54/542788.jpg?r1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678" y="332656"/>
            <a:ext cx="6460932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upload.wikimedia.org/wikipedia/commons/b/b7/Goncharov_Ivan_Aleksandrovich-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95" y="1386167"/>
            <a:ext cx="3031765" cy="4025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56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7419" y="2837254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«» 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7419" y="5157192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«Сегодня ночью я видел Христа, и Он меня простил»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http://lit.1september.ru/2002/16/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119" y="1085096"/>
            <a:ext cx="4909508" cy="3504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&amp;Lcy;&amp;icy;&amp;chcy;&amp;ncy;&amp;ycy;&amp;iecy; &amp;vcy;&amp;iecy;&amp;shchcy;&amp;icy; &amp;Icy;.&amp;Acy;.&amp;Gcy;&amp;ocy;&amp;ncy;&amp;chcy;&amp;acy;&amp;rcy;&amp;ocy;&amp;vcy;&amp;acy; - - www.Museum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46" y="404664"/>
            <a:ext cx="3456384" cy="3871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77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189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357" y="4221088"/>
            <a:ext cx="2630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жжжжжжж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158" y="5805264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Снова рядом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&amp;Mcy;&amp;ocy;&amp;gcy;&amp;icy;&amp;lcy;&amp;ycy; &amp;zcy;&amp;ncy;&amp;acy;&amp;mcy;&amp;iecy;&amp;ncy;&amp;icy;&amp;tcy;&amp;ocy;&amp;scy;&amp;tcy;&amp;iecy;&amp;jcy;. &amp;Gcy;&amp;ocy;&amp;ncy;&amp;chcy;&amp;acy;&amp;rcy;&amp;ocy;&amp;vcy; &amp;Icy;&amp;vcy;&amp;acy;&amp;ncy; &amp;Acy;&amp;lcy;&amp;iecy;&amp;kcy;&amp;scy;&amp;acy;&amp;ncy;&amp;dcy;&amp;rcy;&amp;ocy;&amp;vcy;&amp;icy;&amp;chcy; (1812-189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34" y="614535"/>
            <a:ext cx="3962690" cy="50081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&amp;Rcy;&amp;ucy;&amp;scy;&amp;scy;&amp;kcy;&amp;acy;&amp;yacy; &amp;lcy;&amp;icy;&amp;ncy;&amp;icy;&amp;yacy; / &amp;Ncy;&amp;ocy;&amp;vcy;&amp;ocy;&amp;scy;&amp;tcy;&amp;icy; / &amp;Pcy;&amp;ocy;&amp;lcy;&amp;ncy;&amp;acy;&amp;yacy; &amp;scy;&amp;vcy;&amp;ocy;&amp;dcy;&amp;kcy;&amp;acy; &amp;ncy;&amp;ocy;&amp;vcy;&amp;ocy;&amp;scy;&amp;tcy;&amp;iecy;&amp;jcy; &amp;ocy;&amp;tcy; 18.09.20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479" y="690204"/>
            <a:ext cx="3784416" cy="4932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51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57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5805264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Жизнь осталась в книгах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2892" y="3116382"/>
            <a:ext cx="36724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«То, что не выросло и не созрело во мне самом, чего я не видел, чем не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то не доступно моему перу» </a:t>
            </a:r>
          </a:p>
        </p:txBody>
      </p:sp>
      <p:pic>
        <p:nvPicPr>
          <p:cNvPr id="7" name="Picture 6" descr="http://www.pushkinskijdom.ru/Portals/0/Museum/Fidler/_DSCF49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300" y="188640"/>
            <a:ext cx="5203676" cy="3477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www.pushkinskijdom.ru/Portals/0/Museum/Museum-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241" y="3284984"/>
            <a:ext cx="3960440" cy="2647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picshare.ru/uploads/140519/A6hGM877A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4" y="188640"/>
            <a:ext cx="3628907" cy="2400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52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57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www.pushkinskijdom.ru/Portals/0/Museum/Museum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17" y="908720"/>
            <a:ext cx="8045107" cy="5377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47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57" y="0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a4format.ru/index_pic.php?data=photos/45efb229.jpg&amp;percenta=0.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36" y="726798"/>
            <a:ext cx="8060695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47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66234" y="5611222"/>
            <a:ext cx="89375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Женщина «от природы необыкновенно умная и прозорливая»</a:t>
            </a:r>
            <a:endParaRPr lang="ru-RU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6357" y="4221088"/>
            <a:ext cx="2630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жжжжжжж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8" name="Picture 6" descr="&amp;Icy;.&amp;Vcy;.&amp;Scy;&amp;mcy;&amp;icy;&amp;rcy;&amp;ncy;&amp;ocy;&amp;vcy;&amp;acy;. &quot;1812 &amp;gcy;&amp;ocy;&amp;dcy;&amp;acy; &amp;icy;&amp;yucy;&amp;ncy;&amp;yacy; 6 &amp;dcy;&amp;ncy;&amp;yacy; &amp;rcy;&amp;ocy;&amp;dcy;&amp;icy;&amp;lcy;&amp;scy;&amp;yacy; &amp;scy;&amp;ycy;&amp;ncy; &amp;Icy;&amp;vcy;&amp;acy;&amp;ncy;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997" y="55774"/>
            <a:ext cx="2664219" cy="3996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IEcy;&amp;Vcy;&amp;Acy;&amp;Ncy;&amp;Gcy;&amp;IEcy;&amp;Lcy;&amp;Icy;&amp;IEcy; &amp;Ocy; &amp;CHcy;&amp;Ucy;&amp;Dcy;&amp;IEcy;&amp;Scy;&amp;Ncy;&amp;Ocy;&amp;Mcy; &amp;Icy;&amp;Scy;&amp;TScy;&amp;IEcy;&amp;Lcy;&amp;IEcy;&amp;Ncy;&amp;Icy;&amp;Icy; &amp;Scy;&amp;Lcy;&amp;IEcy;&amp;Pcy;&amp;Ocy;&amp;Rcy;&amp;Ocy;&amp;ZHcy;&amp;Dcy;&amp;IEcy;&amp;Ncy;&amp;Ncy;&amp;Ocy;&amp;Gcy;&amp;O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2669"/>
            <a:ext cx="2339373" cy="29637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&amp;Dcy;&amp;Ocy;&amp;Bcy;&amp;Rcy;&amp;Ocy; &amp;Pcy;&amp;Ocy;&amp;ZHcy;&amp;Acy;&amp;Lcy;&amp;Ocy;&amp;Vcy;&amp;Acy;&amp;Tcy;&amp;SOFTcy; &amp;Ncy;&amp;Acy; &amp;Bcy;&amp;Acy;&amp;Lcy; !! &amp;Scy;&amp;kcy;&amp;acy;&amp;zcy;&amp;kcy;&amp;icy; &amp;icy; &amp;vcy;&amp;scy;&amp;iecy; &amp;ocy; &amp;ncy;&amp;icy;&amp;kh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216" y="278666"/>
            <a:ext cx="3384376" cy="2711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&amp;Tcy;&amp;acy;&amp;tcy;&amp;softcy;&amp;yacy;&amp;ncy;&amp;icy;&amp;ncy; &amp;zhcy;&amp;ucy;&amp;rcy;&amp;ncy;&amp;acy;&amp;lcy; - &amp;Vcy;&amp;acy;&amp;mcy; &amp;ecy;&amp;tcy;&amp;ocy; &amp;ncy;&amp;rcy;&amp;acy;&amp;vcy;&amp;icy;&amp;tcy;&amp;scy;&amp;yacy;?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6" y="1988840"/>
            <a:ext cx="3149740" cy="2012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&amp;Ocy;&amp;rcy;&amp;gcy;&amp;acy;&amp;ncy;&amp;icy;&amp;zcy;&amp;acy;&amp;tscy;&amp;icy;&amp;ocy;&amp;ncy;&amp;ncy;&amp;acy;&amp;yacy; &amp;pcy;&amp;ocy;&amp;dcy;&amp;gcy;&amp;ocy;&amp;tcy;&amp;ocy;&amp;vcy;&amp;kcy;&amp;acy; &amp;bcy;&amp;acy;&amp;lcy;&amp;ocy;&amp;vcy;. &amp;Vcy;&amp;zcy;&amp;rcy;&amp;ocy;&amp;scy;&amp;lcy;&amp;ycy;&amp;jcy; &amp;mcy;&amp;icy;&amp;rcy; &amp;icy;&amp;mcy;&amp;pcy;&amp;iecy;&amp;rcy;&amp;acy;&amp;tcy;&amp;ocy;&amp;rcy;&amp;scy;&amp;kcy;&amp;icy;&amp;khcy;…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588" y="2544391"/>
            <a:ext cx="3122004" cy="206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&amp;Vcy; &amp;chcy;&amp;iecy;&amp;scy;&amp;tcy;&amp;softcy; &amp;pcy;&amp;ocy;&amp;mcy;&amp;ocy;&amp;lcy;&amp;vcy;&amp;kcy;&amp;icy; &amp;Rcy;&amp;acy;&amp;iecy;&amp;vcy;&amp;scy;&amp;kcy;&amp;icy;&amp;iecy; &amp;icy; &amp;Vcy;&amp;ocy;&amp;lcy;&amp;kcy;&amp;ocy;&amp;ncy;&amp;scy;&amp;kcy;&amp;icy;&amp;iecy; &amp;dcy;&amp;acy;&amp;lcy;&amp;icy; &amp;bcy;&amp;acy;&amp;lcy;, &amp;gcy;&amp;dcy;&amp;iecy; &amp;Mcy;&amp;acy;&amp;rcy;&amp;icy;&amp;yacy; &amp;pcy;&amp;ocy;&amp;zcy;&amp;ncy;&amp;acy;&amp;kcy;&amp;ocy;&amp;mcy;&amp;icy;&amp;lcy;&amp;acy;&amp;scy;&amp;softcy; &amp;scy;&amp;ocy; &amp;scy;&amp;vcy;&amp;ocy;&amp;iecy;&amp;jcy; &amp;bcy;&amp;ucy;&amp;dcy;&amp;ucy;&amp;shchcy;&amp;iecy;&amp;jcy; &amp;scy;&amp;vcy;&amp;iecy;&amp;kcy;&amp;rcy;&amp;ocy;&amp;vcy;&amp;softcy;&amp;yucy; &amp;icy; &amp;scy;&amp;iecy;&amp;scy;&amp;tcy;&amp;rcy;&amp;acy;&amp;mcy;&amp;icy; &amp;kcy;&amp;ncy;&amp;yacy;&amp;zcy;&amp;yacy; &amp;Scy;&amp;iecy;&amp;rcy;&amp;gcy;&amp;iecy;&amp;yacy;. &amp;Ncy;&amp;acy;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52" y="3427116"/>
            <a:ext cx="2778084" cy="22096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&amp;Acy;&amp;ucy;&amp;dcy;&amp;icy;&amp;ocy;&amp;gcy;&amp;icy;&amp;dcy;&amp;ycy; &amp;vcy; &amp;Dcy;&amp;ocy;&amp;mcy;&amp;iecy; &amp;Gcy;&amp;ocy;&amp;ncy;&amp;chcy;&amp;acy;&amp;rcy;&amp;ocy;&amp;vcy;&amp;acy;: &amp;icy;&amp;scy;&amp;pcy;&amp;ycy;&amp;tcy;&amp;acy;&amp;ncy;&amp;icy;&amp;iecy; &amp;ncy;&amp;ocy;&amp;vcy;&amp;icy;&amp;ncy;&amp;kcy;&amp;icy; : &amp;Gcy;&amp;ocy;&amp;rcy;&amp;ocy;&amp;dcy; &amp;Ucy;&amp;lcy;&amp;softcy;&amp;yacy;&amp;ncy;&amp;ocy;&amp;vcy;&amp;scy;&amp;kcy; - &amp;ncy;&amp;ocy;&amp;vcy;&amp;ocy;&amp;scy;&amp;tcy;&amp;icy; &amp;icy; &amp;vcy;&amp;scy;&amp;iocy; &amp;ocy; &amp;gcy;&amp;ocy;&amp;rcy;&amp;ocy;&amp;dcy;&amp;iecy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13898"/>
            <a:ext cx="3600400" cy="270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99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16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48147" y="6052649"/>
            <a:ext cx="94944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«Доброкачественная зараза»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6357" y="4221088"/>
            <a:ext cx="2630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жжжжжжж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&amp;Icy;&amp;vcy;&amp;acy;&amp;ncy; &amp;Acy;&amp;lcy;&amp;iecy;&amp;kcy;&amp;scy;&amp;acy;&amp;ncy;&amp;dcy;&amp;rcy;&amp;ocy;&amp;vcy;&amp;icy;&amp;chcy; &amp;Gcy;&amp;ocy;&amp;ncy;&amp;chcy;&amp;acy;&amp;rcy;&amp;ocy;&amp;vcy;: &amp;Scy;&amp;ocy;&amp;vcy;&amp;rcy;&amp;iecy;&amp;mcy;&amp;iecy;&amp;ncy;&amp;ncy;&amp;icy;&amp;kcy;&amp;i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88677"/>
            <a:ext cx="3168352" cy="3765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pod-nebom-edinym.ru/upload/image/G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66" y="88677"/>
            <a:ext cx="5040560" cy="3493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&amp;Vcy;&amp;ocy;&amp;lcy;&amp;gcy;&amp;acy; &amp;pcy;&amp;ocy;&amp;dcy; &amp;Scy;&amp;icy;&amp;mcy;&amp;bcy;&amp;icy;&amp;rcy;&amp;scy;&amp;kcy;&amp;ocy;&amp;mcy;. 1881, &amp;Kcy;&amp;lcy;&amp;ocy;&amp;dcy;&amp;tcy; &amp;Mcy;&amp;icy;&amp;khcy;&amp;acy;&amp;icy;&amp;lcy; &amp;Kcy;&amp;ocy;&amp;ncy;&amp;scy;&amp;tcy;&amp;acy;&amp;ncy;&amp;tcy;&amp;icy;&amp;ncy;&amp;ocy;&amp;vcy;&amp;icy;&amp;chcy;. 2000x1116. &amp;Pcy;&amp;rcy;&amp;ocy;&amp;scy;&amp;mcy;&amp;ocy;&amp;tcy;&amp;rcy;&amp;ocy;&amp;vcy;: 395. &amp;Ocy;&amp;bcy;&amp;ncy;&amp;ocy;&amp;vcy;&amp;lcy;&amp;iecy;&amp;ncy;&amp;ocy;: 17 &amp;Icy;&amp;yucy;&amp;lcy;&amp;yacy; 2012 &amp;gcy;. www.ArtScroll.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572" y="2516619"/>
            <a:ext cx="3689481" cy="2056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xn--b1amnebsh.xn--90anbih0acf.xn--p1ai/files/images/24072013103919/volga_tsvetet_ulyanovsk_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6" y="3582398"/>
            <a:ext cx="3403149" cy="2552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63040" y="3734103"/>
            <a:ext cx="2077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Н.Н</a:t>
            </a: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Трегубов</a:t>
            </a: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22563" y="4195768"/>
            <a:ext cx="53419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Мальчик бредил морем. Волга представлялась ему  бескрайним морским пространством, рассказы крестного будили воображение, манили в дальние страны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29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uokm.ru/img/k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0304"/>
            <a:ext cx="4758279" cy="3128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&amp;Acy;&amp;lcy;&amp;softcy;&amp;bcy;&amp;ocy;&amp;mcy;-&amp;gcy;&amp;acy;&amp;lcy;&amp;iecy;&amp;rcy;&amp;iecy;&amp;yacy; &amp;icy;&amp;zcy;&amp;ocy;&amp;bcy;&amp;rcy;&amp;acy;&amp;zhcy;&amp;iecy;&amp;ncy;&amp;icy;&amp;jcy; &amp;mcy;&amp;ucy;&amp;zcy;&amp;iecy;&amp;iecy;&amp;vcy; &amp;Rcy;&amp;ocy;&amp;scy;&amp;scy;&amp;icy;&amp;icy; - - Russian museums image gallery - - www.Museum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562" y="3102855"/>
            <a:ext cx="4623674" cy="2388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0408" y="5411450"/>
            <a:ext cx="832733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дал им в приданое образование…»</a:t>
            </a:r>
          </a:p>
        </p:txBody>
      </p:sp>
      <p:pic>
        <p:nvPicPr>
          <p:cNvPr id="5122" name="Picture 2" descr="&amp;TScy;&amp;iecy;&amp;ncy;&amp;tcy;&amp;rcy;&amp;acy;&amp;lcy;&amp;softcy;&amp;ncy;&amp;acy;&amp;yacy; &amp;bcy;&amp;icy;&amp;bcy;&amp;lcy;&amp;icy;&amp;ocy;&amp;tcy;&amp;iecy;&amp;kcy;&amp;acy; &amp;icy;&amp;mcy;&amp;iecy;&amp;ncy;&amp;icy; &amp;Gcy;. &amp;Tcy;&amp;ucy;&amp;kcy;&amp;acy;&amp;yacy; &amp;Icy;&amp;ncy;&amp;fcy;&amp;ocy;&amp;rcy;&amp;mcy;&amp;acy;&amp;tscy;&amp;icy;&amp;ocy;&amp;ncy;&amp;ncy;&amp;ocy;-&amp;bcy;&amp;icy;&amp;bcy;&amp;lcy;&amp;icy;&amp;ocy;&amp;gcy;&amp;rcy;&amp;acy;&amp;fcy;&amp;icy;&amp;chcy;&amp;iecy;&amp;scy;&amp;kcy;&amp;icy;&amp;jcy; &amp;ocy;&amp;tcy;&amp;dcy;&amp;iecy;&amp;lcy; &amp;Ncy;&amp;icy;&amp;zhcy;&amp;ncy;&amp;iecy;&amp;kcy;&amp;acy;&amp;mcy;&amp;scy;&amp;kcy; 2009 &amp;Lcy;&amp;acy;&amp;ucy;&amp;rcy;&amp;iecy;&amp;acy;&amp;tcy;&amp;ycy; &amp;pcy;&amp;rcy;&amp;iecy;&amp;mcy;&amp;icy;&amp;jcy; &amp;zcy;&amp;acy; 2008 &amp;gcy;&amp;ocy;&amp;dcy; &amp;Lcy;&amp;iecy;&amp;ocy;&amp;ncy;&amp;icy;&amp;dcy; &amp;P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349" y="332656"/>
            <a:ext cx="4172352" cy="2348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&amp;Mcy;&amp;ncy;&amp;ocy;&amp;gcy;&amp;ocy;&amp;zhcy;&amp;acy;&amp;ncy;&amp;rcy;&amp;ocy;&amp;vcy;&amp;acy;&amp;yacy; &amp;ecy;&amp;lcy;&amp;iecy;&amp;kcy;&amp;tcy;&amp;rcy;&amp;ocy;&amp;ncy;&amp;ncy;&amp;acy;&amp;yacy; &amp;bcy;&amp;icy;&amp;bcy;&amp;lcy;&amp;icy;&amp;ocy;&amp;tcy;&amp;iecy;&amp;kcy;&amp;acy; (834 &amp;kcy;&amp;ncy;&amp;icy;&amp;gcy;&amp;icy;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81670"/>
            <a:ext cx="2918593" cy="21889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00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6357" y="4221088"/>
            <a:ext cx="26300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жжжжжжж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0173" y="5877272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«Чтение было моей школой»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&amp;Bcy;&amp;acy;&amp;ncy;&amp;kcy; &amp;kcy;&amp;ucy;&amp;rcy;&amp;scy;&amp;ocy;&amp;vcy;&amp;ycy;&amp;khcy; &amp;icy; &amp;rcy;&amp;iecy;&amp;fcy;&amp;iecy;&amp;rcy;&amp;acy;&amp;tcy;&amp;ocy;&amp;vcy; - &amp;Dcy;&amp;icy;&amp;pcy;&amp;lcy;&amp;ocy;&amp;mcy;&amp;ncy;&amp;ycy;&amp;iecy; &amp;icy; &amp;kcy;&amp;ucy;&amp;rcy;&amp;scy;&amp;ocy;&amp;vcy;&amp;y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836712"/>
            <a:ext cx="6096000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&amp;Mcy;&amp;acy;&amp;scy;&amp;ocy;&amp;ncy;&amp;scy;&amp;kcy;&amp;icy;&amp;iecy; &amp;dcy;&amp;ncy;&amp;iecy;&amp;vcy;&amp;ncy;&amp;icy;&amp;kcy;&amp;icy; &amp;Lcy;&amp;softcy;&amp;vcy;&amp;acy; &amp;Vcy;&amp;ocy;&amp;lcy;&amp;kcy;&amp;ocy;&amp;vcy;&amp;acy; - &amp;Acy;&amp;lcy;&amp;khcy;&amp;icy;&amp;mcy;&amp;icy;&amp;chcy;&amp;iecy;&amp;scy;&amp;kcy;&amp;icy;&amp;iecy; &amp;tcy;&amp;rcy;&amp;ucy;&amp;dcy;&amp;ycy; &amp;icy;&amp;zcy; &amp;kcy;&amp;ocy;&amp;lcy;&amp;lcy;&amp;iecy;&amp;kcy;&amp;tscy;&amp;icy;&amp;icy; &amp;Ecy;&amp;scy;&amp;tcy;&amp;iecy;&amp;rcy;&amp;khcy;&amp;acy;&amp;zcy;&amp;icy; &amp;vcy;&amp;ycy;&amp;lcy;&amp;ocy;&amp;zhcy;&amp;acy;&amp;tcy; &amp;vcy; &amp;icy;&amp;ncy;&amp;tcy;&amp;iecy;&amp;rcy;&amp;ncy;&amp;iecy;&amp;t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752"/>
            <a:ext cx="4716016" cy="3537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&amp;Bcy;&amp;icy;&amp;bcy;&amp;lcy;&amp;icy;&amp;ocy;&amp;ncy;&amp;ocy;&amp;chcy;&amp;softcy; 2013 - iPetersburg.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07765"/>
            <a:ext cx="3349189" cy="22327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86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1560" y="5517232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Словесное отделение Московского </a:t>
            </a:r>
            <a:r>
              <a:rPr lang="ru-RU" sz="3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ниверситета: «обломовская позиция»</a:t>
            </a:r>
            <a:endParaRPr lang="ru-RU" sz="3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&amp;Vcy;&amp;iecy;&amp;dcy;&amp;ocy;&amp;mcy;&amp;ocy;&amp;scy;&amp;tcy;&amp;icy; &amp;mcy;&amp;ocy;&amp;scy;&amp;kcy;&amp;ocy;&amp;vcy;&amp;scy;&amp;kcy;&amp;icy;&amp;jcy; &amp;gcy;&amp;ocy;&amp;scy;&amp;ucy;&amp;dcy;&amp;acy;&amp;rcy;&amp;scy;&amp;tcy;&amp;vcy;&amp;iecy;&amp;ncy;&amp;ncy;&amp;ycy;&amp;jcy; &amp;ucy;&amp;ncy;&amp;icy;&amp;vcy;&amp;iecy;&amp;rcy;&amp;scy;&amp;icy;&amp;tcy;&amp;iecy;&amp;tcy; - &amp;Acy;&amp;pcy;&amp;tcy;&amp;iecy;&amp;kcy;&amp;acy; &amp;Pcy;&amp;ocy;&amp;vcy;&amp;ycy;&amp;shcy;&amp;iecy;&amp;ncy;&amp;icy;&amp;iecy; &amp;pcy;&amp;ocy;&amp;tcy;&amp;iecy;&amp;ncy;&amp;tscy;&amp;icy;&amp;icy;. &amp;Kcy;&amp;ucy;&amp;pcy;&amp;icy;&amp;tcy;&amp;softcy; &amp;vcy;&amp;icy;&amp;acy;&amp;gcy;&amp;rcy;&amp;ucy;, &amp;lcy;&amp;iecy;&amp;vcy;&amp;icy;&amp;tcy;&amp;rcy;&amp;ucy;, &amp;scy;&amp;icy;&amp;acy;&amp;lcy;&amp;icy;&amp;scy;, &amp;dcy;&amp;acy;&amp;pcy;&amp;ocy;&amp;kcy;&amp;scy;&amp;iecy;&amp;tcy;&amp;icy;&amp;ncy;, &amp;zhcy;&amp;iecy;&amp;ncy;&amp;scy;&amp;kcy;&amp;u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464" y="415375"/>
            <a:ext cx="5884150" cy="3846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&amp;Mcy;&amp;ocy;&amp;scy;&amp;kcy;&amp;vcy;&amp;iecy; &amp;pcy;&amp;ocy;&amp;ocy;&amp;bcy;&amp;iecy;&amp;shchcy;&amp;acy;&amp;lcy;&amp;icy; &amp;mcy;&amp;ucy;&amp;zcy;&amp;iecy;&amp;jcy; &amp;Mcy;&amp;acy;&amp;tcy;&amp;vcy;&amp;iecy;&amp;yacy; &amp;Kcy;&amp;acy;&amp;zcy;&amp;acy;&amp;kcy;&amp;ocy;&amp;vcy;&amp;acy;, &amp;Icy;&amp;scy;&amp;kcy;&amp;ucy;&amp;scy;&amp;scy;&amp;tcy;&amp;vcy;&amp;o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91890"/>
            <a:ext cx="3960440" cy="25557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2. &amp;Lcy;&amp;icy;&amp;tcy;&amp;iecy;&amp;rcy;&amp;acy;&amp;tcy;&amp;ucy;&amp;rcy;&amp;acy; &quot;&amp;Vcy;&amp;rcy;&amp;iecy;&amp;mcy;&amp;yacy; Z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05384"/>
            <a:ext cx="2841172" cy="18929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40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&amp;Bcy;&amp;acy;&amp;ncy;&amp;kcy; &amp;Ocy;&amp;bcy;&amp;ocy;&amp;iecy;&amp;vcy;.Ru - &amp;ocy;&amp;bcy;&amp;ocy;&amp;icy; &amp;dcy;&amp;lcy;&amp;yacy; &amp;rcy;&amp;acy;&amp;bcy;&amp;ocy;&amp;chcy;&amp;iecy;&amp;gcy;&amp;ocy; &amp;scy;&amp;tcy;&amp;ocy;&amp;lcy;&amp;acy; &amp;Rcy;&amp;acy;&amp;zcy;&amp;dcy;&amp;vcy;&amp;icy;&amp;ncy;&amp;ucy;&amp;lcy;&amp;acy; &amp;zcy;&amp;acy;&amp;ncy;&amp;acy;&amp;vcy;&amp;iecy;&amp;scy;, &amp;scy;&amp;kcy;&amp;acy;&amp;chcy;&amp;acy;&amp;tcy;&amp;softcy; &amp;ocy;&amp;bcy;&amp;ocy;&amp;icy; &amp;ncy;&amp;acy; &amp;rcy;&amp;acy;&amp;bcy;&amp;ocy;&amp;chcy;&amp;icy;&amp;jcy; &amp;scy;&amp;tcy;&amp;ocy;&amp;lcy; &amp;Rcy;&amp;acy;&amp;zcy;&amp;dcy;&amp;vcy;&amp;icy;&amp;ncy;&amp;ucy;&amp;lcy;&amp;acy; &amp;zcy;&amp;acy;&amp;ncy;&amp;acy;&amp;vcy;&amp;iecy;&amp;s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67" y="26252"/>
            <a:ext cx="92028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7736" y="5301208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Одинокая юность при свете Пушкина</a:t>
            </a:r>
            <a:endParaRPr lang="ru-RU" sz="4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&amp;Icy;&amp;mcy;&amp;iecy;&amp;ncy;&amp;acy; &amp;icy; &amp;dcy;&amp;acy;&amp;tcy;&amp;ycy;: &amp;kcy;&amp;rcy;&amp;acy;&amp;tcy;&amp;kcy;&amp;icy;&amp;iecy; &amp;khcy;&amp;rcy;&amp;ocy;&amp;ncy;&amp;ocy;&amp;gcy;&amp;rcy;&amp;acy;&amp;fcy;&amp;icy;&amp;chcy;&amp;iecy;&amp;scy;&amp;kcy;&amp;icy;&amp;iecy; &amp;ncy;&amp;acy;&amp;bcy;&amp;lcy;&amp;yucy;&amp;dcy;&amp;iecy;&amp;ncy;&amp;icy;&amp;yacy;. 18 &amp;icy;&amp;yucy;&amp;ncy;&amp;yacy; / &amp;Dcy;&amp;iecy;&amp;ncy;&amp;softcy; &amp;vcy; &amp;Icy;&amp;scy;&amp;tcy;&amp;ocy;&amp;rcy;&amp;icy;&amp;icy; / &amp;Ncy;&amp;iecy;&amp;zcy;&amp;acy;&amp;vcy;&amp;icy;&amp;scy;&amp;icy;&amp;mcy;&amp;acy;&amp;yacy; &amp;gcy;&amp;acy;&amp;zcy;&amp;iecy;&amp;tcy;&amp;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6684"/>
            <a:ext cx="3961443" cy="5103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aif.ru/application/public/article/big/849/635c483a23f248f7897a5a5be6a961e2.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488008" cy="3383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50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3172</TotalTime>
  <Words>605</Words>
  <Application>Microsoft Office PowerPoint</Application>
  <PresentationFormat>Экран (4:3)</PresentationFormat>
  <Paragraphs>80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ХолоХ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Пользователь Windows</cp:lastModifiedBy>
  <cp:revision>73</cp:revision>
  <dcterms:created xsi:type="dcterms:W3CDTF">2014-08-14T09:46:42Z</dcterms:created>
  <dcterms:modified xsi:type="dcterms:W3CDTF">2023-02-01T10:17:51Z</dcterms:modified>
</cp:coreProperties>
</file>