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DB7C-B671-4C74-B209-6B0CE303C5D9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23A84B-85F9-4568-9F89-22C2B53B50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DB7C-B671-4C74-B209-6B0CE303C5D9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3A84B-85F9-4568-9F89-22C2B53B50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DB7C-B671-4C74-B209-6B0CE303C5D9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3A84B-85F9-4568-9F89-22C2B53B50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DB7C-B671-4C74-B209-6B0CE303C5D9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23A84B-85F9-4568-9F89-22C2B53B50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DB7C-B671-4C74-B209-6B0CE303C5D9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3A84B-85F9-4568-9F89-22C2B53B507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DB7C-B671-4C74-B209-6B0CE303C5D9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3A84B-85F9-4568-9F89-22C2B53B50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DB7C-B671-4C74-B209-6B0CE303C5D9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923A84B-85F9-4568-9F89-22C2B53B507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DB7C-B671-4C74-B209-6B0CE303C5D9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3A84B-85F9-4568-9F89-22C2B53B50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DB7C-B671-4C74-B209-6B0CE303C5D9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3A84B-85F9-4568-9F89-22C2B53B50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DB7C-B671-4C74-B209-6B0CE303C5D9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3A84B-85F9-4568-9F89-22C2B53B50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DB7C-B671-4C74-B209-6B0CE303C5D9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3A84B-85F9-4568-9F89-22C2B53B507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29DDB7C-B671-4C74-B209-6B0CE303C5D9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923A84B-85F9-4568-9F89-22C2B53B507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0"/>
            <a:ext cx="8458200" cy="1222375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«Народные колыбельные песни».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924944"/>
            <a:ext cx="8458200" cy="91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Галина\Desktop\bayu-bayushki-bayu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Выводы: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Знакомство с народной песней расширяет  представление детей о народном – музыкально – поэтическом языке, его образно смысловом строе.</a:t>
            </a:r>
          </a:p>
          <a:p>
            <a:r>
              <a:rPr lang="ru-RU" dirty="0" smtClean="0"/>
              <a:t>        Колыбельная песня – это самая первая песня, которую слышит человек в своей жизни. Народные колыбельные песни, это заговоры – обереги, основанные на магической силе воздействия слова и музыки, на их способности успокоить, уберечь, охранить. Влияние этих песен на организм ребёнка безграничен. Тема моего проекта практически исследована и не требует дальнейшего изучения, утверждения и доказательств.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/>
          <a:lstStyle/>
          <a:p>
            <a:r>
              <a:rPr lang="ru-RU" dirty="0" smtClean="0"/>
              <a:t>Список литературы и источники.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1.Школяр Л., Красильникова М. Критская Е: «Теория и методика музыкального образования детей».</a:t>
            </a:r>
          </a:p>
          <a:p>
            <a:pPr>
              <a:buNone/>
            </a:pPr>
            <a:r>
              <a:rPr lang="ru-RU" b="1" dirty="0" smtClean="0"/>
              <a:t>2.Макшанцева Е.Д. «Детские забавы». М.: «Просвещение, 2011г.</a:t>
            </a:r>
          </a:p>
          <a:p>
            <a:pPr>
              <a:buNone/>
            </a:pPr>
            <a:r>
              <a:rPr lang="ru-RU" b="1" dirty="0" smtClean="0"/>
              <a:t>3.Сергеева Г.П. Музыка: 5 класс. М.: «Просвещение», 2012г.</a:t>
            </a:r>
          </a:p>
          <a:p>
            <a:pPr>
              <a:buNone/>
            </a:pPr>
            <a:r>
              <a:rPr lang="ru-RU" b="1" dirty="0" smtClean="0"/>
              <a:t>4.Огороднов Д. «Музыкально – певческое воспитание детей» 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Галина\Desktop\krasivye-otkrytki-kartinki-spasibo-i-blagodaru-chast-1-ay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39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Цель</a:t>
            </a:r>
            <a:r>
              <a:rPr lang="ru-RU" dirty="0" smtClean="0"/>
              <a:t>: изучение особенностей колыбельной песни и устройства </a:t>
            </a:r>
            <a:r>
              <a:rPr lang="ru-RU" dirty="0" smtClean="0"/>
              <a:t>колыбели</a:t>
            </a:r>
            <a:r>
              <a:rPr lang="ru-RU" dirty="0" smtClean="0"/>
              <a:t> </a:t>
            </a:r>
          </a:p>
          <a:p>
            <a:r>
              <a:rPr lang="ru-RU" dirty="0" smtClean="0"/>
              <a:t>.</a:t>
            </a:r>
            <a:r>
              <a:rPr lang="ru-RU" b="1" dirty="0" smtClean="0"/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Провести обзор научной литературы, рассказывающей о колыбельной песне и устройстве колыбели.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Познакомиться с результатами научных исследований о влиянии колыбельных песен на человека.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Выявить особенности содержания колыбельных, которые влияют на сон ребенка.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4. Через опрос выяснить мнение взрослых о </a:t>
            </a:r>
            <a:r>
              <a:rPr lang="ru-RU" dirty="0" err="1" smtClean="0"/>
              <a:t>востребованности</a:t>
            </a:r>
            <a:r>
              <a:rPr lang="ru-RU" dirty="0" smtClean="0"/>
              <a:t> колыбельных песен в современной жизни.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Предмет исследования:</a:t>
            </a:r>
            <a:r>
              <a:rPr lang="ru-RU" dirty="0" smtClean="0"/>
              <a:t> колыбельные песни и колыбель.</a:t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Объект исследования:</a:t>
            </a:r>
            <a:r>
              <a:rPr lang="ru-RU" dirty="0" smtClean="0"/>
              <a:t> возможности колыбельной песни и колыбели в развитии и воспитании ребенка.</a:t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Гипотеза</a:t>
            </a:r>
            <a:r>
              <a:rPr lang="ru-RU" dirty="0" smtClean="0"/>
              <a:t>: колыбельные песни вместе с колыбелью имеют большое значение в физическом и духовно-нравственном развитии и воспитании ребёнка.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Методы исследования: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– поисково-теоретический (анализ литературы, сбор информации среди знакомых, родственников);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– обобщающий: систематизация материала исследования, обобщение результатов, формулирование выводов.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0"/>
            <a:ext cx="8686800" cy="838200"/>
          </a:xfrm>
        </p:spPr>
        <p:txBody>
          <a:bodyPr/>
          <a:lstStyle/>
          <a:p>
            <a:r>
              <a:rPr lang="ru-RU" dirty="0" smtClean="0"/>
              <a:t>Песня – душа народа.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Галина\Desktop\scale_12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5292921" cy="3168352"/>
          </a:xfrm>
          <a:prstGeom prst="rect">
            <a:avLst/>
          </a:prstGeom>
          <a:noFill/>
        </p:spPr>
      </p:pic>
      <p:pic>
        <p:nvPicPr>
          <p:cNvPr id="2051" name="Picture 3" descr="C:\Users\Галина\Desktop\scale_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569972"/>
            <a:ext cx="4932040" cy="32880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Колыбельная песня- древнейший жанр народного творчества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Гур</a:t>
            </a:r>
            <a:r>
              <a:rPr lang="ru-RU" dirty="0" smtClean="0"/>
              <a:t> кота, </a:t>
            </a:r>
            <a:r>
              <a:rPr lang="ru-RU" dirty="0" err="1" smtClean="0"/>
              <a:t>гур</a:t>
            </a:r>
            <a:r>
              <a:rPr lang="ru-RU" dirty="0" smtClean="0"/>
              <a:t> кота, а Андрюше дремота.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/>
              <a:t> Баю</a:t>
            </a:r>
            <a:r>
              <a:rPr lang="ru-RU" dirty="0" smtClean="0"/>
              <a:t>, </a:t>
            </a:r>
            <a:r>
              <a:rPr lang="ru-RU" dirty="0" err="1" smtClean="0"/>
              <a:t>баюшки</a:t>
            </a:r>
            <a:r>
              <a:rPr lang="ru-RU" dirty="0" smtClean="0"/>
              <a:t>, баю, баю деточку мою</a:t>
            </a:r>
            <a:r>
              <a:rPr lang="ru-RU" dirty="0" smtClean="0"/>
              <a:t>.                  Прилетели </a:t>
            </a:r>
            <a:r>
              <a:rPr lang="ru-RU" dirty="0" err="1" smtClean="0"/>
              <a:t>гулюшки</a:t>
            </a:r>
            <a:r>
              <a:rPr lang="ru-RU" dirty="0" smtClean="0"/>
              <a:t>, садились на </a:t>
            </a:r>
            <a:r>
              <a:rPr lang="ru-RU" dirty="0" err="1" smtClean="0"/>
              <a:t>люлюшку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Баю</a:t>
            </a:r>
            <a:r>
              <a:rPr lang="ru-RU" dirty="0" smtClean="0"/>
              <a:t>, </a:t>
            </a:r>
            <a:r>
              <a:rPr lang="ru-RU" dirty="0" err="1" smtClean="0"/>
              <a:t>баюшки</a:t>
            </a:r>
            <a:r>
              <a:rPr lang="ru-RU" dirty="0" smtClean="0"/>
              <a:t>, баю, баю деточку мою»</a:t>
            </a:r>
          </a:p>
          <a:p>
            <a:endParaRPr lang="ru-RU" dirty="0"/>
          </a:p>
        </p:txBody>
      </p:sp>
      <p:pic>
        <p:nvPicPr>
          <p:cNvPr id="3074" name="Picture 2" descr="C:\Users\Галина\Desktop\553a1a569878223c0502380200fd83b6a9de677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845504"/>
            <a:ext cx="6372200" cy="4012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Период </a:t>
            </a:r>
            <a:r>
              <a:rPr lang="ru-RU" dirty="0" err="1" smtClean="0"/>
              <a:t>пояВления</a:t>
            </a:r>
            <a:r>
              <a:rPr lang="ru-RU" dirty="0" smtClean="0"/>
              <a:t> колыбельных песен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Галина\Desktop\74157596d5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836712"/>
            <a:ext cx="5256584" cy="602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b="1" dirty="0" smtClean="0"/>
              <a:t>"Пришла бабка с </a:t>
            </a:r>
            <a:r>
              <a:rPr lang="ru-RU" b="1" dirty="0" err="1" smtClean="0"/>
              <a:t>заморья</a:t>
            </a:r>
            <a:r>
              <a:rPr lang="ru-RU" b="1" dirty="0" smtClean="0"/>
              <a:t>, принесла короб здоровья.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Тому-сему не дала, моей девочке </a:t>
            </a:r>
            <a:r>
              <a:rPr lang="ru-RU" b="1" dirty="0" err="1" smtClean="0"/>
              <a:t>приблюла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 </a:t>
            </a:r>
            <a:r>
              <a:rPr lang="ru-RU" b="1" dirty="0" err="1" smtClean="0"/>
              <a:t>голованьку</a:t>
            </a:r>
            <a:r>
              <a:rPr lang="ru-RU" b="1" dirty="0" smtClean="0"/>
              <a:t> положила, </a:t>
            </a:r>
            <a:r>
              <a:rPr lang="ru-RU" b="1" dirty="0" err="1" smtClean="0"/>
              <a:t>рукавочком</a:t>
            </a:r>
            <a:r>
              <a:rPr lang="ru-RU" b="1" dirty="0" smtClean="0"/>
              <a:t> покрыла.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/>
              <a:t>Криксы-упиры</a:t>
            </a:r>
            <a:r>
              <a:rPr lang="ru-RU" b="1" dirty="0" smtClean="0"/>
              <a:t> забрала, во мхи болота послала.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А вы там сидите, мою девочку не будите"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838200"/>
          </a:xfrm>
        </p:spPr>
        <p:txBody>
          <a:bodyPr/>
          <a:lstStyle/>
          <a:p>
            <a:r>
              <a:rPr lang="ru-RU" dirty="0" smtClean="0"/>
              <a:t>Искусство укачивания ребёнка.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Галина\Desktop\80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66287"/>
            <a:ext cx="7362453" cy="5891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196752"/>
          </a:xfrm>
        </p:spPr>
        <p:txBody>
          <a:bodyPr>
            <a:noAutofit/>
          </a:bodyPr>
          <a:lstStyle/>
          <a:p>
            <a:r>
              <a:rPr lang="ru-RU" sz="2800" dirty="0" smtClean="0"/>
              <a:t>Колыбель разные народы называли по-разному: зыбка, люлька, качалка, </a:t>
            </a:r>
            <a:r>
              <a:rPr lang="ru-RU" sz="2800" dirty="0" err="1" smtClean="0"/>
              <a:t>баюколка</a:t>
            </a:r>
            <a:r>
              <a:rPr lang="ru-RU" sz="2800" dirty="0" smtClean="0"/>
              <a:t>, </a:t>
            </a:r>
            <a:r>
              <a:rPr lang="ru-RU" sz="2800" dirty="0" err="1" smtClean="0"/>
              <a:t>колыска</a:t>
            </a:r>
            <a:r>
              <a:rPr lang="ru-RU" sz="2800" dirty="0" smtClean="0"/>
              <a:t>, колыбелька.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Галина\Desktop\8019449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8910"/>
            <a:ext cx="3923928" cy="2617230"/>
          </a:xfrm>
          <a:prstGeom prst="rect">
            <a:avLst/>
          </a:prstGeom>
          <a:noFill/>
        </p:spPr>
      </p:pic>
      <p:pic>
        <p:nvPicPr>
          <p:cNvPr id="6147" name="Picture 3" descr="C:\Users\Галина\Desktop\YxmqidhTbB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908720"/>
            <a:ext cx="3652168" cy="2436794"/>
          </a:xfrm>
          <a:prstGeom prst="rect">
            <a:avLst/>
          </a:prstGeom>
          <a:noFill/>
        </p:spPr>
      </p:pic>
      <p:pic>
        <p:nvPicPr>
          <p:cNvPr id="6148" name="Picture 4" descr="C:\Users\Галина\Desktop\2fbe47cb7a6f7365223ae03242mu--raboty-dlya-detej-kolybel-dlya-novorozhdennyh-virineya-iz-na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983719"/>
            <a:ext cx="3832374" cy="2874281"/>
          </a:xfrm>
          <a:prstGeom prst="rect">
            <a:avLst/>
          </a:prstGeom>
          <a:noFill/>
        </p:spPr>
      </p:pic>
      <p:pic>
        <p:nvPicPr>
          <p:cNvPr id="6149" name="Picture 5" descr="C:\Users\Галина\Desktop\ljulka_starinnaja_kolybel_zybka_19vek_0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/>
          </a:bodyPr>
          <a:lstStyle/>
          <a:p>
            <a:r>
              <a:rPr lang="ru-RU" sz="2300" dirty="0" smtClean="0"/>
              <a:t>Колыбельные песни были первым инструментом воспитания ребёнка. </a:t>
            </a:r>
            <a:endParaRPr lang="ru-RU" sz="2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err="1" smtClean="0"/>
              <a:t>Люлю-люлю</a:t>
            </a:r>
            <a:r>
              <a:rPr lang="ru-RU" b="1" dirty="0" smtClean="0"/>
              <a:t>, </a:t>
            </a:r>
            <a:r>
              <a:rPr lang="ru-RU" b="1" dirty="0" err="1" smtClean="0"/>
              <a:t>баиньки</a:t>
            </a:r>
            <a:r>
              <a:rPr lang="ru-RU" b="1" dirty="0" smtClean="0"/>
              <a:t>, в огороде заиньки, зайки травку едят, Ване спать велят.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/>
              <a:t>Люлю-люлю</a:t>
            </a:r>
            <a:r>
              <a:rPr lang="ru-RU" b="1" dirty="0" smtClean="0"/>
              <a:t>, </a:t>
            </a:r>
            <a:r>
              <a:rPr lang="ru-RU" b="1" dirty="0" err="1" smtClean="0"/>
              <a:t>люлю-люлю</a:t>
            </a:r>
            <a:r>
              <a:rPr lang="ru-RU" b="1" dirty="0" smtClean="0"/>
              <a:t> бай, поскорее засыпай. Уж я по воду пойду, зайку чаем напою.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  <a:p>
            <a:r>
              <a:rPr lang="ru-RU" b="1" dirty="0" smtClean="0"/>
              <a:t>Волк. Всем с детства известны слова колыбельной о сером волчке: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/>
              <a:t>Баю-баюшки-баю</a:t>
            </a:r>
            <a:r>
              <a:rPr lang="ru-RU" b="1" dirty="0" smtClean="0"/>
              <a:t>, не </a:t>
            </a:r>
            <a:r>
              <a:rPr lang="ru-RU" b="1" dirty="0" err="1" smtClean="0"/>
              <a:t>ложися</a:t>
            </a:r>
            <a:r>
              <a:rPr lang="ru-RU" b="1" dirty="0" smtClean="0"/>
              <a:t> на краю. Придет серенький волчок и ухватит за бочок.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Он потащит во лесок, под ракитовый кусток.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88</TotalTime>
  <Words>276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 «Народные колыбельные песни».</vt:lpstr>
      <vt:lpstr>Слайд 2</vt:lpstr>
      <vt:lpstr>Песня – душа народа.</vt:lpstr>
      <vt:lpstr>Колыбельная песня- древнейший жанр народного творчества</vt:lpstr>
      <vt:lpstr>Период пояВления колыбельных песен</vt:lpstr>
      <vt:lpstr>Слайд 6</vt:lpstr>
      <vt:lpstr>Искусство укачивания ребёнка.</vt:lpstr>
      <vt:lpstr>Колыбель разные народы называли по-разному: зыбка, люлька, качалка, баюколка, колыска, колыбелька.</vt:lpstr>
      <vt:lpstr>Колыбельные песни были первым инструментом воспитания ребёнка. </vt:lpstr>
      <vt:lpstr>Выводы:  </vt:lpstr>
      <vt:lpstr>Список литературы и источники.</vt:lpstr>
      <vt:lpstr>Спасибо!!!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«Народные колыбельные песни».</dc:title>
  <dc:creator>HP</dc:creator>
  <cp:lastModifiedBy>HP</cp:lastModifiedBy>
  <cp:revision>9</cp:revision>
  <dcterms:created xsi:type="dcterms:W3CDTF">2021-03-16T13:43:19Z</dcterms:created>
  <dcterms:modified xsi:type="dcterms:W3CDTF">2021-03-16T15:11:36Z</dcterms:modified>
</cp:coreProperties>
</file>