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7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2E1A758-D7BC-402A-AE01-D261D1ABCF5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B30B38F-C2DE-4CD6-945E-7C530967A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66936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                                      </a:t>
            </a:r>
            <a:r>
              <a:rPr lang="ru-RU" sz="1600" b="1" dirty="0">
                <a:solidFill>
                  <a:schemeClr val="tx1"/>
                </a:solidFill>
              </a:rPr>
              <a:t>МОУ </a:t>
            </a:r>
            <a:r>
              <a:rPr lang="ru-RU" sz="1600" b="1" dirty="0" smtClean="0">
                <a:solidFill>
                  <a:schemeClr val="tx1"/>
                </a:solidFill>
              </a:rPr>
              <a:t>«Первомайская СОШ»</a:t>
            </a:r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Научно – исследовательский конкурс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               «Отечество</a:t>
            </a:r>
            <a:r>
              <a:rPr lang="ru-RU" sz="1600" b="1" dirty="0" smtClean="0">
                <a:solidFill>
                  <a:schemeClr val="tx1"/>
                </a:solidFill>
              </a:rPr>
              <a:t>»</a:t>
            </a:r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Номинация: «Экологический туризм</a:t>
            </a:r>
            <a:r>
              <a:rPr lang="ru-RU" sz="1600" b="1" dirty="0" smtClean="0">
                <a:solidFill>
                  <a:schemeClr val="tx1"/>
                </a:solidFill>
              </a:rPr>
              <a:t>»</a:t>
            </a:r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</a:rPr>
              <a:t>                     </a:t>
            </a:r>
            <a:r>
              <a:rPr lang="ru-RU" sz="2000" dirty="0" smtClean="0">
                <a:solidFill>
                  <a:schemeClr val="tx1"/>
                </a:solidFill>
              </a:rPr>
              <a:t> «Исследование природы родного края</a:t>
            </a:r>
            <a:r>
              <a:rPr lang="ru-RU" sz="2000" dirty="0" smtClean="0">
                <a:solidFill>
                  <a:schemeClr val="tx1"/>
                </a:solidFill>
              </a:rPr>
              <a:t>»</a:t>
            </a:r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  п.Первомайский 2018г.</a:t>
            </a:r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Основные виды экологического    туризма.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3" name="Picture 3" descr="C:\Users\Галина\Desktop\картинки\ecoturizm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5796136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Галина\Desktop\картинки\DSC_0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928670"/>
            <a:ext cx="609105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Безопасность при экологическом туризме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147" name="Picture 3" descr="C:\Users\Галина\Desktop\картинки\3272c282f1c6a8a540db082dcc9a52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873946"/>
            <a:ext cx="4959492" cy="3799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Галина\Desktop\картинки\7629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5572132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Эко – пеше - водный  поход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роек9 00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98264" y="1214422"/>
            <a:ext cx="750997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Эко- пеше- водный  поход</a:t>
            </a:r>
            <a:endParaRPr lang="ru-RU" dirty="0"/>
          </a:p>
        </p:txBody>
      </p:sp>
      <p:pic>
        <p:nvPicPr>
          <p:cNvPr id="4" name="Содержимое 3" descr="проект3 00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500174"/>
            <a:ext cx="4363423" cy="3740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роек9 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3286124"/>
            <a:ext cx="4802688" cy="348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оек7 001 — копия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071546"/>
            <a:ext cx="4757750" cy="348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Первый день  похода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роек2 001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3571868" y="3286124"/>
            <a:ext cx="5138928" cy="327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Второй день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роек8 001 — коп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785794"/>
            <a:ext cx="4742688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роек4 001 —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2500306"/>
            <a:ext cx="4497894" cy="4108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7254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Третий день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р14 001 — коп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41176" y="1000108"/>
            <a:ext cx="5070345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роек8 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357430"/>
            <a:ext cx="5792565" cy="4271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Полоса препятствий</a:t>
            </a:r>
            <a:endParaRPr lang="ru-RU" dirty="0"/>
          </a:p>
        </p:txBody>
      </p:sp>
      <p:pic>
        <p:nvPicPr>
          <p:cNvPr id="6" name="Рисунок 5" descr="проек7 001 —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928934"/>
            <a:ext cx="4987459" cy="3714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проек9 001 — копия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71546"/>
            <a:ext cx="5090160" cy="3672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Четвертый день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проект10 001 —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429000"/>
            <a:ext cx="5724144" cy="314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проект10 001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14282" y="857232"/>
            <a:ext cx="5687568" cy="3035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оек8 002 — копия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857232"/>
            <a:ext cx="4903044" cy="3691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65403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Прощальный  костер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проек8 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2868353"/>
            <a:ext cx="5572132" cy="398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8229600" cy="6453336"/>
          </a:xfrm>
        </p:spPr>
        <p:txBody>
          <a:bodyPr>
            <a:normAutofit/>
          </a:bodyPr>
          <a:lstStyle/>
          <a:p>
            <a:r>
              <a:rPr lang="ru-RU" b="1" dirty="0"/>
              <a:t> Содержание.</a:t>
            </a:r>
            <a:endParaRPr lang="ru-RU" dirty="0"/>
          </a:p>
          <a:p>
            <a:r>
              <a:rPr lang="ru-RU" dirty="0"/>
              <a:t>1.Введение.</a:t>
            </a:r>
          </a:p>
          <a:p>
            <a:r>
              <a:rPr lang="ru-RU" dirty="0"/>
              <a:t>2.История зарождения экологического туризма.</a:t>
            </a:r>
          </a:p>
          <a:p>
            <a:r>
              <a:rPr lang="ru-RU" dirty="0"/>
              <a:t>А). Объекты экологического туризма.</a:t>
            </a:r>
          </a:p>
          <a:p>
            <a:r>
              <a:rPr lang="ru-RU" dirty="0"/>
              <a:t>Б). Преимущества культурно – экологического туризма.</a:t>
            </a:r>
          </a:p>
          <a:p>
            <a:r>
              <a:rPr lang="ru-RU" dirty="0"/>
              <a:t>В). Безопасность при экологическом туризме.</a:t>
            </a:r>
          </a:p>
          <a:p>
            <a:r>
              <a:rPr lang="ru-RU" dirty="0"/>
              <a:t>Г). Формирование эко – туристских групп и изучение района путешествий.</a:t>
            </a:r>
          </a:p>
          <a:p>
            <a:r>
              <a:rPr lang="ru-RU" dirty="0"/>
              <a:t>3.Исследование эко – туристского (пеше – водного) похода группы учащихся Первомайской средней школы.</a:t>
            </a:r>
          </a:p>
          <a:p>
            <a:r>
              <a:rPr lang="ru-RU" dirty="0"/>
              <a:t>4.Вывод.</a:t>
            </a:r>
          </a:p>
          <a:p>
            <a:r>
              <a:rPr lang="ru-RU" dirty="0"/>
              <a:t>5.Список использованной литературы и источники.</a:t>
            </a:r>
          </a:p>
          <a:p>
            <a:r>
              <a:rPr lang="ru-RU" dirty="0"/>
              <a:t>6.Приложения.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Пятый  день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пр15 001 — коп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000108"/>
            <a:ext cx="4799033" cy="3486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р13 001 — коп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854396"/>
            <a:ext cx="5406958" cy="4003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6480720"/>
          </a:xfrm>
        </p:spPr>
        <p:txBody>
          <a:bodyPr/>
          <a:lstStyle/>
          <a:p>
            <a:r>
              <a:rPr lang="ru-RU" b="1" dirty="0"/>
              <a:t> Цели и задачи</a:t>
            </a:r>
            <a:r>
              <a:rPr lang="ru-RU" b="1" dirty="0" smtClean="0"/>
              <a:t>.</a:t>
            </a:r>
            <a:r>
              <a:rPr lang="ru-RU" dirty="0"/>
              <a:t> </a:t>
            </a:r>
          </a:p>
          <a:p>
            <a:r>
              <a:rPr lang="ru-RU" dirty="0"/>
              <a:t>1.Введение.</a:t>
            </a:r>
          </a:p>
          <a:p>
            <a:r>
              <a:rPr lang="ru-RU" dirty="0"/>
              <a:t>2. Исследование и обобщение эко – туристского (пеше – водного) похода группы учащихся Первомайской средней школы.</a:t>
            </a:r>
          </a:p>
          <a:p>
            <a:r>
              <a:rPr lang="ru-RU" dirty="0"/>
              <a:t>3. Анализ и оценка отдельных аспектов общей программы.</a:t>
            </a:r>
          </a:p>
          <a:p>
            <a:pPr>
              <a:buNone/>
            </a:pP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пия (2) презентация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Галина\Desktop\картинки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Экологический туризм в России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Горы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C:\Users\Галина\Desktop\картинки\карти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b="1" dirty="0" smtClean="0"/>
              <a:t>Реки, водоёмы, леса</a:t>
            </a:r>
            <a:endParaRPr lang="ru-RU" b="1" dirty="0"/>
          </a:p>
        </p:txBody>
      </p:sp>
      <p:pic>
        <p:nvPicPr>
          <p:cNvPr id="2050" name="Picture 2" descr="C:\Users\Галина\Desktop\картинки\83936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28604"/>
            <a:ext cx="587840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Галина\Desktop\картинки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5643569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Группа добирается до точки назначения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и возвращается для ночлега на турбазу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Галина\Desktop\картинки\630x420-1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572412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Галина\Desktop\картинки\f46aeac84429354eb8127277bab552dd45ab53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929066"/>
            <a:ext cx="5290940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Преимущества культурно-                     экологического туризма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Галина\Desktop\картинки\original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68760"/>
            <a:ext cx="8643966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123</TotalTime>
  <Words>134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Слайд 1</vt:lpstr>
      <vt:lpstr>Слайд 2</vt:lpstr>
      <vt:lpstr>Слайд 3</vt:lpstr>
      <vt:lpstr>Слайд 4</vt:lpstr>
      <vt:lpstr>Слайд 5</vt:lpstr>
      <vt:lpstr>Экологический туризм в России</vt:lpstr>
      <vt:lpstr>Слайд 7</vt:lpstr>
      <vt:lpstr>Группа добирается до точки назначения  и возвращается для ночлега на турбазу</vt:lpstr>
      <vt:lpstr> Преимущества культурно-                     экологического туризма</vt:lpstr>
      <vt:lpstr>Основные виды экологического    туризма.</vt:lpstr>
      <vt:lpstr>Безопасность при экологическом туризме</vt:lpstr>
      <vt:lpstr>Эко – пеше - водный  поход</vt:lpstr>
      <vt:lpstr>Эко- пеше- водный  поход</vt:lpstr>
      <vt:lpstr>Первый день  похода</vt:lpstr>
      <vt:lpstr>Второй день</vt:lpstr>
      <vt:lpstr>Третий день</vt:lpstr>
      <vt:lpstr>Полоса препятствий</vt:lpstr>
      <vt:lpstr>Четвертый день</vt:lpstr>
      <vt:lpstr>Прощальный  костер</vt:lpstr>
      <vt:lpstr>Пятый  день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Asus</cp:lastModifiedBy>
  <cp:revision>14</cp:revision>
  <dcterms:created xsi:type="dcterms:W3CDTF">2018-10-21T06:48:18Z</dcterms:created>
  <dcterms:modified xsi:type="dcterms:W3CDTF">2018-10-25T03:37:33Z</dcterms:modified>
</cp:coreProperties>
</file>