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1" r:id="rId2"/>
    <p:sldId id="272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639914-432D-49C2-BFFA-168DB416C4ED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1834A-635D-49EC-8C43-8AE5C473F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639914-432D-49C2-BFFA-168DB416C4ED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1834A-635D-49EC-8C43-8AE5C473F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639914-432D-49C2-BFFA-168DB416C4ED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1834A-635D-49EC-8C43-8AE5C473F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639914-432D-49C2-BFFA-168DB416C4ED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1834A-635D-49EC-8C43-8AE5C473F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639914-432D-49C2-BFFA-168DB416C4ED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1834A-635D-49EC-8C43-8AE5C473F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639914-432D-49C2-BFFA-168DB416C4ED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1834A-635D-49EC-8C43-8AE5C473F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639914-432D-49C2-BFFA-168DB416C4ED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1834A-635D-49EC-8C43-8AE5C473F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639914-432D-49C2-BFFA-168DB416C4ED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1834A-635D-49EC-8C43-8AE5C473F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639914-432D-49C2-BFFA-168DB416C4ED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1834A-635D-49EC-8C43-8AE5C473F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639914-432D-49C2-BFFA-168DB416C4ED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1834A-635D-49EC-8C43-8AE5C473F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639914-432D-49C2-BFFA-168DB416C4ED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1834A-635D-49EC-8C43-8AE5C473F8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3639914-432D-49C2-BFFA-168DB416C4ED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D81834A-635D-49EC-8C43-8AE5C473F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3;&#1072;&#1083;&#1080;&#1085;&#1072;\Desktop\-4=8-8%20(ABC48O)%20-%20(--;0%20(minus).mp3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Научно – исследовательский конкурс      </a:t>
            </a:r>
            <a:r>
              <a:rPr lang="ru-RU" b="1" i="1" dirty="0" smtClean="0"/>
              <a:t>«ОТЕЧЕСТВО»</a:t>
            </a:r>
          </a:p>
          <a:p>
            <a:pPr algn="ctr"/>
            <a:endParaRPr lang="ru-RU" b="1" i="1" dirty="0" smtClean="0"/>
          </a:p>
          <a:p>
            <a:pPr algn="ctr"/>
            <a:r>
              <a:rPr lang="ru-RU" dirty="0" smtClean="0"/>
              <a:t>Номинация: Земляки. Исторический некрополь России.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«Смагина Мария Петровна – первый директор Первомайской средней школы.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 1961 года наша школа реорганизуется в восьмилетнюю, а в 1965 году в среднюю.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Галина\Desktop\Scan6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7920880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16024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Исмаева</a:t>
            </a:r>
            <a:r>
              <a:rPr lang="ru-RU" dirty="0" smtClean="0"/>
              <a:t> Софья </a:t>
            </a:r>
            <a:r>
              <a:rPr lang="ru-RU" dirty="0" err="1" smtClean="0"/>
              <a:t>Касымовна</a:t>
            </a:r>
            <a:r>
              <a:rPr lang="ru-RU" dirty="0" smtClean="0"/>
              <a:t>- выпускница 1970 года. В 1974 году окончила Магнитогорское медицинское училище.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Галина\Desktop\Scan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36912"/>
            <a:ext cx="7992888" cy="422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1440160"/>
          </a:xfrm>
        </p:spPr>
        <p:txBody>
          <a:bodyPr>
            <a:normAutofit/>
          </a:bodyPr>
          <a:lstStyle/>
          <a:p>
            <a:r>
              <a:rPr lang="ru-RU" dirty="0" smtClean="0"/>
              <a:t>Котельникова Любовь Сергеевна.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9361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Галина\Desktop\Любовь  Сергеев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412776"/>
            <a:ext cx="3024336" cy="4804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Галина\Desktop\Scan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444" y="332656"/>
            <a:ext cx="8095670" cy="6147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память моей любимой учительнице. </a:t>
            </a:r>
            <a:r>
              <a:rPr lang="ru-RU" dirty="0" err="1" smtClean="0"/>
              <a:t>Корянова</a:t>
            </a:r>
            <a:r>
              <a:rPr lang="ru-RU" dirty="0" smtClean="0"/>
              <a:t> Людмила 1981 год.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Галина\Desktop\Scan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8727493" cy="5161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Галина\Desktop\Scan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24350" cy="6858000"/>
          </a:xfrm>
          <a:prstGeom prst="rect">
            <a:avLst/>
          </a:prstGeom>
          <a:noFill/>
        </p:spPr>
      </p:pic>
      <p:pic>
        <p:nvPicPr>
          <p:cNvPr id="13315" name="Picture 3" descr="C:\Users\Галина\Desktop\Scan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3" y="0"/>
            <a:ext cx="428396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Галина\Desktop\Scan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05325" cy="6858000"/>
          </a:xfrm>
          <a:prstGeom prst="rect">
            <a:avLst/>
          </a:prstGeom>
          <a:noFill/>
        </p:spPr>
      </p:pic>
      <p:pic>
        <p:nvPicPr>
          <p:cNvPr id="14339" name="Picture 3" descr="C:\Users\Галина\Desktop\Scan150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3950" y="0"/>
            <a:ext cx="42100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Галина\Desktop\Sc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0248">
            <a:off x="579638" y="266081"/>
            <a:ext cx="4681538" cy="646112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363" name="Picture 3" descr="C:\Users\Галина\Desktop\Scan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896018"/>
            <a:ext cx="4318799" cy="2961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Цели и задачи.</a:t>
            </a:r>
            <a:endParaRPr lang="ru-RU" dirty="0" smtClean="0"/>
          </a:p>
          <a:p>
            <a:r>
              <a:rPr lang="ru-RU" dirty="0" smtClean="0"/>
              <a:t>1.Введение.</a:t>
            </a:r>
          </a:p>
          <a:p>
            <a:r>
              <a:rPr lang="ru-RU" dirty="0" smtClean="0"/>
              <a:t>2.Исследование и обобщение опыта Смагиной Марии Петровны – первого директора Первомайской средней школы.</a:t>
            </a:r>
          </a:p>
          <a:p>
            <a:r>
              <a:rPr lang="ru-RU" dirty="0" smtClean="0"/>
              <a:t>3. Анализ и оценка отдельных аспектов общей программы.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2088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Мария Петровна Смагина- первый директор Первомайской средней школы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Галина\Desktop\Sc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564904"/>
            <a:ext cx="4681538" cy="4293096"/>
          </a:xfrm>
          <a:prstGeom prst="rect">
            <a:avLst/>
          </a:prstGeom>
          <a:noFill/>
        </p:spPr>
      </p:pic>
      <p:pic>
        <p:nvPicPr>
          <p:cNvPr id="5" name="-4=8-8 (ABC48O) - (--;0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79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Суровый 1942 год, в маленьком селе «Конеферма» открывается школа. Первые учителя: М.П.Смагина и Л.М.Сафонова.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3121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Галина\Desktop\Sca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132856"/>
            <a:ext cx="7510462" cy="441230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23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Дети и учителя после школы работали в поле: пололи, перебирали картофель.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561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Галина\Desktop\Scan8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144000" cy="5112568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0376"/>
          </a:xfrm>
        </p:spPr>
        <p:txBody>
          <a:bodyPr/>
          <a:lstStyle/>
          <a:p>
            <a:r>
              <a:rPr lang="ru-RU" dirty="0" smtClean="0"/>
              <a:t>Коммунист всегда в строю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81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Галина\Desktop\Sca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144000" cy="6162278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Активное участие в строительстве школы принимали почти все родители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721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Галина\Desktop\Scan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8208912" cy="465313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63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Ходили среди населения с подписными листами.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6001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Галина\Desktop\Scan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7344816" cy="52292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Галина\Desktop\Scan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88</TotalTime>
  <Words>165</Words>
  <Application>Microsoft Office PowerPoint</Application>
  <PresentationFormat>Экран (4:3)</PresentationFormat>
  <Paragraphs>20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Слайд 1</vt:lpstr>
      <vt:lpstr>Слайд 2</vt:lpstr>
      <vt:lpstr>Мария Петровна Смагина- первый директор Первомайской средней школы</vt:lpstr>
      <vt:lpstr>Суровый 1942 год, в маленьком селе «Конеферма» открывается школа. Первые учителя: М.П.Смагина и Л.М.Сафонова.</vt:lpstr>
      <vt:lpstr>Дети и учителя после школы работали в поле: пололи, перебирали картофель.</vt:lpstr>
      <vt:lpstr>Коммунист всегда в строю</vt:lpstr>
      <vt:lpstr>Активное участие в строительстве школы принимали почти все родители </vt:lpstr>
      <vt:lpstr>Ходили среди населения с подписными листами.</vt:lpstr>
      <vt:lpstr>Слайд 9</vt:lpstr>
      <vt:lpstr>С 1961 года наша школа реорганизуется в восьмилетнюю, а в 1965 году в среднюю.</vt:lpstr>
      <vt:lpstr>Исмаева Софья Касымовна- выпускница 1970 года. В 1974 году окончила Магнитогорское медицинское училище.</vt:lpstr>
      <vt:lpstr>Котельникова Любовь Сергеевна.</vt:lpstr>
      <vt:lpstr>Слайд 13</vt:lpstr>
      <vt:lpstr>На память моей любимой учительнице. Корянова Людмила 1981 год.</vt:lpstr>
      <vt:lpstr>Слайд 15</vt:lpstr>
      <vt:lpstr>Слайд 16</vt:lpstr>
      <vt:lpstr>Слайд 17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Мария Петровна Смагина- первый директор Первомайской средней школы</dc:title>
  <dc:creator>HP</dc:creator>
  <cp:lastModifiedBy>HP</cp:lastModifiedBy>
  <cp:revision>11</cp:revision>
  <dcterms:created xsi:type="dcterms:W3CDTF">2016-10-23T15:45:57Z</dcterms:created>
  <dcterms:modified xsi:type="dcterms:W3CDTF">2016-10-26T10:29:55Z</dcterms:modified>
</cp:coreProperties>
</file>