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60" r:id="rId4"/>
    <p:sldId id="262" r:id="rId5"/>
    <p:sldId id="261" r:id="rId6"/>
    <p:sldId id="264" r:id="rId7"/>
    <p:sldId id="265" r:id="rId8"/>
    <p:sldId id="263" r:id="rId9"/>
    <p:sldId id="267" r:id="rId10"/>
    <p:sldId id="266" r:id="rId11"/>
    <p:sldId id="268" r:id="rId12"/>
    <p:sldId id="269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E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3" autoAdjust="0"/>
  </p:normalViewPr>
  <p:slideViewPr>
    <p:cSldViewPr>
      <p:cViewPr>
        <p:scale>
          <a:sx n="80" d="100"/>
          <a:sy n="80" d="100"/>
        </p:scale>
        <p:origin x="-86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748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74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108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05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80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735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3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12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359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586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6DE51-78F2-4309-8EB9-4BB7A20618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89475-ED6B-4957-AEB7-AFAE04F015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74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home\Desktop\&#1040;&#1091;&#1076;&#1080;&#1086;.wm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s00.infourok.ru/images/doc/124/145578/hello_html_m68dd284d.jpg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hyperlink" Target="http://linda6035.ucoz.ru/_tbkp/novaja_shapka.png" TargetMode="External"/><Relationship Id="rId4" Type="http://schemas.openxmlformats.org/officeDocument/2006/relationships/hyperlink" Target="http://linda6035.ucoz.ru/_nw/0/s6921162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1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5688632" cy="344584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6600" b="1" i="1" dirty="0" smtClean="0">
                <a:latin typeface="Comic Sans MS" pitchFamily="66" charset="0"/>
              </a:rPr>
              <a:t>       </a:t>
            </a:r>
            <a:r>
              <a:rPr lang="ru-RU" sz="66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Мамонтёнок ищет </a:t>
            </a:r>
          </a:p>
          <a:p>
            <a:pPr algn="ctr">
              <a:buNone/>
            </a:pPr>
            <a:r>
              <a:rPr lang="ru-RU" sz="6600" b="1" i="1" dirty="0" smtClean="0">
                <a:ln w="28575">
                  <a:solidFill>
                    <a:srgbClr val="002060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маму</a:t>
            </a:r>
            <a:endParaRPr lang="ru-RU" sz="6600" b="1" i="1" dirty="0">
              <a:ln w="28575">
                <a:solidFill>
                  <a:srgbClr val="002060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972600" y="335699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62077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5" name="Freeform 5"/>
          <p:cNvSpPr>
            <a:spLocks/>
          </p:cNvSpPr>
          <p:nvPr/>
        </p:nvSpPr>
        <p:spPr bwMode="auto">
          <a:xfrm>
            <a:off x="3859628" y="2875438"/>
            <a:ext cx="2296548" cy="2327759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6" name="Freeform 6"/>
          <p:cNvSpPr>
            <a:spLocks/>
          </p:cNvSpPr>
          <p:nvPr/>
        </p:nvSpPr>
        <p:spPr bwMode="auto">
          <a:xfrm>
            <a:off x="1971357" y="4380605"/>
            <a:ext cx="2681006" cy="1928715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7" name="Freeform 7"/>
          <p:cNvSpPr>
            <a:spLocks/>
          </p:cNvSpPr>
          <p:nvPr/>
        </p:nvSpPr>
        <p:spPr bwMode="auto">
          <a:xfrm>
            <a:off x="2366023" y="2875438"/>
            <a:ext cx="1891675" cy="1918213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9" name="Freeform 9"/>
          <p:cNvSpPr>
            <a:spLocks/>
          </p:cNvSpPr>
          <p:nvPr/>
        </p:nvSpPr>
        <p:spPr bwMode="auto">
          <a:xfrm>
            <a:off x="3859628" y="1772816"/>
            <a:ext cx="2296548" cy="1508666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12" name="Freeform 12"/>
          <p:cNvSpPr>
            <a:spLocks/>
          </p:cNvSpPr>
          <p:nvPr/>
        </p:nvSpPr>
        <p:spPr bwMode="auto">
          <a:xfrm>
            <a:off x="467544" y="1772816"/>
            <a:ext cx="1901880" cy="1508666"/>
          </a:xfrm>
          <a:custGeom>
            <a:avLst/>
            <a:gdLst>
              <a:gd name="T0" fmla="*/ 675 w 677"/>
              <a:gd name="T1" fmla="*/ 196 h 522"/>
              <a:gd name="T2" fmla="*/ 669 w 677"/>
              <a:gd name="T3" fmla="*/ 207 h 522"/>
              <a:gd name="T4" fmla="*/ 661 w 677"/>
              <a:gd name="T5" fmla="*/ 213 h 522"/>
              <a:gd name="T6" fmla="*/ 650 w 677"/>
              <a:gd name="T7" fmla="*/ 212 h 522"/>
              <a:gd name="T8" fmla="*/ 634 w 677"/>
              <a:gd name="T9" fmla="*/ 202 h 522"/>
              <a:gd name="T10" fmla="*/ 615 w 677"/>
              <a:gd name="T11" fmla="*/ 189 h 522"/>
              <a:gd name="T12" fmla="*/ 601 w 677"/>
              <a:gd name="T13" fmla="*/ 184 h 522"/>
              <a:gd name="T14" fmla="*/ 589 w 677"/>
              <a:gd name="T15" fmla="*/ 182 h 522"/>
              <a:gd name="T16" fmla="*/ 578 w 677"/>
              <a:gd name="T17" fmla="*/ 184 h 522"/>
              <a:gd name="T18" fmla="*/ 566 w 677"/>
              <a:gd name="T19" fmla="*/ 190 h 522"/>
              <a:gd name="T20" fmla="*/ 556 w 677"/>
              <a:gd name="T21" fmla="*/ 198 h 522"/>
              <a:gd name="T22" fmla="*/ 542 w 677"/>
              <a:gd name="T23" fmla="*/ 222 h 522"/>
              <a:gd name="T24" fmla="*/ 537 w 677"/>
              <a:gd name="T25" fmla="*/ 241 h 522"/>
              <a:gd name="T26" fmla="*/ 535 w 677"/>
              <a:gd name="T27" fmla="*/ 273 h 522"/>
              <a:gd name="T28" fmla="*/ 539 w 677"/>
              <a:gd name="T29" fmla="*/ 294 h 522"/>
              <a:gd name="T30" fmla="*/ 548 w 677"/>
              <a:gd name="T31" fmla="*/ 312 h 522"/>
              <a:gd name="T32" fmla="*/ 562 w 677"/>
              <a:gd name="T33" fmla="*/ 330 h 522"/>
              <a:gd name="T34" fmla="*/ 577 w 677"/>
              <a:gd name="T35" fmla="*/ 338 h 522"/>
              <a:gd name="T36" fmla="*/ 590 w 677"/>
              <a:gd name="T37" fmla="*/ 340 h 522"/>
              <a:gd name="T38" fmla="*/ 603 w 677"/>
              <a:gd name="T39" fmla="*/ 337 h 522"/>
              <a:gd name="T40" fmla="*/ 619 w 677"/>
              <a:gd name="T41" fmla="*/ 329 h 522"/>
              <a:gd name="T42" fmla="*/ 650 w 677"/>
              <a:gd name="T43" fmla="*/ 308 h 522"/>
              <a:gd name="T44" fmla="*/ 658 w 677"/>
              <a:gd name="T45" fmla="*/ 306 h 522"/>
              <a:gd name="T46" fmla="*/ 666 w 677"/>
              <a:gd name="T47" fmla="*/ 308 h 522"/>
              <a:gd name="T48" fmla="*/ 673 w 677"/>
              <a:gd name="T49" fmla="*/ 317 h 522"/>
              <a:gd name="T50" fmla="*/ 405 w 677"/>
              <a:gd name="T51" fmla="*/ 522 h 522"/>
              <a:gd name="T52" fmla="*/ 388 w 677"/>
              <a:gd name="T53" fmla="*/ 513 h 522"/>
              <a:gd name="T54" fmla="*/ 383 w 677"/>
              <a:gd name="T55" fmla="*/ 506 h 522"/>
              <a:gd name="T56" fmla="*/ 385 w 677"/>
              <a:gd name="T57" fmla="*/ 495 h 522"/>
              <a:gd name="T58" fmla="*/ 406 w 677"/>
              <a:gd name="T59" fmla="*/ 463 h 522"/>
              <a:gd name="T60" fmla="*/ 416 w 677"/>
              <a:gd name="T61" fmla="*/ 441 h 522"/>
              <a:gd name="T62" fmla="*/ 417 w 677"/>
              <a:gd name="T63" fmla="*/ 429 h 522"/>
              <a:gd name="T64" fmla="*/ 414 w 677"/>
              <a:gd name="T65" fmla="*/ 418 h 522"/>
              <a:gd name="T66" fmla="*/ 407 w 677"/>
              <a:gd name="T67" fmla="*/ 406 h 522"/>
              <a:gd name="T68" fmla="*/ 392 w 677"/>
              <a:gd name="T69" fmla="*/ 393 h 522"/>
              <a:gd name="T70" fmla="*/ 377 w 677"/>
              <a:gd name="T71" fmla="*/ 386 h 522"/>
              <a:gd name="T72" fmla="*/ 355 w 677"/>
              <a:gd name="T73" fmla="*/ 381 h 522"/>
              <a:gd name="T74" fmla="*/ 325 w 677"/>
              <a:gd name="T75" fmla="*/ 381 h 522"/>
              <a:gd name="T76" fmla="*/ 296 w 677"/>
              <a:gd name="T77" fmla="*/ 388 h 522"/>
              <a:gd name="T78" fmla="*/ 281 w 677"/>
              <a:gd name="T79" fmla="*/ 397 h 522"/>
              <a:gd name="T80" fmla="*/ 269 w 677"/>
              <a:gd name="T81" fmla="*/ 409 h 522"/>
              <a:gd name="T82" fmla="*/ 261 w 677"/>
              <a:gd name="T83" fmla="*/ 423 h 522"/>
              <a:gd name="T84" fmla="*/ 259 w 677"/>
              <a:gd name="T85" fmla="*/ 436 h 522"/>
              <a:gd name="T86" fmla="*/ 262 w 677"/>
              <a:gd name="T87" fmla="*/ 450 h 522"/>
              <a:gd name="T88" fmla="*/ 274 w 677"/>
              <a:gd name="T89" fmla="*/ 472 h 522"/>
              <a:gd name="T90" fmla="*/ 288 w 677"/>
              <a:gd name="T91" fmla="*/ 492 h 522"/>
              <a:gd name="T92" fmla="*/ 291 w 677"/>
              <a:gd name="T93" fmla="*/ 503 h 522"/>
              <a:gd name="T94" fmla="*/ 289 w 677"/>
              <a:gd name="T95" fmla="*/ 511 h 522"/>
              <a:gd name="T96" fmla="*/ 280 w 677"/>
              <a:gd name="T97" fmla="*/ 517 h 522"/>
              <a:gd name="T98" fmla="*/ 0 w 677"/>
              <a:gd name="T99" fmla="*/ 522 h 52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7"/>
              <a:gd name="T151" fmla="*/ 0 h 522"/>
              <a:gd name="T152" fmla="*/ 677 w 677"/>
              <a:gd name="T153" fmla="*/ 522 h 52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7" h="522">
                <a:moveTo>
                  <a:pt x="677" y="0"/>
                </a:moveTo>
                <a:lnTo>
                  <a:pt x="677" y="193"/>
                </a:lnTo>
                <a:lnTo>
                  <a:pt x="675" y="196"/>
                </a:lnTo>
                <a:lnTo>
                  <a:pt x="674" y="200"/>
                </a:lnTo>
                <a:lnTo>
                  <a:pt x="671" y="205"/>
                </a:lnTo>
                <a:lnTo>
                  <a:pt x="669" y="207"/>
                </a:lnTo>
                <a:lnTo>
                  <a:pt x="668" y="209"/>
                </a:lnTo>
                <a:lnTo>
                  <a:pt x="665" y="212"/>
                </a:lnTo>
                <a:lnTo>
                  <a:pt x="661" y="213"/>
                </a:lnTo>
                <a:lnTo>
                  <a:pt x="657" y="214"/>
                </a:lnTo>
                <a:lnTo>
                  <a:pt x="654" y="213"/>
                </a:lnTo>
                <a:lnTo>
                  <a:pt x="650" y="212"/>
                </a:lnTo>
                <a:lnTo>
                  <a:pt x="646" y="210"/>
                </a:lnTo>
                <a:lnTo>
                  <a:pt x="642" y="208"/>
                </a:lnTo>
                <a:lnTo>
                  <a:pt x="634" y="202"/>
                </a:lnTo>
                <a:lnTo>
                  <a:pt x="627" y="197"/>
                </a:lnTo>
                <a:lnTo>
                  <a:pt x="620" y="192"/>
                </a:lnTo>
                <a:lnTo>
                  <a:pt x="615" y="189"/>
                </a:lnTo>
                <a:lnTo>
                  <a:pt x="610" y="187"/>
                </a:lnTo>
                <a:lnTo>
                  <a:pt x="606" y="185"/>
                </a:lnTo>
                <a:lnTo>
                  <a:pt x="601" y="184"/>
                </a:lnTo>
                <a:lnTo>
                  <a:pt x="597" y="183"/>
                </a:lnTo>
                <a:lnTo>
                  <a:pt x="593" y="182"/>
                </a:lnTo>
                <a:lnTo>
                  <a:pt x="589" y="182"/>
                </a:lnTo>
                <a:lnTo>
                  <a:pt x="586" y="183"/>
                </a:lnTo>
                <a:lnTo>
                  <a:pt x="582" y="183"/>
                </a:lnTo>
                <a:lnTo>
                  <a:pt x="578" y="184"/>
                </a:lnTo>
                <a:lnTo>
                  <a:pt x="574" y="186"/>
                </a:lnTo>
                <a:lnTo>
                  <a:pt x="569" y="188"/>
                </a:lnTo>
                <a:lnTo>
                  <a:pt x="566" y="190"/>
                </a:lnTo>
                <a:lnTo>
                  <a:pt x="562" y="192"/>
                </a:lnTo>
                <a:lnTo>
                  <a:pt x="559" y="195"/>
                </a:lnTo>
                <a:lnTo>
                  <a:pt x="556" y="198"/>
                </a:lnTo>
                <a:lnTo>
                  <a:pt x="551" y="205"/>
                </a:lnTo>
                <a:lnTo>
                  <a:pt x="546" y="213"/>
                </a:lnTo>
                <a:lnTo>
                  <a:pt x="542" y="222"/>
                </a:lnTo>
                <a:lnTo>
                  <a:pt x="539" y="231"/>
                </a:lnTo>
                <a:lnTo>
                  <a:pt x="538" y="236"/>
                </a:lnTo>
                <a:lnTo>
                  <a:pt x="537" y="241"/>
                </a:lnTo>
                <a:lnTo>
                  <a:pt x="535" y="253"/>
                </a:lnTo>
                <a:lnTo>
                  <a:pt x="535" y="263"/>
                </a:lnTo>
                <a:lnTo>
                  <a:pt x="535" y="273"/>
                </a:lnTo>
                <a:lnTo>
                  <a:pt x="536" y="279"/>
                </a:lnTo>
                <a:lnTo>
                  <a:pt x="537" y="284"/>
                </a:lnTo>
                <a:lnTo>
                  <a:pt x="539" y="294"/>
                </a:lnTo>
                <a:lnTo>
                  <a:pt x="543" y="303"/>
                </a:lnTo>
                <a:lnTo>
                  <a:pt x="545" y="308"/>
                </a:lnTo>
                <a:lnTo>
                  <a:pt x="548" y="312"/>
                </a:lnTo>
                <a:lnTo>
                  <a:pt x="552" y="319"/>
                </a:lnTo>
                <a:lnTo>
                  <a:pt x="557" y="325"/>
                </a:lnTo>
                <a:lnTo>
                  <a:pt x="562" y="330"/>
                </a:lnTo>
                <a:lnTo>
                  <a:pt x="568" y="334"/>
                </a:lnTo>
                <a:lnTo>
                  <a:pt x="573" y="337"/>
                </a:lnTo>
                <a:lnTo>
                  <a:pt x="577" y="338"/>
                </a:lnTo>
                <a:lnTo>
                  <a:pt x="582" y="340"/>
                </a:lnTo>
                <a:lnTo>
                  <a:pt x="586" y="340"/>
                </a:lnTo>
                <a:lnTo>
                  <a:pt x="590" y="340"/>
                </a:lnTo>
                <a:lnTo>
                  <a:pt x="595" y="340"/>
                </a:lnTo>
                <a:lnTo>
                  <a:pt x="599" y="339"/>
                </a:lnTo>
                <a:lnTo>
                  <a:pt x="603" y="337"/>
                </a:lnTo>
                <a:lnTo>
                  <a:pt x="607" y="336"/>
                </a:lnTo>
                <a:lnTo>
                  <a:pt x="611" y="334"/>
                </a:lnTo>
                <a:lnTo>
                  <a:pt x="619" y="329"/>
                </a:lnTo>
                <a:lnTo>
                  <a:pt x="633" y="318"/>
                </a:lnTo>
                <a:lnTo>
                  <a:pt x="647" y="309"/>
                </a:lnTo>
                <a:lnTo>
                  <a:pt x="650" y="308"/>
                </a:lnTo>
                <a:lnTo>
                  <a:pt x="653" y="307"/>
                </a:lnTo>
                <a:lnTo>
                  <a:pt x="656" y="306"/>
                </a:lnTo>
                <a:lnTo>
                  <a:pt x="658" y="306"/>
                </a:lnTo>
                <a:lnTo>
                  <a:pt x="661" y="306"/>
                </a:lnTo>
                <a:lnTo>
                  <a:pt x="664" y="307"/>
                </a:lnTo>
                <a:lnTo>
                  <a:pt x="666" y="308"/>
                </a:lnTo>
                <a:lnTo>
                  <a:pt x="668" y="310"/>
                </a:lnTo>
                <a:lnTo>
                  <a:pt x="671" y="313"/>
                </a:lnTo>
                <a:lnTo>
                  <a:pt x="673" y="317"/>
                </a:lnTo>
                <a:lnTo>
                  <a:pt x="677" y="328"/>
                </a:lnTo>
                <a:lnTo>
                  <a:pt x="677" y="522"/>
                </a:lnTo>
                <a:lnTo>
                  <a:pt x="405" y="522"/>
                </a:lnTo>
                <a:lnTo>
                  <a:pt x="398" y="519"/>
                </a:lnTo>
                <a:lnTo>
                  <a:pt x="392" y="516"/>
                </a:lnTo>
                <a:lnTo>
                  <a:pt x="388" y="513"/>
                </a:lnTo>
                <a:lnTo>
                  <a:pt x="386" y="511"/>
                </a:lnTo>
                <a:lnTo>
                  <a:pt x="385" y="510"/>
                </a:lnTo>
                <a:lnTo>
                  <a:pt x="383" y="506"/>
                </a:lnTo>
                <a:lnTo>
                  <a:pt x="383" y="502"/>
                </a:lnTo>
                <a:lnTo>
                  <a:pt x="383" y="499"/>
                </a:lnTo>
                <a:lnTo>
                  <a:pt x="385" y="495"/>
                </a:lnTo>
                <a:lnTo>
                  <a:pt x="390" y="486"/>
                </a:lnTo>
                <a:lnTo>
                  <a:pt x="396" y="477"/>
                </a:lnTo>
                <a:lnTo>
                  <a:pt x="406" y="463"/>
                </a:lnTo>
                <a:lnTo>
                  <a:pt x="411" y="456"/>
                </a:lnTo>
                <a:lnTo>
                  <a:pt x="414" y="448"/>
                </a:lnTo>
                <a:lnTo>
                  <a:pt x="416" y="441"/>
                </a:lnTo>
                <a:lnTo>
                  <a:pt x="417" y="438"/>
                </a:lnTo>
                <a:lnTo>
                  <a:pt x="417" y="435"/>
                </a:lnTo>
                <a:lnTo>
                  <a:pt x="417" y="429"/>
                </a:lnTo>
                <a:lnTo>
                  <a:pt x="416" y="422"/>
                </a:lnTo>
                <a:lnTo>
                  <a:pt x="415" y="420"/>
                </a:lnTo>
                <a:lnTo>
                  <a:pt x="414" y="418"/>
                </a:lnTo>
                <a:lnTo>
                  <a:pt x="412" y="414"/>
                </a:lnTo>
                <a:lnTo>
                  <a:pt x="410" y="410"/>
                </a:lnTo>
                <a:lnTo>
                  <a:pt x="407" y="406"/>
                </a:lnTo>
                <a:lnTo>
                  <a:pt x="404" y="402"/>
                </a:lnTo>
                <a:lnTo>
                  <a:pt x="400" y="399"/>
                </a:lnTo>
                <a:lnTo>
                  <a:pt x="392" y="393"/>
                </a:lnTo>
                <a:lnTo>
                  <a:pt x="387" y="391"/>
                </a:lnTo>
                <a:lnTo>
                  <a:pt x="382" y="388"/>
                </a:lnTo>
                <a:lnTo>
                  <a:pt x="377" y="386"/>
                </a:lnTo>
                <a:lnTo>
                  <a:pt x="372" y="385"/>
                </a:lnTo>
                <a:lnTo>
                  <a:pt x="361" y="382"/>
                </a:lnTo>
                <a:lnTo>
                  <a:pt x="355" y="381"/>
                </a:lnTo>
                <a:lnTo>
                  <a:pt x="349" y="380"/>
                </a:lnTo>
                <a:lnTo>
                  <a:pt x="337" y="380"/>
                </a:lnTo>
                <a:lnTo>
                  <a:pt x="325" y="381"/>
                </a:lnTo>
                <a:lnTo>
                  <a:pt x="313" y="383"/>
                </a:lnTo>
                <a:lnTo>
                  <a:pt x="301" y="386"/>
                </a:lnTo>
                <a:lnTo>
                  <a:pt x="296" y="388"/>
                </a:lnTo>
                <a:lnTo>
                  <a:pt x="291" y="391"/>
                </a:lnTo>
                <a:lnTo>
                  <a:pt x="286" y="394"/>
                </a:lnTo>
                <a:lnTo>
                  <a:pt x="281" y="397"/>
                </a:lnTo>
                <a:lnTo>
                  <a:pt x="277" y="400"/>
                </a:lnTo>
                <a:lnTo>
                  <a:pt x="273" y="404"/>
                </a:lnTo>
                <a:lnTo>
                  <a:pt x="269" y="409"/>
                </a:lnTo>
                <a:lnTo>
                  <a:pt x="266" y="413"/>
                </a:lnTo>
                <a:lnTo>
                  <a:pt x="263" y="418"/>
                </a:lnTo>
                <a:lnTo>
                  <a:pt x="261" y="423"/>
                </a:lnTo>
                <a:lnTo>
                  <a:pt x="260" y="427"/>
                </a:lnTo>
                <a:lnTo>
                  <a:pt x="259" y="432"/>
                </a:lnTo>
                <a:lnTo>
                  <a:pt x="259" y="436"/>
                </a:lnTo>
                <a:lnTo>
                  <a:pt x="260" y="440"/>
                </a:lnTo>
                <a:lnTo>
                  <a:pt x="260" y="445"/>
                </a:lnTo>
                <a:lnTo>
                  <a:pt x="262" y="450"/>
                </a:lnTo>
                <a:lnTo>
                  <a:pt x="265" y="457"/>
                </a:lnTo>
                <a:lnTo>
                  <a:pt x="269" y="465"/>
                </a:lnTo>
                <a:lnTo>
                  <a:pt x="274" y="472"/>
                </a:lnTo>
                <a:lnTo>
                  <a:pt x="279" y="479"/>
                </a:lnTo>
                <a:lnTo>
                  <a:pt x="284" y="486"/>
                </a:lnTo>
                <a:lnTo>
                  <a:pt x="288" y="492"/>
                </a:lnTo>
                <a:lnTo>
                  <a:pt x="290" y="498"/>
                </a:lnTo>
                <a:lnTo>
                  <a:pt x="291" y="501"/>
                </a:lnTo>
                <a:lnTo>
                  <a:pt x="291" y="503"/>
                </a:lnTo>
                <a:lnTo>
                  <a:pt x="291" y="506"/>
                </a:lnTo>
                <a:lnTo>
                  <a:pt x="290" y="508"/>
                </a:lnTo>
                <a:lnTo>
                  <a:pt x="289" y="511"/>
                </a:lnTo>
                <a:lnTo>
                  <a:pt x="286" y="513"/>
                </a:lnTo>
                <a:lnTo>
                  <a:pt x="284" y="515"/>
                </a:lnTo>
                <a:lnTo>
                  <a:pt x="280" y="517"/>
                </a:lnTo>
                <a:lnTo>
                  <a:pt x="276" y="520"/>
                </a:lnTo>
                <a:lnTo>
                  <a:pt x="270" y="521"/>
                </a:lnTo>
                <a:lnTo>
                  <a:pt x="0" y="522"/>
                </a:lnTo>
                <a:lnTo>
                  <a:pt x="0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00192" y="1772816"/>
            <a:ext cx="2664296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Птичьи рынки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3501008"/>
            <a:ext cx="2664296" cy="1008112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Птичьи базары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085184"/>
            <a:ext cx="2664296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Птичьи гнездовья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8342" y="-13775"/>
            <a:ext cx="80761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Большое скопление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птиц на скалах называют?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58284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8" t="33228" b="33544"/>
          <a:stretch/>
        </p:blipFill>
        <p:spPr bwMode="auto">
          <a:xfrm>
            <a:off x="4257699" y="3276858"/>
            <a:ext cx="1898478" cy="150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33750" r="33451" b="33125"/>
          <a:stretch/>
        </p:blipFill>
        <p:spPr bwMode="auto">
          <a:xfrm>
            <a:off x="2369424" y="3292945"/>
            <a:ext cx="2002363" cy="150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81" b="66744"/>
          <a:stretch/>
        </p:blipFill>
        <p:spPr bwMode="auto">
          <a:xfrm>
            <a:off x="480710" y="1772816"/>
            <a:ext cx="2003058" cy="150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7" b="66759"/>
          <a:stretch/>
        </p:blipFill>
        <p:spPr bwMode="auto">
          <a:xfrm>
            <a:off x="4257698" y="1773833"/>
            <a:ext cx="1880401" cy="150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5273" y="0"/>
            <a:ext cx="2871965" cy="1605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3E3F9"/>
          </a:solidFill>
          <a:ln w="762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5" name="Freeform 5"/>
          <p:cNvSpPr>
            <a:spLocks/>
          </p:cNvSpPr>
          <p:nvPr/>
        </p:nvSpPr>
        <p:spPr bwMode="auto">
          <a:xfrm>
            <a:off x="3859628" y="2875438"/>
            <a:ext cx="2296548" cy="2327759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6" name="Freeform 6"/>
          <p:cNvSpPr>
            <a:spLocks/>
          </p:cNvSpPr>
          <p:nvPr/>
        </p:nvSpPr>
        <p:spPr bwMode="auto">
          <a:xfrm>
            <a:off x="1971357" y="4380605"/>
            <a:ext cx="2681006" cy="1928715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7" name="Freeform 7"/>
          <p:cNvSpPr>
            <a:spLocks/>
          </p:cNvSpPr>
          <p:nvPr/>
        </p:nvSpPr>
        <p:spPr bwMode="auto">
          <a:xfrm>
            <a:off x="2366023" y="2875438"/>
            <a:ext cx="1891675" cy="1918213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9" name="Freeform 9"/>
          <p:cNvSpPr>
            <a:spLocks/>
          </p:cNvSpPr>
          <p:nvPr/>
        </p:nvSpPr>
        <p:spPr bwMode="auto">
          <a:xfrm>
            <a:off x="3859628" y="1772816"/>
            <a:ext cx="2296548" cy="1508666"/>
          </a:xfrm>
          <a:custGeom>
            <a:avLst/>
            <a:gdLst>
              <a:gd name="T0" fmla="*/ 538 w 817"/>
              <a:gd name="T1" fmla="*/ 519 h 522"/>
              <a:gd name="T2" fmla="*/ 527 w 817"/>
              <a:gd name="T3" fmla="*/ 512 h 522"/>
              <a:gd name="T4" fmla="*/ 524 w 817"/>
              <a:gd name="T5" fmla="*/ 503 h 522"/>
              <a:gd name="T6" fmla="*/ 530 w 817"/>
              <a:gd name="T7" fmla="*/ 487 h 522"/>
              <a:gd name="T8" fmla="*/ 551 w 817"/>
              <a:gd name="T9" fmla="*/ 456 h 522"/>
              <a:gd name="T10" fmla="*/ 557 w 817"/>
              <a:gd name="T11" fmla="*/ 439 h 522"/>
              <a:gd name="T12" fmla="*/ 556 w 817"/>
              <a:gd name="T13" fmla="*/ 423 h 522"/>
              <a:gd name="T14" fmla="*/ 553 w 817"/>
              <a:gd name="T15" fmla="*/ 414 h 522"/>
              <a:gd name="T16" fmla="*/ 545 w 817"/>
              <a:gd name="T17" fmla="*/ 403 h 522"/>
              <a:gd name="T18" fmla="*/ 528 w 817"/>
              <a:gd name="T19" fmla="*/ 391 h 522"/>
              <a:gd name="T20" fmla="*/ 513 w 817"/>
              <a:gd name="T21" fmla="*/ 385 h 522"/>
              <a:gd name="T22" fmla="*/ 489 w 817"/>
              <a:gd name="T23" fmla="*/ 381 h 522"/>
              <a:gd name="T24" fmla="*/ 453 w 817"/>
              <a:gd name="T25" fmla="*/ 383 h 522"/>
              <a:gd name="T26" fmla="*/ 432 w 817"/>
              <a:gd name="T27" fmla="*/ 391 h 522"/>
              <a:gd name="T28" fmla="*/ 418 w 817"/>
              <a:gd name="T29" fmla="*/ 401 h 522"/>
              <a:gd name="T30" fmla="*/ 406 w 817"/>
              <a:gd name="T31" fmla="*/ 414 h 522"/>
              <a:gd name="T32" fmla="*/ 401 w 817"/>
              <a:gd name="T33" fmla="*/ 428 h 522"/>
              <a:gd name="T34" fmla="*/ 400 w 817"/>
              <a:gd name="T35" fmla="*/ 441 h 522"/>
              <a:gd name="T36" fmla="*/ 406 w 817"/>
              <a:gd name="T37" fmla="*/ 458 h 522"/>
              <a:gd name="T38" fmla="*/ 420 w 817"/>
              <a:gd name="T39" fmla="*/ 480 h 522"/>
              <a:gd name="T40" fmla="*/ 431 w 817"/>
              <a:gd name="T41" fmla="*/ 498 h 522"/>
              <a:gd name="T42" fmla="*/ 431 w 817"/>
              <a:gd name="T43" fmla="*/ 506 h 522"/>
              <a:gd name="T44" fmla="*/ 427 w 817"/>
              <a:gd name="T45" fmla="*/ 514 h 522"/>
              <a:gd name="T46" fmla="*/ 416 w 817"/>
              <a:gd name="T47" fmla="*/ 520 h 522"/>
              <a:gd name="T48" fmla="*/ 141 w 817"/>
              <a:gd name="T49" fmla="*/ 325 h 522"/>
              <a:gd name="T50" fmla="*/ 130 w 817"/>
              <a:gd name="T51" fmla="*/ 307 h 522"/>
              <a:gd name="T52" fmla="*/ 122 w 817"/>
              <a:gd name="T53" fmla="*/ 305 h 522"/>
              <a:gd name="T54" fmla="*/ 110 w 817"/>
              <a:gd name="T55" fmla="*/ 310 h 522"/>
              <a:gd name="T56" fmla="*/ 82 w 817"/>
              <a:gd name="T57" fmla="*/ 329 h 522"/>
              <a:gd name="T58" fmla="*/ 70 w 817"/>
              <a:gd name="T59" fmla="*/ 336 h 522"/>
              <a:gd name="T60" fmla="*/ 54 w 817"/>
              <a:gd name="T61" fmla="*/ 340 h 522"/>
              <a:gd name="T62" fmla="*/ 41 w 817"/>
              <a:gd name="T63" fmla="*/ 338 h 522"/>
              <a:gd name="T64" fmla="*/ 24 w 817"/>
              <a:gd name="T65" fmla="*/ 327 h 522"/>
              <a:gd name="T66" fmla="*/ 12 w 817"/>
              <a:gd name="T67" fmla="*/ 311 h 522"/>
              <a:gd name="T68" fmla="*/ 4 w 817"/>
              <a:gd name="T69" fmla="*/ 292 h 522"/>
              <a:gd name="T70" fmla="*/ 0 w 817"/>
              <a:gd name="T71" fmla="*/ 271 h 522"/>
              <a:gd name="T72" fmla="*/ 3 w 817"/>
              <a:gd name="T73" fmla="*/ 238 h 522"/>
              <a:gd name="T74" fmla="*/ 9 w 817"/>
              <a:gd name="T75" fmla="*/ 218 h 522"/>
              <a:gd name="T76" fmla="*/ 19 w 817"/>
              <a:gd name="T77" fmla="*/ 201 h 522"/>
              <a:gd name="T78" fmla="*/ 33 w 817"/>
              <a:gd name="T79" fmla="*/ 189 h 522"/>
              <a:gd name="T80" fmla="*/ 47 w 817"/>
              <a:gd name="T81" fmla="*/ 183 h 522"/>
              <a:gd name="T82" fmla="*/ 60 w 817"/>
              <a:gd name="T83" fmla="*/ 182 h 522"/>
              <a:gd name="T84" fmla="*/ 76 w 817"/>
              <a:gd name="T85" fmla="*/ 188 h 522"/>
              <a:gd name="T86" fmla="*/ 98 w 817"/>
              <a:gd name="T87" fmla="*/ 202 h 522"/>
              <a:gd name="T88" fmla="*/ 116 w 817"/>
              <a:gd name="T89" fmla="*/ 213 h 522"/>
              <a:gd name="T90" fmla="*/ 125 w 817"/>
              <a:gd name="T91" fmla="*/ 214 h 522"/>
              <a:gd name="T92" fmla="*/ 132 w 817"/>
              <a:gd name="T93" fmla="*/ 210 h 522"/>
              <a:gd name="T94" fmla="*/ 141 w 817"/>
              <a:gd name="T95" fmla="*/ 195 h 522"/>
              <a:gd name="T96" fmla="*/ 817 w 817"/>
              <a:gd name="T97" fmla="*/ 522 h 52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522"/>
              <a:gd name="T149" fmla="*/ 817 w 817"/>
              <a:gd name="T150" fmla="*/ 522 h 52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522">
                <a:moveTo>
                  <a:pt x="817" y="522"/>
                </a:moveTo>
                <a:lnTo>
                  <a:pt x="546" y="522"/>
                </a:lnTo>
                <a:lnTo>
                  <a:pt x="538" y="519"/>
                </a:lnTo>
                <a:lnTo>
                  <a:pt x="533" y="517"/>
                </a:lnTo>
                <a:lnTo>
                  <a:pt x="528" y="513"/>
                </a:lnTo>
                <a:lnTo>
                  <a:pt x="527" y="512"/>
                </a:lnTo>
                <a:lnTo>
                  <a:pt x="526" y="510"/>
                </a:lnTo>
                <a:lnTo>
                  <a:pt x="524" y="507"/>
                </a:lnTo>
                <a:lnTo>
                  <a:pt x="524" y="503"/>
                </a:lnTo>
                <a:lnTo>
                  <a:pt x="524" y="499"/>
                </a:lnTo>
                <a:lnTo>
                  <a:pt x="525" y="495"/>
                </a:lnTo>
                <a:lnTo>
                  <a:pt x="530" y="487"/>
                </a:lnTo>
                <a:lnTo>
                  <a:pt x="537" y="477"/>
                </a:lnTo>
                <a:lnTo>
                  <a:pt x="547" y="464"/>
                </a:lnTo>
                <a:lnTo>
                  <a:pt x="551" y="456"/>
                </a:lnTo>
                <a:lnTo>
                  <a:pt x="555" y="449"/>
                </a:lnTo>
                <a:lnTo>
                  <a:pt x="557" y="442"/>
                </a:lnTo>
                <a:lnTo>
                  <a:pt x="557" y="439"/>
                </a:lnTo>
                <a:lnTo>
                  <a:pt x="558" y="435"/>
                </a:lnTo>
                <a:lnTo>
                  <a:pt x="558" y="429"/>
                </a:lnTo>
                <a:lnTo>
                  <a:pt x="556" y="423"/>
                </a:lnTo>
                <a:lnTo>
                  <a:pt x="556" y="420"/>
                </a:lnTo>
                <a:lnTo>
                  <a:pt x="555" y="418"/>
                </a:lnTo>
                <a:lnTo>
                  <a:pt x="553" y="414"/>
                </a:lnTo>
                <a:lnTo>
                  <a:pt x="551" y="410"/>
                </a:lnTo>
                <a:lnTo>
                  <a:pt x="548" y="406"/>
                </a:lnTo>
                <a:lnTo>
                  <a:pt x="545" y="403"/>
                </a:lnTo>
                <a:lnTo>
                  <a:pt x="541" y="400"/>
                </a:lnTo>
                <a:lnTo>
                  <a:pt x="533" y="394"/>
                </a:lnTo>
                <a:lnTo>
                  <a:pt x="528" y="391"/>
                </a:lnTo>
                <a:lnTo>
                  <a:pt x="523" y="389"/>
                </a:lnTo>
                <a:lnTo>
                  <a:pt x="518" y="387"/>
                </a:lnTo>
                <a:lnTo>
                  <a:pt x="513" y="385"/>
                </a:lnTo>
                <a:lnTo>
                  <a:pt x="500" y="382"/>
                </a:lnTo>
                <a:lnTo>
                  <a:pt x="495" y="381"/>
                </a:lnTo>
                <a:lnTo>
                  <a:pt x="489" y="381"/>
                </a:lnTo>
                <a:lnTo>
                  <a:pt x="477" y="380"/>
                </a:lnTo>
                <a:lnTo>
                  <a:pt x="465" y="381"/>
                </a:lnTo>
                <a:lnTo>
                  <a:pt x="453" y="383"/>
                </a:lnTo>
                <a:lnTo>
                  <a:pt x="442" y="386"/>
                </a:lnTo>
                <a:lnTo>
                  <a:pt x="437" y="389"/>
                </a:lnTo>
                <a:lnTo>
                  <a:pt x="432" y="391"/>
                </a:lnTo>
                <a:lnTo>
                  <a:pt x="427" y="394"/>
                </a:lnTo>
                <a:lnTo>
                  <a:pt x="422" y="397"/>
                </a:lnTo>
                <a:lnTo>
                  <a:pt x="418" y="401"/>
                </a:lnTo>
                <a:lnTo>
                  <a:pt x="413" y="405"/>
                </a:lnTo>
                <a:lnTo>
                  <a:pt x="410" y="409"/>
                </a:lnTo>
                <a:lnTo>
                  <a:pt x="406" y="414"/>
                </a:lnTo>
                <a:lnTo>
                  <a:pt x="404" y="418"/>
                </a:lnTo>
                <a:lnTo>
                  <a:pt x="402" y="423"/>
                </a:lnTo>
                <a:lnTo>
                  <a:pt x="401" y="428"/>
                </a:lnTo>
                <a:lnTo>
                  <a:pt x="400" y="432"/>
                </a:lnTo>
                <a:lnTo>
                  <a:pt x="400" y="436"/>
                </a:lnTo>
                <a:lnTo>
                  <a:pt x="400" y="441"/>
                </a:lnTo>
                <a:lnTo>
                  <a:pt x="401" y="446"/>
                </a:lnTo>
                <a:lnTo>
                  <a:pt x="402" y="450"/>
                </a:lnTo>
                <a:lnTo>
                  <a:pt x="406" y="458"/>
                </a:lnTo>
                <a:lnTo>
                  <a:pt x="410" y="466"/>
                </a:lnTo>
                <a:lnTo>
                  <a:pt x="415" y="473"/>
                </a:lnTo>
                <a:lnTo>
                  <a:pt x="420" y="480"/>
                </a:lnTo>
                <a:lnTo>
                  <a:pt x="424" y="486"/>
                </a:lnTo>
                <a:lnTo>
                  <a:pt x="428" y="492"/>
                </a:lnTo>
                <a:lnTo>
                  <a:pt x="431" y="498"/>
                </a:lnTo>
                <a:lnTo>
                  <a:pt x="431" y="501"/>
                </a:lnTo>
                <a:lnTo>
                  <a:pt x="432" y="504"/>
                </a:lnTo>
                <a:lnTo>
                  <a:pt x="431" y="506"/>
                </a:lnTo>
                <a:lnTo>
                  <a:pt x="431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1" y="518"/>
                </a:lnTo>
                <a:lnTo>
                  <a:pt x="416" y="520"/>
                </a:lnTo>
                <a:lnTo>
                  <a:pt x="411" y="522"/>
                </a:lnTo>
                <a:lnTo>
                  <a:pt x="141" y="522"/>
                </a:lnTo>
                <a:lnTo>
                  <a:pt x="141" y="325"/>
                </a:lnTo>
                <a:lnTo>
                  <a:pt x="137" y="315"/>
                </a:lnTo>
                <a:lnTo>
                  <a:pt x="133" y="309"/>
                </a:lnTo>
                <a:lnTo>
                  <a:pt x="130" y="307"/>
                </a:lnTo>
                <a:lnTo>
                  <a:pt x="128" y="306"/>
                </a:lnTo>
                <a:lnTo>
                  <a:pt x="125" y="305"/>
                </a:lnTo>
                <a:lnTo>
                  <a:pt x="122" y="305"/>
                </a:lnTo>
                <a:lnTo>
                  <a:pt x="119" y="306"/>
                </a:lnTo>
                <a:lnTo>
                  <a:pt x="116" y="307"/>
                </a:lnTo>
                <a:lnTo>
                  <a:pt x="110" y="310"/>
                </a:lnTo>
                <a:lnTo>
                  <a:pt x="103" y="314"/>
                </a:lnTo>
                <a:lnTo>
                  <a:pt x="96" y="319"/>
                </a:lnTo>
                <a:lnTo>
                  <a:pt x="82" y="329"/>
                </a:lnTo>
                <a:lnTo>
                  <a:pt x="78" y="331"/>
                </a:lnTo>
                <a:lnTo>
                  <a:pt x="74" y="334"/>
                </a:lnTo>
                <a:lnTo>
                  <a:pt x="70" y="336"/>
                </a:lnTo>
                <a:lnTo>
                  <a:pt x="66" y="337"/>
                </a:lnTo>
                <a:lnTo>
                  <a:pt x="58" y="340"/>
                </a:lnTo>
                <a:lnTo>
                  <a:pt x="54" y="340"/>
                </a:lnTo>
                <a:lnTo>
                  <a:pt x="50" y="340"/>
                </a:lnTo>
                <a:lnTo>
                  <a:pt x="45" y="339"/>
                </a:lnTo>
                <a:lnTo>
                  <a:pt x="41" y="338"/>
                </a:lnTo>
                <a:lnTo>
                  <a:pt x="37" y="336"/>
                </a:lnTo>
                <a:lnTo>
                  <a:pt x="32" y="334"/>
                </a:lnTo>
                <a:lnTo>
                  <a:pt x="24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7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5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19" y="201"/>
                </a:lnTo>
                <a:lnTo>
                  <a:pt x="26" y="194"/>
                </a:lnTo>
                <a:lnTo>
                  <a:pt x="30" y="191"/>
                </a:lnTo>
                <a:lnTo>
                  <a:pt x="33" y="189"/>
                </a:lnTo>
                <a:lnTo>
                  <a:pt x="38" y="186"/>
                </a:lnTo>
                <a:lnTo>
                  <a:pt x="43" y="184"/>
                </a:lnTo>
                <a:lnTo>
                  <a:pt x="47" y="183"/>
                </a:lnTo>
                <a:lnTo>
                  <a:pt x="52" y="182"/>
                </a:lnTo>
                <a:lnTo>
                  <a:pt x="56" y="182"/>
                </a:lnTo>
                <a:lnTo>
                  <a:pt x="60" y="182"/>
                </a:lnTo>
                <a:lnTo>
                  <a:pt x="64" y="183"/>
                </a:lnTo>
                <a:lnTo>
                  <a:pt x="68" y="184"/>
                </a:lnTo>
                <a:lnTo>
                  <a:pt x="76" y="188"/>
                </a:lnTo>
                <a:lnTo>
                  <a:pt x="84" y="192"/>
                </a:lnTo>
                <a:lnTo>
                  <a:pt x="91" y="197"/>
                </a:lnTo>
                <a:lnTo>
                  <a:pt x="98" y="202"/>
                </a:lnTo>
                <a:lnTo>
                  <a:pt x="104" y="206"/>
                </a:lnTo>
                <a:lnTo>
                  <a:pt x="110" y="210"/>
                </a:lnTo>
                <a:lnTo>
                  <a:pt x="116" y="213"/>
                </a:lnTo>
                <a:lnTo>
                  <a:pt x="119" y="214"/>
                </a:lnTo>
                <a:lnTo>
                  <a:pt x="122" y="214"/>
                </a:lnTo>
                <a:lnTo>
                  <a:pt x="125" y="214"/>
                </a:lnTo>
                <a:lnTo>
                  <a:pt x="128" y="213"/>
                </a:lnTo>
                <a:lnTo>
                  <a:pt x="130" y="212"/>
                </a:lnTo>
                <a:lnTo>
                  <a:pt x="132" y="210"/>
                </a:lnTo>
                <a:lnTo>
                  <a:pt x="137" y="204"/>
                </a:lnTo>
                <a:lnTo>
                  <a:pt x="139" y="200"/>
                </a:lnTo>
                <a:lnTo>
                  <a:pt x="141" y="195"/>
                </a:lnTo>
                <a:lnTo>
                  <a:pt x="141" y="0"/>
                </a:lnTo>
                <a:lnTo>
                  <a:pt x="817" y="0"/>
                </a:lnTo>
                <a:lnTo>
                  <a:pt x="817" y="522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10" name="Freeform 10"/>
          <p:cNvSpPr>
            <a:spLocks/>
          </p:cNvSpPr>
          <p:nvPr/>
        </p:nvSpPr>
        <p:spPr bwMode="auto">
          <a:xfrm>
            <a:off x="1971357" y="1772816"/>
            <a:ext cx="2286340" cy="1508666"/>
          </a:xfrm>
          <a:custGeom>
            <a:avLst/>
            <a:gdLst>
              <a:gd name="T0" fmla="*/ 133 w 814"/>
              <a:gd name="T1" fmla="*/ 310 h 522"/>
              <a:gd name="T2" fmla="*/ 123 w 814"/>
              <a:gd name="T3" fmla="*/ 305 h 522"/>
              <a:gd name="T4" fmla="*/ 105 w 814"/>
              <a:gd name="T5" fmla="*/ 313 h 522"/>
              <a:gd name="T6" fmla="*/ 76 w 814"/>
              <a:gd name="T7" fmla="*/ 333 h 522"/>
              <a:gd name="T8" fmla="*/ 51 w 814"/>
              <a:gd name="T9" fmla="*/ 340 h 522"/>
              <a:gd name="T10" fmla="*/ 33 w 814"/>
              <a:gd name="T11" fmla="*/ 334 h 522"/>
              <a:gd name="T12" fmla="*/ 12 w 814"/>
              <a:gd name="T13" fmla="*/ 311 h 522"/>
              <a:gd name="T14" fmla="*/ 3 w 814"/>
              <a:gd name="T15" fmla="*/ 286 h 522"/>
              <a:gd name="T16" fmla="*/ 1 w 814"/>
              <a:gd name="T17" fmla="*/ 249 h 522"/>
              <a:gd name="T18" fmla="*/ 9 w 814"/>
              <a:gd name="T19" fmla="*/ 218 h 522"/>
              <a:gd name="T20" fmla="*/ 26 w 814"/>
              <a:gd name="T21" fmla="*/ 194 h 522"/>
              <a:gd name="T22" fmla="*/ 44 w 814"/>
              <a:gd name="T23" fmla="*/ 184 h 522"/>
              <a:gd name="T24" fmla="*/ 61 w 814"/>
              <a:gd name="T25" fmla="*/ 182 h 522"/>
              <a:gd name="T26" fmla="*/ 85 w 814"/>
              <a:gd name="T27" fmla="*/ 192 h 522"/>
              <a:gd name="T28" fmla="*/ 112 w 814"/>
              <a:gd name="T29" fmla="*/ 210 h 522"/>
              <a:gd name="T30" fmla="*/ 126 w 814"/>
              <a:gd name="T31" fmla="*/ 214 h 522"/>
              <a:gd name="T32" fmla="*/ 136 w 814"/>
              <a:gd name="T33" fmla="*/ 207 h 522"/>
              <a:gd name="T34" fmla="*/ 142 w 814"/>
              <a:gd name="T35" fmla="*/ 0 h 522"/>
              <a:gd name="T36" fmla="*/ 810 w 814"/>
              <a:gd name="T37" fmla="*/ 204 h 522"/>
              <a:gd name="T38" fmla="*/ 801 w 814"/>
              <a:gd name="T39" fmla="*/ 213 h 522"/>
              <a:gd name="T40" fmla="*/ 789 w 814"/>
              <a:gd name="T41" fmla="*/ 213 h 522"/>
              <a:gd name="T42" fmla="*/ 757 w 814"/>
              <a:gd name="T43" fmla="*/ 192 h 522"/>
              <a:gd name="T44" fmla="*/ 737 w 814"/>
              <a:gd name="T45" fmla="*/ 183 h 522"/>
              <a:gd name="T46" fmla="*/ 720 w 814"/>
              <a:gd name="T47" fmla="*/ 183 h 522"/>
              <a:gd name="T48" fmla="*/ 702 w 814"/>
              <a:gd name="T49" fmla="*/ 191 h 522"/>
              <a:gd name="T50" fmla="*/ 687 w 814"/>
              <a:gd name="T51" fmla="*/ 209 h 522"/>
              <a:gd name="T52" fmla="*/ 675 w 814"/>
              <a:gd name="T53" fmla="*/ 238 h 522"/>
              <a:gd name="T54" fmla="*/ 673 w 814"/>
              <a:gd name="T55" fmla="*/ 271 h 522"/>
              <a:gd name="T56" fmla="*/ 682 w 814"/>
              <a:gd name="T57" fmla="*/ 306 h 522"/>
              <a:gd name="T58" fmla="*/ 694 w 814"/>
              <a:gd name="T59" fmla="*/ 323 h 522"/>
              <a:gd name="T60" fmla="*/ 710 w 814"/>
              <a:gd name="T61" fmla="*/ 336 h 522"/>
              <a:gd name="T62" fmla="*/ 727 w 814"/>
              <a:gd name="T63" fmla="*/ 340 h 522"/>
              <a:gd name="T64" fmla="*/ 755 w 814"/>
              <a:gd name="T65" fmla="*/ 329 h 522"/>
              <a:gd name="T66" fmla="*/ 783 w 814"/>
              <a:gd name="T67" fmla="*/ 309 h 522"/>
              <a:gd name="T68" fmla="*/ 801 w 814"/>
              <a:gd name="T69" fmla="*/ 306 h 522"/>
              <a:gd name="T70" fmla="*/ 810 w 814"/>
              <a:gd name="T71" fmla="*/ 316 h 522"/>
              <a:gd name="T72" fmla="*/ 544 w 814"/>
              <a:gd name="T73" fmla="*/ 522 h 522"/>
              <a:gd name="T74" fmla="*/ 524 w 814"/>
              <a:gd name="T75" fmla="*/ 512 h 522"/>
              <a:gd name="T76" fmla="*/ 522 w 814"/>
              <a:gd name="T77" fmla="*/ 501 h 522"/>
              <a:gd name="T78" fmla="*/ 534 w 814"/>
              <a:gd name="T79" fmla="*/ 479 h 522"/>
              <a:gd name="T80" fmla="*/ 554 w 814"/>
              <a:gd name="T81" fmla="*/ 448 h 522"/>
              <a:gd name="T82" fmla="*/ 557 w 814"/>
              <a:gd name="T83" fmla="*/ 426 h 522"/>
              <a:gd name="T84" fmla="*/ 544 w 814"/>
              <a:gd name="T85" fmla="*/ 405 h 522"/>
              <a:gd name="T86" fmla="*/ 522 w 814"/>
              <a:gd name="T87" fmla="*/ 390 h 522"/>
              <a:gd name="T88" fmla="*/ 497 w 814"/>
              <a:gd name="T89" fmla="*/ 382 h 522"/>
              <a:gd name="T90" fmla="*/ 455 w 814"/>
              <a:gd name="T91" fmla="*/ 383 h 522"/>
              <a:gd name="T92" fmla="*/ 426 w 814"/>
              <a:gd name="T93" fmla="*/ 394 h 522"/>
              <a:gd name="T94" fmla="*/ 408 w 814"/>
              <a:gd name="T95" fmla="*/ 410 h 522"/>
              <a:gd name="T96" fmla="*/ 399 w 814"/>
              <a:gd name="T97" fmla="*/ 428 h 522"/>
              <a:gd name="T98" fmla="*/ 399 w 814"/>
              <a:gd name="T99" fmla="*/ 446 h 522"/>
              <a:gd name="T100" fmla="*/ 413 w 814"/>
              <a:gd name="T101" fmla="*/ 473 h 522"/>
              <a:gd name="T102" fmla="*/ 430 w 814"/>
              <a:gd name="T103" fmla="*/ 498 h 522"/>
              <a:gd name="T104" fmla="*/ 430 w 814"/>
              <a:gd name="T105" fmla="*/ 509 h 522"/>
              <a:gd name="T106" fmla="*/ 420 w 814"/>
              <a:gd name="T107" fmla="*/ 518 h 522"/>
              <a:gd name="T108" fmla="*/ 142 w 814"/>
              <a:gd name="T109" fmla="*/ 327 h 52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4"/>
              <a:gd name="T166" fmla="*/ 0 h 522"/>
              <a:gd name="T167" fmla="*/ 814 w 814"/>
              <a:gd name="T168" fmla="*/ 522 h 52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4" h="522">
                <a:moveTo>
                  <a:pt x="142" y="327"/>
                </a:moveTo>
                <a:lnTo>
                  <a:pt x="138" y="317"/>
                </a:lnTo>
                <a:lnTo>
                  <a:pt x="136" y="313"/>
                </a:lnTo>
                <a:lnTo>
                  <a:pt x="133" y="310"/>
                </a:lnTo>
                <a:lnTo>
                  <a:pt x="131" y="308"/>
                </a:lnTo>
                <a:lnTo>
                  <a:pt x="129" y="306"/>
                </a:lnTo>
                <a:lnTo>
                  <a:pt x="126" y="305"/>
                </a:lnTo>
                <a:lnTo>
                  <a:pt x="123" y="305"/>
                </a:lnTo>
                <a:lnTo>
                  <a:pt x="121" y="306"/>
                </a:lnTo>
                <a:lnTo>
                  <a:pt x="118" y="306"/>
                </a:lnTo>
                <a:lnTo>
                  <a:pt x="112" y="309"/>
                </a:lnTo>
                <a:lnTo>
                  <a:pt x="105" y="313"/>
                </a:lnTo>
                <a:lnTo>
                  <a:pt x="98" y="318"/>
                </a:lnTo>
                <a:lnTo>
                  <a:pt x="91" y="324"/>
                </a:lnTo>
                <a:lnTo>
                  <a:pt x="83" y="329"/>
                </a:lnTo>
                <a:lnTo>
                  <a:pt x="76" y="333"/>
                </a:lnTo>
                <a:lnTo>
                  <a:pt x="68" y="337"/>
                </a:lnTo>
                <a:lnTo>
                  <a:pt x="59" y="340"/>
                </a:lnTo>
                <a:lnTo>
                  <a:pt x="55" y="340"/>
                </a:lnTo>
                <a:lnTo>
                  <a:pt x="51" y="340"/>
                </a:lnTo>
                <a:lnTo>
                  <a:pt x="47" y="339"/>
                </a:lnTo>
                <a:lnTo>
                  <a:pt x="42" y="338"/>
                </a:lnTo>
                <a:lnTo>
                  <a:pt x="38" y="336"/>
                </a:lnTo>
                <a:lnTo>
                  <a:pt x="33" y="334"/>
                </a:lnTo>
                <a:lnTo>
                  <a:pt x="25" y="327"/>
                </a:lnTo>
                <a:lnTo>
                  <a:pt x="21" y="323"/>
                </a:lnTo>
                <a:lnTo>
                  <a:pt x="18" y="319"/>
                </a:lnTo>
                <a:lnTo>
                  <a:pt x="12" y="311"/>
                </a:lnTo>
                <a:lnTo>
                  <a:pt x="10" y="306"/>
                </a:lnTo>
                <a:lnTo>
                  <a:pt x="8" y="302"/>
                </a:lnTo>
                <a:lnTo>
                  <a:pt x="4" y="292"/>
                </a:lnTo>
                <a:lnTo>
                  <a:pt x="3" y="286"/>
                </a:lnTo>
                <a:lnTo>
                  <a:pt x="2" y="281"/>
                </a:lnTo>
                <a:lnTo>
                  <a:pt x="0" y="271"/>
                </a:lnTo>
                <a:lnTo>
                  <a:pt x="0" y="260"/>
                </a:lnTo>
                <a:lnTo>
                  <a:pt x="1" y="249"/>
                </a:lnTo>
                <a:lnTo>
                  <a:pt x="3" y="238"/>
                </a:lnTo>
                <a:lnTo>
                  <a:pt x="6" y="228"/>
                </a:lnTo>
                <a:lnTo>
                  <a:pt x="7" y="223"/>
                </a:lnTo>
                <a:lnTo>
                  <a:pt x="9" y="218"/>
                </a:lnTo>
                <a:lnTo>
                  <a:pt x="14" y="209"/>
                </a:lnTo>
                <a:lnTo>
                  <a:pt x="17" y="205"/>
                </a:lnTo>
                <a:lnTo>
                  <a:pt x="20" y="201"/>
                </a:lnTo>
                <a:lnTo>
                  <a:pt x="26" y="194"/>
                </a:lnTo>
                <a:lnTo>
                  <a:pt x="30" y="191"/>
                </a:lnTo>
                <a:lnTo>
                  <a:pt x="34" y="189"/>
                </a:lnTo>
                <a:lnTo>
                  <a:pt x="39" y="186"/>
                </a:lnTo>
                <a:lnTo>
                  <a:pt x="44" y="184"/>
                </a:lnTo>
                <a:lnTo>
                  <a:pt x="48" y="183"/>
                </a:lnTo>
                <a:lnTo>
                  <a:pt x="53" y="182"/>
                </a:lnTo>
                <a:lnTo>
                  <a:pt x="57" y="182"/>
                </a:lnTo>
                <a:lnTo>
                  <a:pt x="61" y="182"/>
                </a:lnTo>
                <a:lnTo>
                  <a:pt x="66" y="183"/>
                </a:lnTo>
                <a:lnTo>
                  <a:pt x="70" y="184"/>
                </a:lnTo>
                <a:lnTo>
                  <a:pt x="78" y="188"/>
                </a:lnTo>
                <a:lnTo>
                  <a:pt x="85" y="192"/>
                </a:lnTo>
                <a:lnTo>
                  <a:pt x="92" y="197"/>
                </a:lnTo>
                <a:lnTo>
                  <a:pt x="99" y="202"/>
                </a:lnTo>
                <a:lnTo>
                  <a:pt x="106" y="206"/>
                </a:lnTo>
                <a:lnTo>
                  <a:pt x="112" y="210"/>
                </a:lnTo>
                <a:lnTo>
                  <a:pt x="118" y="213"/>
                </a:lnTo>
                <a:lnTo>
                  <a:pt x="121" y="214"/>
                </a:lnTo>
                <a:lnTo>
                  <a:pt x="123" y="214"/>
                </a:lnTo>
                <a:lnTo>
                  <a:pt x="126" y="214"/>
                </a:lnTo>
                <a:lnTo>
                  <a:pt x="129" y="213"/>
                </a:lnTo>
                <a:lnTo>
                  <a:pt x="131" y="212"/>
                </a:lnTo>
                <a:lnTo>
                  <a:pt x="133" y="210"/>
                </a:lnTo>
                <a:lnTo>
                  <a:pt x="136" y="207"/>
                </a:lnTo>
                <a:lnTo>
                  <a:pt x="138" y="203"/>
                </a:lnTo>
                <a:lnTo>
                  <a:pt x="140" y="199"/>
                </a:lnTo>
                <a:lnTo>
                  <a:pt x="142" y="194"/>
                </a:lnTo>
                <a:lnTo>
                  <a:pt x="142" y="0"/>
                </a:lnTo>
                <a:lnTo>
                  <a:pt x="814" y="0"/>
                </a:lnTo>
                <a:lnTo>
                  <a:pt x="814" y="195"/>
                </a:lnTo>
                <a:lnTo>
                  <a:pt x="812" y="200"/>
                </a:lnTo>
                <a:lnTo>
                  <a:pt x="810" y="204"/>
                </a:lnTo>
                <a:lnTo>
                  <a:pt x="808" y="207"/>
                </a:lnTo>
                <a:lnTo>
                  <a:pt x="805" y="210"/>
                </a:lnTo>
                <a:lnTo>
                  <a:pt x="803" y="212"/>
                </a:lnTo>
                <a:lnTo>
                  <a:pt x="801" y="213"/>
                </a:lnTo>
                <a:lnTo>
                  <a:pt x="798" y="214"/>
                </a:lnTo>
                <a:lnTo>
                  <a:pt x="795" y="214"/>
                </a:lnTo>
                <a:lnTo>
                  <a:pt x="792" y="214"/>
                </a:lnTo>
                <a:lnTo>
                  <a:pt x="789" y="213"/>
                </a:lnTo>
                <a:lnTo>
                  <a:pt x="783" y="210"/>
                </a:lnTo>
                <a:lnTo>
                  <a:pt x="777" y="206"/>
                </a:lnTo>
                <a:lnTo>
                  <a:pt x="771" y="202"/>
                </a:lnTo>
                <a:lnTo>
                  <a:pt x="757" y="192"/>
                </a:lnTo>
                <a:lnTo>
                  <a:pt x="749" y="188"/>
                </a:lnTo>
                <a:lnTo>
                  <a:pt x="745" y="186"/>
                </a:lnTo>
                <a:lnTo>
                  <a:pt x="741" y="184"/>
                </a:lnTo>
                <a:lnTo>
                  <a:pt x="737" y="183"/>
                </a:lnTo>
                <a:lnTo>
                  <a:pt x="733" y="182"/>
                </a:lnTo>
                <a:lnTo>
                  <a:pt x="729" y="182"/>
                </a:lnTo>
                <a:lnTo>
                  <a:pt x="724" y="182"/>
                </a:lnTo>
                <a:lnTo>
                  <a:pt x="720" y="183"/>
                </a:lnTo>
                <a:lnTo>
                  <a:pt x="715" y="184"/>
                </a:lnTo>
                <a:lnTo>
                  <a:pt x="711" y="186"/>
                </a:lnTo>
                <a:lnTo>
                  <a:pt x="706" y="189"/>
                </a:lnTo>
                <a:lnTo>
                  <a:pt x="702" y="191"/>
                </a:lnTo>
                <a:lnTo>
                  <a:pt x="699" y="194"/>
                </a:lnTo>
                <a:lnTo>
                  <a:pt x="695" y="198"/>
                </a:lnTo>
                <a:lnTo>
                  <a:pt x="692" y="201"/>
                </a:lnTo>
                <a:lnTo>
                  <a:pt x="687" y="209"/>
                </a:lnTo>
                <a:lnTo>
                  <a:pt x="682" y="218"/>
                </a:lnTo>
                <a:lnTo>
                  <a:pt x="680" y="223"/>
                </a:lnTo>
                <a:lnTo>
                  <a:pt x="678" y="228"/>
                </a:lnTo>
                <a:lnTo>
                  <a:pt x="675" y="238"/>
                </a:lnTo>
                <a:lnTo>
                  <a:pt x="674" y="249"/>
                </a:lnTo>
                <a:lnTo>
                  <a:pt x="673" y="254"/>
                </a:lnTo>
                <a:lnTo>
                  <a:pt x="673" y="260"/>
                </a:lnTo>
                <a:lnTo>
                  <a:pt x="673" y="271"/>
                </a:lnTo>
                <a:lnTo>
                  <a:pt x="674" y="281"/>
                </a:lnTo>
                <a:lnTo>
                  <a:pt x="677" y="292"/>
                </a:lnTo>
                <a:lnTo>
                  <a:pt x="680" y="302"/>
                </a:lnTo>
                <a:lnTo>
                  <a:pt x="682" y="306"/>
                </a:lnTo>
                <a:lnTo>
                  <a:pt x="685" y="311"/>
                </a:lnTo>
                <a:lnTo>
                  <a:pt x="687" y="315"/>
                </a:lnTo>
                <a:lnTo>
                  <a:pt x="690" y="319"/>
                </a:lnTo>
                <a:lnTo>
                  <a:pt x="694" y="323"/>
                </a:lnTo>
                <a:lnTo>
                  <a:pt x="697" y="327"/>
                </a:lnTo>
                <a:lnTo>
                  <a:pt x="701" y="331"/>
                </a:lnTo>
                <a:lnTo>
                  <a:pt x="705" y="334"/>
                </a:lnTo>
                <a:lnTo>
                  <a:pt x="710" y="336"/>
                </a:lnTo>
                <a:lnTo>
                  <a:pt x="714" y="338"/>
                </a:lnTo>
                <a:lnTo>
                  <a:pt x="718" y="339"/>
                </a:lnTo>
                <a:lnTo>
                  <a:pt x="722" y="340"/>
                </a:lnTo>
                <a:lnTo>
                  <a:pt x="727" y="340"/>
                </a:lnTo>
                <a:lnTo>
                  <a:pt x="731" y="340"/>
                </a:lnTo>
                <a:lnTo>
                  <a:pt x="739" y="337"/>
                </a:lnTo>
                <a:lnTo>
                  <a:pt x="747" y="334"/>
                </a:lnTo>
                <a:lnTo>
                  <a:pt x="755" y="329"/>
                </a:lnTo>
                <a:lnTo>
                  <a:pt x="762" y="324"/>
                </a:lnTo>
                <a:lnTo>
                  <a:pt x="769" y="319"/>
                </a:lnTo>
                <a:lnTo>
                  <a:pt x="776" y="314"/>
                </a:lnTo>
                <a:lnTo>
                  <a:pt x="783" y="309"/>
                </a:lnTo>
                <a:lnTo>
                  <a:pt x="789" y="307"/>
                </a:lnTo>
                <a:lnTo>
                  <a:pt x="792" y="306"/>
                </a:lnTo>
                <a:lnTo>
                  <a:pt x="795" y="305"/>
                </a:lnTo>
                <a:lnTo>
                  <a:pt x="801" y="306"/>
                </a:lnTo>
                <a:lnTo>
                  <a:pt x="803" y="307"/>
                </a:lnTo>
                <a:lnTo>
                  <a:pt x="806" y="310"/>
                </a:lnTo>
                <a:lnTo>
                  <a:pt x="808" y="312"/>
                </a:lnTo>
                <a:lnTo>
                  <a:pt x="810" y="316"/>
                </a:lnTo>
                <a:lnTo>
                  <a:pt x="812" y="320"/>
                </a:lnTo>
                <a:lnTo>
                  <a:pt x="814" y="326"/>
                </a:lnTo>
                <a:lnTo>
                  <a:pt x="814" y="522"/>
                </a:lnTo>
                <a:lnTo>
                  <a:pt x="544" y="522"/>
                </a:lnTo>
                <a:lnTo>
                  <a:pt x="533" y="518"/>
                </a:lnTo>
                <a:lnTo>
                  <a:pt x="529" y="516"/>
                </a:lnTo>
                <a:lnTo>
                  <a:pt x="526" y="514"/>
                </a:lnTo>
                <a:lnTo>
                  <a:pt x="524" y="512"/>
                </a:lnTo>
                <a:lnTo>
                  <a:pt x="523" y="509"/>
                </a:lnTo>
                <a:lnTo>
                  <a:pt x="522" y="506"/>
                </a:lnTo>
                <a:lnTo>
                  <a:pt x="521" y="504"/>
                </a:lnTo>
                <a:lnTo>
                  <a:pt x="522" y="501"/>
                </a:lnTo>
                <a:lnTo>
                  <a:pt x="523" y="498"/>
                </a:lnTo>
                <a:lnTo>
                  <a:pt x="525" y="492"/>
                </a:lnTo>
                <a:lnTo>
                  <a:pt x="530" y="485"/>
                </a:lnTo>
                <a:lnTo>
                  <a:pt x="534" y="479"/>
                </a:lnTo>
                <a:lnTo>
                  <a:pt x="540" y="471"/>
                </a:lnTo>
                <a:lnTo>
                  <a:pt x="546" y="464"/>
                </a:lnTo>
                <a:lnTo>
                  <a:pt x="551" y="456"/>
                </a:lnTo>
                <a:lnTo>
                  <a:pt x="554" y="448"/>
                </a:lnTo>
                <a:lnTo>
                  <a:pt x="557" y="439"/>
                </a:lnTo>
                <a:lnTo>
                  <a:pt x="557" y="435"/>
                </a:lnTo>
                <a:lnTo>
                  <a:pt x="557" y="430"/>
                </a:lnTo>
                <a:lnTo>
                  <a:pt x="557" y="426"/>
                </a:lnTo>
                <a:lnTo>
                  <a:pt x="555" y="422"/>
                </a:lnTo>
                <a:lnTo>
                  <a:pt x="554" y="418"/>
                </a:lnTo>
                <a:lnTo>
                  <a:pt x="551" y="413"/>
                </a:lnTo>
                <a:lnTo>
                  <a:pt x="544" y="405"/>
                </a:lnTo>
                <a:lnTo>
                  <a:pt x="540" y="402"/>
                </a:lnTo>
                <a:lnTo>
                  <a:pt x="536" y="398"/>
                </a:lnTo>
                <a:lnTo>
                  <a:pt x="527" y="393"/>
                </a:lnTo>
                <a:lnTo>
                  <a:pt x="522" y="390"/>
                </a:lnTo>
                <a:lnTo>
                  <a:pt x="518" y="388"/>
                </a:lnTo>
                <a:lnTo>
                  <a:pt x="508" y="385"/>
                </a:lnTo>
                <a:lnTo>
                  <a:pt x="503" y="383"/>
                </a:lnTo>
                <a:lnTo>
                  <a:pt x="497" y="382"/>
                </a:lnTo>
                <a:lnTo>
                  <a:pt x="487" y="381"/>
                </a:lnTo>
                <a:lnTo>
                  <a:pt x="476" y="381"/>
                </a:lnTo>
                <a:lnTo>
                  <a:pt x="465" y="381"/>
                </a:lnTo>
                <a:lnTo>
                  <a:pt x="455" y="383"/>
                </a:lnTo>
                <a:lnTo>
                  <a:pt x="445" y="386"/>
                </a:lnTo>
                <a:lnTo>
                  <a:pt x="440" y="388"/>
                </a:lnTo>
                <a:lnTo>
                  <a:pt x="435" y="390"/>
                </a:lnTo>
                <a:lnTo>
                  <a:pt x="426" y="394"/>
                </a:lnTo>
                <a:lnTo>
                  <a:pt x="422" y="397"/>
                </a:lnTo>
                <a:lnTo>
                  <a:pt x="418" y="400"/>
                </a:lnTo>
                <a:lnTo>
                  <a:pt x="411" y="407"/>
                </a:lnTo>
                <a:lnTo>
                  <a:pt x="408" y="410"/>
                </a:lnTo>
                <a:lnTo>
                  <a:pt x="405" y="414"/>
                </a:lnTo>
                <a:lnTo>
                  <a:pt x="402" y="419"/>
                </a:lnTo>
                <a:lnTo>
                  <a:pt x="400" y="423"/>
                </a:lnTo>
                <a:lnTo>
                  <a:pt x="399" y="428"/>
                </a:lnTo>
                <a:lnTo>
                  <a:pt x="398" y="432"/>
                </a:lnTo>
                <a:lnTo>
                  <a:pt x="398" y="437"/>
                </a:lnTo>
                <a:lnTo>
                  <a:pt x="399" y="441"/>
                </a:lnTo>
                <a:lnTo>
                  <a:pt x="399" y="446"/>
                </a:lnTo>
                <a:lnTo>
                  <a:pt x="401" y="450"/>
                </a:lnTo>
                <a:lnTo>
                  <a:pt x="404" y="458"/>
                </a:lnTo>
                <a:lnTo>
                  <a:pt x="408" y="466"/>
                </a:lnTo>
                <a:lnTo>
                  <a:pt x="413" y="473"/>
                </a:lnTo>
                <a:lnTo>
                  <a:pt x="419" y="480"/>
                </a:lnTo>
                <a:lnTo>
                  <a:pt x="423" y="486"/>
                </a:lnTo>
                <a:lnTo>
                  <a:pt x="427" y="492"/>
                </a:lnTo>
                <a:lnTo>
                  <a:pt x="430" y="498"/>
                </a:lnTo>
                <a:lnTo>
                  <a:pt x="431" y="501"/>
                </a:lnTo>
                <a:lnTo>
                  <a:pt x="431" y="504"/>
                </a:lnTo>
                <a:lnTo>
                  <a:pt x="431" y="506"/>
                </a:lnTo>
                <a:lnTo>
                  <a:pt x="430" y="509"/>
                </a:lnTo>
                <a:lnTo>
                  <a:pt x="429" y="511"/>
                </a:lnTo>
                <a:lnTo>
                  <a:pt x="427" y="514"/>
                </a:lnTo>
                <a:lnTo>
                  <a:pt x="424" y="516"/>
                </a:lnTo>
                <a:lnTo>
                  <a:pt x="420" y="518"/>
                </a:lnTo>
                <a:lnTo>
                  <a:pt x="415" y="520"/>
                </a:lnTo>
                <a:lnTo>
                  <a:pt x="410" y="522"/>
                </a:lnTo>
                <a:lnTo>
                  <a:pt x="142" y="522"/>
                </a:lnTo>
                <a:lnTo>
                  <a:pt x="142" y="327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11" name="Freeform 11"/>
          <p:cNvSpPr>
            <a:spLocks/>
          </p:cNvSpPr>
          <p:nvPr/>
        </p:nvSpPr>
        <p:spPr bwMode="auto">
          <a:xfrm>
            <a:off x="467544" y="2852936"/>
            <a:ext cx="2296546" cy="2331259"/>
          </a:xfrm>
          <a:custGeom>
            <a:avLst/>
            <a:gdLst>
              <a:gd name="T0" fmla="*/ 388 w 818"/>
              <a:gd name="T1" fmla="*/ 673 h 807"/>
              <a:gd name="T2" fmla="*/ 383 w 818"/>
              <a:gd name="T3" fmla="*/ 683 h 807"/>
              <a:gd name="T4" fmla="*/ 391 w 818"/>
              <a:gd name="T5" fmla="*/ 702 h 807"/>
              <a:gd name="T6" fmla="*/ 411 w 818"/>
              <a:gd name="T7" fmla="*/ 731 h 807"/>
              <a:gd name="T8" fmla="*/ 417 w 818"/>
              <a:gd name="T9" fmla="*/ 757 h 807"/>
              <a:gd name="T10" fmla="*/ 411 w 818"/>
              <a:gd name="T11" fmla="*/ 774 h 807"/>
              <a:gd name="T12" fmla="*/ 388 w 818"/>
              <a:gd name="T13" fmla="*/ 795 h 807"/>
              <a:gd name="T14" fmla="*/ 364 w 818"/>
              <a:gd name="T15" fmla="*/ 804 h 807"/>
              <a:gd name="T16" fmla="*/ 327 w 818"/>
              <a:gd name="T17" fmla="*/ 806 h 807"/>
              <a:gd name="T18" fmla="*/ 295 w 818"/>
              <a:gd name="T19" fmla="*/ 798 h 807"/>
              <a:gd name="T20" fmla="*/ 272 w 818"/>
              <a:gd name="T21" fmla="*/ 781 h 807"/>
              <a:gd name="T22" fmla="*/ 261 w 818"/>
              <a:gd name="T23" fmla="*/ 764 h 807"/>
              <a:gd name="T24" fmla="*/ 260 w 818"/>
              <a:gd name="T25" fmla="*/ 745 h 807"/>
              <a:gd name="T26" fmla="*/ 275 w 818"/>
              <a:gd name="T27" fmla="*/ 714 h 807"/>
              <a:gd name="T28" fmla="*/ 290 w 818"/>
              <a:gd name="T29" fmla="*/ 689 h 807"/>
              <a:gd name="T30" fmla="*/ 290 w 818"/>
              <a:gd name="T31" fmla="*/ 678 h 807"/>
              <a:gd name="T32" fmla="*/ 280 w 818"/>
              <a:gd name="T33" fmla="*/ 669 h 807"/>
              <a:gd name="T34" fmla="*/ 0 w 818"/>
              <a:gd name="T35" fmla="*/ 142 h 807"/>
              <a:gd name="T36" fmla="*/ 284 w 818"/>
              <a:gd name="T37" fmla="*/ 136 h 807"/>
              <a:gd name="T38" fmla="*/ 291 w 818"/>
              <a:gd name="T39" fmla="*/ 126 h 807"/>
              <a:gd name="T40" fmla="*/ 289 w 818"/>
              <a:gd name="T41" fmla="*/ 115 h 807"/>
              <a:gd name="T42" fmla="*/ 275 w 818"/>
              <a:gd name="T43" fmla="*/ 93 h 807"/>
              <a:gd name="T44" fmla="*/ 261 w 818"/>
              <a:gd name="T45" fmla="*/ 66 h 807"/>
              <a:gd name="T46" fmla="*/ 260 w 818"/>
              <a:gd name="T47" fmla="*/ 48 h 807"/>
              <a:gd name="T48" fmla="*/ 269 w 818"/>
              <a:gd name="T49" fmla="*/ 30 h 807"/>
              <a:gd name="T50" fmla="*/ 287 w 818"/>
              <a:gd name="T51" fmla="*/ 14 h 807"/>
              <a:gd name="T52" fmla="*/ 315 w 818"/>
              <a:gd name="T53" fmla="*/ 3 h 807"/>
              <a:gd name="T54" fmla="*/ 359 w 818"/>
              <a:gd name="T55" fmla="*/ 2 h 807"/>
              <a:gd name="T56" fmla="*/ 388 w 818"/>
              <a:gd name="T57" fmla="*/ 12 h 807"/>
              <a:gd name="T58" fmla="*/ 404 w 818"/>
              <a:gd name="T59" fmla="*/ 25 h 807"/>
              <a:gd name="T60" fmla="*/ 416 w 818"/>
              <a:gd name="T61" fmla="*/ 42 h 807"/>
              <a:gd name="T62" fmla="*/ 417 w 818"/>
              <a:gd name="T63" fmla="*/ 59 h 807"/>
              <a:gd name="T64" fmla="*/ 406 w 818"/>
              <a:gd name="T65" fmla="*/ 84 h 807"/>
              <a:gd name="T66" fmla="*/ 385 w 818"/>
              <a:gd name="T67" fmla="*/ 115 h 807"/>
              <a:gd name="T68" fmla="*/ 383 w 818"/>
              <a:gd name="T69" fmla="*/ 127 h 807"/>
              <a:gd name="T70" fmla="*/ 391 w 818"/>
              <a:gd name="T71" fmla="*/ 136 h 807"/>
              <a:gd name="T72" fmla="*/ 677 w 818"/>
              <a:gd name="T73" fmla="*/ 142 h 807"/>
              <a:gd name="T74" fmla="*/ 683 w 818"/>
              <a:gd name="T75" fmla="*/ 349 h 807"/>
              <a:gd name="T76" fmla="*/ 692 w 818"/>
              <a:gd name="T77" fmla="*/ 356 h 807"/>
              <a:gd name="T78" fmla="*/ 707 w 818"/>
              <a:gd name="T79" fmla="*/ 352 h 807"/>
              <a:gd name="T80" fmla="*/ 742 w 818"/>
              <a:gd name="T81" fmla="*/ 330 h 807"/>
              <a:gd name="T82" fmla="*/ 762 w 818"/>
              <a:gd name="T83" fmla="*/ 324 h 807"/>
              <a:gd name="T84" fmla="*/ 780 w 818"/>
              <a:gd name="T85" fmla="*/ 328 h 807"/>
              <a:gd name="T86" fmla="*/ 795 w 818"/>
              <a:gd name="T87" fmla="*/ 340 h 807"/>
              <a:gd name="T88" fmla="*/ 811 w 818"/>
              <a:gd name="T89" fmla="*/ 366 h 807"/>
              <a:gd name="T90" fmla="*/ 818 w 818"/>
              <a:gd name="T91" fmla="*/ 396 h 807"/>
              <a:gd name="T92" fmla="*/ 814 w 818"/>
              <a:gd name="T93" fmla="*/ 434 h 807"/>
              <a:gd name="T94" fmla="*/ 803 w 818"/>
              <a:gd name="T95" fmla="*/ 458 h 807"/>
              <a:gd name="T96" fmla="*/ 790 w 818"/>
              <a:gd name="T97" fmla="*/ 474 h 807"/>
              <a:gd name="T98" fmla="*/ 773 w 818"/>
              <a:gd name="T99" fmla="*/ 482 h 807"/>
              <a:gd name="T100" fmla="*/ 752 w 818"/>
              <a:gd name="T101" fmla="*/ 480 h 807"/>
              <a:gd name="T102" fmla="*/ 714 w 818"/>
              <a:gd name="T103" fmla="*/ 455 h 807"/>
              <a:gd name="T104" fmla="*/ 699 w 818"/>
              <a:gd name="T105" fmla="*/ 448 h 807"/>
              <a:gd name="T106" fmla="*/ 687 w 818"/>
              <a:gd name="T107" fmla="*/ 450 h 807"/>
              <a:gd name="T108" fmla="*/ 679 w 818"/>
              <a:gd name="T109" fmla="*/ 464 h 8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18"/>
              <a:gd name="T166" fmla="*/ 0 h 807"/>
              <a:gd name="T167" fmla="*/ 818 w 818"/>
              <a:gd name="T168" fmla="*/ 807 h 80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18" h="807">
                <a:moveTo>
                  <a:pt x="405" y="665"/>
                </a:moveTo>
                <a:lnTo>
                  <a:pt x="395" y="669"/>
                </a:lnTo>
                <a:lnTo>
                  <a:pt x="391" y="671"/>
                </a:lnTo>
                <a:lnTo>
                  <a:pt x="388" y="673"/>
                </a:lnTo>
                <a:lnTo>
                  <a:pt x="385" y="676"/>
                </a:lnTo>
                <a:lnTo>
                  <a:pt x="384" y="678"/>
                </a:lnTo>
                <a:lnTo>
                  <a:pt x="383" y="681"/>
                </a:lnTo>
                <a:lnTo>
                  <a:pt x="383" y="683"/>
                </a:lnTo>
                <a:lnTo>
                  <a:pt x="383" y="686"/>
                </a:lnTo>
                <a:lnTo>
                  <a:pt x="384" y="689"/>
                </a:lnTo>
                <a:lnTo>
                  <a:pt x="387" y="695"/>
                </a:lnTo>
                <a:lnTo>
                  <a:pt x="391" y="702"/>
                </a:lnTo>
                <a:lnTo>
                  <a:pt x="395" y="709"/>
                </a:lnTo>
                <a:lnTo>
                  <a:pt x="401" y="716"/>
                </a:lnTo>
                <a:lnTo>
                  <a:pt x="406" y="723"/>
                </a:lnTo>
                <a:lnTo>
                  <a:pt x="411" y="731"/>
                </a:lnTo>
                <a:lnTo>
                  <a:pt x="415" y="739"/>
                </a:lnTo>
                <a:lnTo>
                  <a:pt x="417" y="747"/>
                </a:lnTo>
                <a:lnTo>
                  <a:pt x="417" y="753"/>
                </a:lnTo>
                <a:lnTo>
                  <a:pt x="417" y="757"/>
                </a:lnTo>
                <a:lnTo>
                  <a:pt x="417" y="761"/>
                </a:lnTo>
                <a:lnTo>
                  <a:pt x="416" y="766"/>
                </a:lnTo>
                <a:lnTo>
                  <a:pt x="414" y="770"/>
                </a:lnTo>
                <a:lnTo>
                  <a:pt x="411" y="774"/>
                </a:lnTo>
                <a:lnTo>
                  <a:pt x="404" y="782"/>
                </a:lnTo>
                <a:lnTo>
                  <a:pt x="401" y="786"/>
                </a:lnTo>
                <a:lnTo>
                  <a:pt x="397" y="789"/>
                </a:lnTo>
                <a:lnTo>
                  <a:pt x="388" y="795"/>
                </a:lnTo>
                <a:lnTo>
                  <a:pt x="384" y="797"/>
                </a:lnTo>
                <a:lnTo>
                  <a:pt x="379" y="799"/>
                </a:lnTo>
                <a:lnTo>
                  <a:pt x="369" y="803"/>
                </a:lnTo>
                <a:lnTo>
                  <a:pt x="364" y="804"/>
                </a:lnTo>
                <a:lnTo>
                  <a:pt x="359" y="805"/>
                </a:lnTo>
                <a:lnTo>
                  <a:pt x="348" y="807"/>
                </a:lnTo>
                <a:lnTo>
                  <a:pt x="337" y="807"/>
                </a:lnTo>
                <a:lnTo>
                  <a:pt x="327" y="806"/>
                </a:lnTo>
                <a:lnTo>
                  <a:pt x="315" y="804"/>
                </a:lnTo>
                <a:lnTo>
                  <a:pt x="305" y="801"/>
                </a:lnTo>
                <a:lnTo>
                  <a:pt x="300" y="800"/>
                </a:lnTo>
                <a:lnTo>
                  <a:pt x="295" y="798"/>
                </a:lnTo>
                <a:lnTo>
                  <a:pt x="287" y="793"/>
                </a:lnTo>
                <a:lnTo>
                  <a:pt x="282" y="790"/>
                </a:lnTo>
                <a:lnTo>
                  <a:pt x="279" y="787"/>
                </a:lnTo>
                <a:lnTo>
                  <a:pt x="272" y="781"/>
                </a:lnTo>
                <a:lnTo>
                  <a:pt x="269" y="777"/>
                </a:lnTo>
                <a:lnTo>
                  <a:pt x="266" y="773"/>
                </a:lnTo>
                <a:lnTo>
                  <a:pt x="263" y="769"/>
                </a:lnTo>
                <a:lnTo>
                  <a:pt x="261" y="764"/>
                </a:lnTo>
                <a:lnTo>
                  <a:pt x="260" y="760"/>
                </a:lnTo>
                <a:lnTo>
                  <a:pt x="260" y="755"/>
                </a:lnTo>
                <a:lnTo>
                  <a:pt x="259" y="751"/>
                </a:lnTo>
                <a:lnTo>
                  <a:pt x="260" y="745"/>
                </a:lnTo>
                <a:lnTo>
                  <a:pt x="262" y="737"/>
                </a:lnTo>
                <a:lnTo>
                  <a:pt x="265" y="729"/>
                </a:lnTo>
                <a:lnTo>
                  <a:pt x="270" y="722"/>
                </a:lnTo>
                <a:lnTo>
                  <a:pt x="275" y="714"/>
                </a:lnTo>
                <a:lnTo>
                  <a:pt x="279" y="707"/>
                </a:lnTo>
                <a:lnTo>
                  <a:pt x="284" y="701"/>
                </a:lnTo>
                <a:lnTo>
                  <a:pt x="288" y="695"/>
                </a:lnTo>
                <a:lnTo>
                  <a:pt x="290" y="689"/>
                </a:lnTo>
                <a:lnTo>
                  <a:pt x="291" y="686"/>
                </a:lnTo>
                <a:lnTo>
                  <a:pt x="291" y="683"/>
                </a:lnTo>
                <a:lnTo>
                  <a:pt x="291" y="681"/>
                </a:lnTo>
                <a:lnTo>
                  <a:pt x="290" y="678"/>
                </a:lnTo>
                <a:lnTo>
                  <a:pt x="289" y="676"/>
                </a:lnTo>
                <a:lnTo>
                  <a:pt x="287" y="673"/>
                </a:lnTo>
                <a:lnTo>
                  <a:pt x="284" y="671"/>
                </a:lnTo>
                <a:lnTo>
                  <a:pt x="280" y="669"/>
                </a:lnTo>
                <a:lnTo>
                  <a:pt x="276" y="667"/>
                </a:lnTo>
                <a:lnTo>
                  <a:pt x="270" y="665"/>
                </a:lnTo>
                <a:lnTo>
                  <a:pt x="0" y="665"/>
                </a:lnTo>
                <a:lnTo>
                  <a:pt x="0" y="142"/>
                </a:lnTo>
                <a:lnTo>
                  <a:pt x="270" y="142"/>
                </a:lnTo>
                <a:lnTo>
                  <a:pt x="276" y="140"/>
                </a:lnTo>
                <a:lnTo>
                  <a:pt x="280" y="138"/>
                </a:lnTo>
                <a:lnTo>
                  <a:pt x="284" y="136"/>
                </a:lnTo>
                <a:lnTo>
                  <a:pt x="287" y="134"/>
                </a:lnTo>
                <a:lnTo>
                  <a:pt x="289" y="131"/>
                </a:lnTo>
                <a:lnTo>
                  <a:pt x="290" y="129"/>
                </a:lnTo>
                <a:lnTo>
                  <a:pt x="291" y="126"/>
                </a:lnTo>
                <a:lnTo>
                  <a:pt x="291" y="124"/>
                </a:lnTo>
                <a:lnTo>
                  <a:pt x="291" y="121"/>
                </a:lnTo>
                <a:lnTo>
                  <a:pt x="290" y="118"/>
                </a:lnTo>
                <a:lnTo>
                  <a:pt x="289" y="115"/>
                </a:lnTo>
                <a:lnTo>
                  <a:pt x="288" y="113"/>
                </a:lnTo>
                <a:lnTo>
                  <a:pt x="284" y="106"/>
                </a:lnTo>
                <a:lnTo>
                  <a:pt x="279" y="100"/>
                </a:lnTo>
                <a:lnTo>
                  <a:pt x="275" y="93"/>
                </a:lnTo>
                <a:lnTo>
                  <a:pt x="270" y="86"/>
                </a:lnTo>
                <a:lnTo>
                  <a:pt x="265" y="78"/>
                </a:lnTo>
                <a:lnTo>
                  <a:pt x="262" y="70"/>
                </a:lnTo>
                <a:lnTo>
                  <a:pt x="261" y="66"/>
                </a:lnTo>
                <a:lnTo>
                  <a:pt x="260" y="61"/>
                </a:lnTo>
                <a:lnTo>
                  <a:pt x="259" y="56"/>
                </a:lnTo>
                <a:lnTo>
                  <a:pt x="260" y="52"/>
                </a:lnTo>
                <a:lnTo>
                  <a:pt x="260" y="48"/>
                </a:lnTo>
                <a:lnTo>
                  <a:pt x="261" y="43"/>
                </a:lnTo>
                <a:lnTo>
                  <a:pt x="263" y="39"/>
                </a:lnTo>
                <a:lnTo>
                  <a:pt x="266" y="34"/>
                </a:lnTo>
                <a:lnTo>
                  <a:pt x="269" y="30"/>
                </a:lnTo>
                <a:lnTo>
                  <a:pt x="272" y="26"/>
                </a:lnTo>
                <a:lnTo>
                  <a:pt x="275" y="23"/>
                </a:lnTo>
                <a:lnTo>
                  <a:pt x="279" y="20"/>
                </a:lnTo>
                <a:lnTo>
                  <a:pt x="287" y="14"/>
                </a:lnTo>
                <a:lnTo>
                  <a:pt x="295" y="9"/>
                </a:lnTo>
                <a:lnTo>
                  <a:pt x="300" y="7"/>
                </a:lnTo>
                <a:lnTo>
                  <a:pt x="305" y="6"/>
                </a:lnTo>
                <a:lnTo>
                  <a:pt x="315" y="3"/>
                </a:lnTo>
                <a:lnTo>
                  <a:pt x="327" y="1"/>
                </a:lnTo>
                <a:lnTo>
                  <a:pt x="337" y="0"/>
                </a:lnTo>
                <a:lnTo>
                  <a:pt x="348" y="1"/>
                </a:lnTo>
                <a:lnTo>
                  <a:pt x="359" y="2"/>
                </a:lnTo>
                <a:lnTo>
                  <a:pt x="369" y="4"/>
                </a:lnTo>
                <a:lnTo>
                  <a:pt x="379" y="8"/>
                </a:lnTo>
                <a:lnTo>
                  <a:pt x="384" y="10"/>
                </a:lnTo>
                <a:lnTo>
                  <a:pt x="388" y="12"/>
                </a:lnTo>
                <a:lnTo>
                  <a:pt x="393" y="15"/>
                </a:lnTo>
                <a:lnTo>
                  <a:pt x="397" y="18"/>
                </a:lnTo>
                <a:lnTo>
                  <a:pt x="401" y="21"/>
                </a:lnTo>
                <a:lnTo>
                  <a:pt x="404" y="25"/>
                </a:lnTo>
                <a:lnTo>
                  <a:pt x="408" y="29"/>
                </a:lnTo>
                <a:lnTo>
                  <a:pt x="411" y="33"/>
                </a:lnTo>
                <a:lnTo>
                  <a:pt x="414" y="37"/>
                </a:lnTo>
                <a:lnTo>
                  <a:pt x="416" y="42"/>
                </a:lnTo>
                <a:lnTo>
                  <a:pt x="417" y="46"/>
                </a:lnTo>
                <a:lnTo>
                  <a:pt x="417" y="50"/>
                </a:lnTo>
                <a:lnTo>
                  <a:pt x="417" y="55"/>
                </a:lnTo>
                <a:lnTo>
                  <a:pt x="417" y="59"/>
                </a:lnTo>
                <a:lnTo>
                  <a:pt x="415" y="68"/>
                </a:lnTo>
                <a:lnTo>
                  <a:pt x="413" y="72"/>
                </a:lnTo>
                <a:lnTo>
                  <a:pt x="411" y="76"/>
                </a:lnTo>
                <a:lnTo>
                  <a:pt x="406" y="84"/>
                </a:lnTo>
                <a:lnTo>
                  <a:pt x="395" y="99"/>
                </a:lnTo>
                <a:lnTo>
                  <a:pt x="391" y="105"/>
                </a:lnTo>
                <a:lnTo>
                  <a:pt x="387" y="112"/>
                </a:lnTo>
                <a:lnTo>
                  <a:pt x="385" y="115"/>
                </a:lnTo>
                <a:lnTo>
                  <a:pt x="384" y="118"/>
                </a:lnTo>
                <a:lnTo>
                  <a:pt x="383" y="121"/>
                </a:lnTo>
                <a:lnTo>
                  <a:pt x="383" y="124"/>
                </a:lnTo>
                <a:lnTo>
                  <a:pt x="383" y="127"/>
                </a:lnTo>
                <a:lnTo>
                  <a:pt x="384" y="129"/>
                </a:lnTo>
                <a:lnTo>
                  <a:pt x="385" y="132"/>
                </a:lnTo>
                <a:lnTo>
                  <a:pt x="388" y="134"/>
                </a:lnTo>
                <a:lnTo>
                  <a:pt x="391" y="136"/>
                </a:lnTo>
                <a:lnTo>
                  <a:pt x="395" y="138"/>
                </a:lnTo>
                <a:lnTo>
                  <a:pt x="399" y="140"/>
                </a:lnTo>
                <a:lnTo>
                  <a:pt x="405" y="142"/>
                </a:lnTo>
                <a:lnTo>
                  <a:pt x="677" y="142"/>
                </a:lnTo>
                <a:lnTo>
                  <a:pt x="677" y="336"/>
                </a:lnTo>
                <a:lnTo>
                  <a:pt x="679" y="341"/>
                </a:lnTo>
                <a:lnTo>
                  <a:pt x="681" y="345"/>
                </a:lnTo>
                <a:lnTo>
                  <a:pt x="683" y="349"/>
                </a:lnTo>
                <a:lnTo>
                  <a:pt x="685" y="352"/>
                </a:lnTo>
                <a:lnTo>
                  <a:pt x="687" y="354"/>
                </a:lnTo>
                <a:lnTo>
                  <a:pt x="690" y="355"/>
                </a:lnTo>
                <a:lnTo>
                  <a:pt x="692" y="356"/>
                </a:lnTo>
                <a:lnTo>
                  <a:pt x="695" y="356"/>
                </a:lnTo>
                <a:lnTo>
                  <a:pt x="699" y="356"/>
                </a:lnTo>
                <a:lnTo>
                  <a:pt x="701" y="355"/>
                </a:lnTo>
                <a:lnTo>
                  <a:pt x="707" y="352"/>
                </a:lnTo>
                <a:lnTo>
                  <a:pt x="713" y="348"/>
                </a:lnTo>
                <a:lnTo>
                  <a:pt x="720" y="344"/>
                </a:lnTo>
                <a:lnTo>
                  <a:pt x="734" y="334"/>
                </a:lnTo>
                <a:lnTo>
                  <a:pt x="742" y="330"/>
                </a:lnTo>
                <a:lnTo>
                  <a:pt x="750" y="327"/>
                </a:lnTo>
                <a:lnTo>
                  <a:pt x="754" y="325"/>
                </a:lnTo>
                <a:lnTo>
                  <a:pt x="758" y="324"/>
                </a:lnTo>
                <a:lnTo>
                  <a:pt x="762" y="324"/>
                </a:lnTo>
                <a:lnTo>
                  <a:pt x="766" y="324"/>
                </a:lnTo>
                <a:lnTo>
                  <a:pt x="771" y="325"/>
                </a:lnTo>
                <a:lnTo>
                  <a:pt x="775" y="326"/>
                </a:lnTo>
                <a:lnTo>
                  <a:pt x="780" y="328"/>
                </a:lnTo>
                <a:lnTo>
                  <a:pt x="785" y="331"/>
                </a:lnTo>
                <a:lnTo>
                  <a:pt x="788" y="333"/>
                </a:lnTo>
                <a:lnTo>
                  <a:pt x="792" y="336"/>
                </a:lnTo>
                <a:lnTo>
                  <a:pt x="795" y="340"/>
                </a:lnTo>
                <a:lnTo>
                  <a:pt x="799" y="343"/>
                </a:lnTo>
                <a:lnTo>
                  <a:pt x="804" y="351"/>
                </a:lnTo>
                <a:lnTo>
                  <a:pt x="809" y="361"/>
                </a:lnTo>
                <a:lnTo>
                  <a:pt x="811" y="366"/>
                </a:lnTo>
                <a:lnTo>
                  <a:pt x="813" y="371"/>
                </a:lnTo>
                <a:lnTo>
                  <a:pt x="815" y="381"/>
                </a:lnTo>
                <a:lnTo>
                  <a:pt x="817" y="391"/>
                </a:lnTo>
                <a:lnTo>
                  <a:pt x="818" y="396"/>
                </a:lnTo>
                <a:lnTo>
                  <a:pt x="818" y="402"/>
                </a:lnTo>
                <a:lnTo>
                  <a:pt x="818" y="413"/>
                </a:lnTo>
                <a:lnTo>
                  <a:pt x="816" y="423"/>
                </a:lnTo>
                <a:lnTo>
                  <a:pt x="814" y="434"/>
                </a:lnTo>
                <a:lnTo>
                  <a:pt x="811" y="444"/>
                </a:lnTo>
                <a:lnTo>
                  <a:pt x="809" y="448"/>
                </a:lnTo>
                <a:lnTo>
                  <a:pt x="806" y="453"/>
                </a:lnTo>
                <a:lnTo>
                  <a:pt x="803" y="458"/>
                </a:lnTo>
                <a:lnTo>
                  <a:pt x="800" y="462"/>
                </a:lnTo>
                <a:lnTo>
                  <a:pt x="797" y="466"/>
                </a:lnTo>
                <a:lnTo>
                  <a:pt x="794" y="470"/>
                </a:lnTo>
                <a:lnTo>
                  <a:pt x="790" y="474"/>
                </a:lnTo>
                <a:lnTo>
                  <a:pt x="786" y="477"/>
                </a:lnTo>
                <a:lnTo>
                  <a:pt x="781" y="479"/>
                </a:lnTo>
                <a:lnTo>
                  <a:pt x="777" y="481"/>
                </a:lnTo>
                <a:lnTo>
                  <a:pt x="773" y="482"/>
                </a:lnTo>
                <a:lnTo>
                  <a:pt x="768" y="483"/>
                </a:lnTo>
                <a:lnTo>
                  <a:pt x="764" y="483"/>
                </a:lnTo>
                <a:lnTo>
                  <a:pt x="760" y="483"/>
                </a:lnTo>
                <a:lnTo>
                  <a:pt x="752" y="480"/>
                </a:lnTo>
                <a:lnTo>
                  <a:pt x="744" y="477"/>
                </a:lnTo>
                <a:lnTo>
                  <a:pt x="736" y="472"/>
                </a:lnTo>
                <a:lnTo>
                  <a:pt x="721" y="461"/>
                </a:lnTo>
                <a:lnTo>
                  <a:pt x="714" y="455"/>
                </a:lnTo>
                <a:lnTo>
                  <a:pt x="708" y="451"/>
                </a:lnTo>
                <a:lnTo>
                  <a:pt x="705" y="450"/>
                </a:lnTo>
                <a:lnTo>
                  <a:pt x="702" y="448"/>
                </a:lnTo>
                <a:lnTo>
                  <a:pt x="699" y="448"/>
                </a:lnTo>
                <a:lnTo>
                  <a:pt x="695" y="447"/>
                </a:lnTo>
                <a:lnTo>
                  <a:pt x="692" y="448"/>
                </a:lnTo>
                <a:lnTo>
                  <a:pt x="690" y="448"/>
                </a:lnTo>
                <a:lnTo>
                  <a:pt x="687" y="450"/>
                </a:lnTo>
                <a:lnTo>
                  <a:pt x="685" y="452"/>
                </a:lnTo>
                <a:lnTo>
                  <a:pt x="683" y="455"/>
                </a:lnTo>
                <a:lnTo>
                  <a:pt x="681" y="459"/>
                </a:lnTo>
                <a:lnTo>
                  <a:pt x="679" y="464"/>
                </a:lnTo>
                <a:lnTo>
                  <a:pt x="677" y="469"/>
                </a:lnTo>
                <a:lnTo>
                  <a:pt x="677" y="665"/>
                </a:lnTo>
                <a:lnTo>
                  <a:pt x="405" y="665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12" name="Freeform 12"/>
          <p:cNvSpPr>
            <a:spLocks/>
          </p:cNvSpPr>
          <p:nvPr/>
        </p:nvSpPr>
        <p:spPr bwMode="auto">
          <a:xfrm>
            <a:off x="467544" y="1772816"/>
            <a:ext cx="1901880" cy="1508666"/>
          </a:xfrm>
          <a:custGeom>
            <a:avLst/>
            <a:gdLst>
              <a:gd name="T0" fmla="*/ 675 w 677"/>
              <a:gd name="T1" fmla="*/ 196 h 522"/>
              <a:gd name="T2" fmla="*/ 669 w 677"/>
              <a:gd name="T3" fmla="*/ 207 h 522"/>
              <a:gd name="T4" fmla="*/ 661 w 677"/>
              <a:gd name="T5" fmla="*/ 213 h 522"/>
              <a:gd name="T6" fmla="*/ 650 w 677"/>
              <a:gd name="T7" fmla="*/ 212 h 522"/>
              <a:gd name="T8" fmla="*/ 634 w 677"/>
              <a:gd name="T9" fmla="*/ 202 h 522"/>
              <a:gd name="T10" fmla="*/ 615 w 677"/>
              <a:gd name="T11" fmla="*/ 189 h 522"/>
              <a:gd name="T12" fmla="*/ 601 w 677"/>
              <a:gd name="T13" fmla="*/ 184 h 522"/>
              <a:gd name="T14" fmla="*/ 589 w 677"/>
              <a:gd name="T15" fmla="*/ 182 h 522"/>
              <a:gd name="T16" fmla="*/ 578 w 677"/>
              <a:gd name="T17" fmla="*/ 184 h 522"/>
              <a:gd name="T18" fmla="*/ 566 w 677"/>
              <a:gd name="T19" fmla="*/ 190 h 522"/>
              <a:gd name="T20" fmla="*/ 556 w 677"/>
              <a:gd name="T21" fmla="*/ 198 h 522"/>
              <a:gd name="T22" fmla="*/ 542 w 677"/>
              <a:gd name="T23" fmla="*/ 222 h 522"/>
              <a:gd name="T24" fmla="*/ 537 w 677"/>
              <a:gd name="T25" fmla="*/ 241 h 522"/>
              <a:gd name="T26" fmla="*/ 535 w 677"/>
              <a:gd name="T27" fmla="*/ 273 h 522"/>
              <a:gd name="T28" fmla="*/ 539 w 677"/>
              <a:gd name="T29" fmla="*/ 294 h 522"/>
              <a:gd name="T30" fmla="*/ 548 w 677"/>
              <a:gd name="T31" fmla="*/ 312 h 522"/>
              <a:gd name="T32" fmla="*/ 562 w 677"/>
              <a:gd name="T33" fmla="*/ 330 h 522"/>
              <a:gd name="T34" fmla="*/ 577 w 677"/>
              <a:gd name="T35" fmla="*/ 338 h 522"/>
              <a:gd name="T36" fmla="*/ 590 w 677"/>
              <a:gd name="T37" fmla="*/ 340 h 522"/>
              <a:gd name="T38" fmla="*/ 603 w 677"/>
              <a:gd name="T39" fmla="*/ 337 h 522"/>
              <a:gd name="T40" fmla="*/ 619 w 677"/>
              <a:gd name="T41" fmla="*/ 329 h 522"/>
              <a:gd name="T42" fmla="*/ 650 w 677"/>
              <a:gd name="T43" fmla="*/ 308 h 522"/>
              <a:gd name="T44" fmla="*/ 658 w 677"/>
              <a:gd name="T45" fmla="*/ 306 h 522"/>
              <a:gd name="T46" fmla="*/ 666 w 677"/>
              <a:gd name="T47" fmla="*/ 308 h 522"/>
              <a:gd name="T48" fmla="*/ 673 w 677"/>
              <a:gd name="T49" fmla="*/ 317 h 522"/>
              <a:gd name="T50" fmla="*/ 405 w 677"/>
              <a:gd name="T51" fmla="*/ 522 h 522"/>
              <a:gd name="T52" fmla="*/ 388 w 677"/>
              <a:gd name="T53" fmla="*/ 513 h 522"/>
              <a:gd name="T54" fmla="*/ 383 w 677"/>
              <a:gd name="T55" fmla="*/ 506 h 522"/>
              <a:gd name="T56" fmla="*/ 385 w 677"/>
              <a:gd name="T57" fmla="*/ 495 h 522"/>
              <a:gd name="T58" fmla="*/ 406 w 677"/>
              <a:gd name="T59" fmla="*/ 463 h 522"/>
              <a:gd name="T60" fmla="*/ 416 w 677"/>
              <a:gd name="T61" fmla="*/ 441 h 522"/>
              <a:gd name="T62" fmla="*/ 417 w 677"/>
              <a:gd name="T63" fmla="*/ 429 h 522"/>
              <a:gd name="T64" fmla="*/ 414 w 677"/>
              <a:gd name="T65" fmla="*/ 418 h 522"/>
              <a:gd name="T66" fmla="*/ 407 w 677"/>
              <a:gd name="T67" fmla="*/ 406 h 522"/>
              <a:gd name="T68" fmla="*/ 392 w 677"/>
              <a:gd name="T69" fmla="*/ 393 h 522"/>
              <a:gd name="T70" fmla="*/ 377 w 677"/>
              <a:gd name="T71" fmla="*/ 386 h 522"/>
              <a:gd name="T72" fmla="*/ 355 w 677"/>
              <a:gd name="T73" fmla="*/ 381 h 522"/>
              <a:gd name="T74" fmla="*/ 325 w 677"/>
              <a:gd name="T75" fmla="*/ 381 h 522"/>
              <a:gd name="T76" fmla="*/ 296 w 677"/>
              <a:gd name="T77" fmla="*/ 388 h 522"/>
              <a:gd name="T78" fmla="*/ 281 w 677"/>
              <a:gd name="T79" fmla="*/ 397 h 522"/>
              <a:gd name="T80" fmla="*/ 269 w 677"/>
              <a:gd name="T81" fmla="*/ 409 h 522"/>
              <a:gd name="T82" fmla="*/ 261 w 677"/>
              <a:gd name="T83" fmla="*/ 423 h 522"/>
              <a:gd name="T84" fmla="*/ 259 w 677"/>
              <a:gd name="T85" fmla="*/ 436 h 522"/>
              <a:gd name="T86" fmla="*/ 262 w 677"/>
              <a:gd name="T87" fmla="*/ 450 h 522"/>
              <a:gd name="T88" fmla="*/ 274 w 677"/>
              <a:gd name="T89" fmla="*/ 472 h 522"/>
              <a:gd name="T90" fmla="*/ 288 w 677"/>
              <a:gd name="T91" fmla="*/ 492 h 522"/>
              <a:gd name="T92" fmla="*/ 291 w 677"/>
              <a:gd name="T93" fmla="*/ 503 h 522"/>
              <a:gd name="T94" fmla="*/ 289 w 677"/>
              <a:gd name="T95" fmla="*/ 511 h 522"/>
              <a:gd name="T96" fmla="*/ 280 w 677"/>
              <a:gd name="T97" fmla="*/ 517 h 522"/>
              <a:gd name="T98" fmla="*/ 0 w 677"/>
              <a:gd name="T99" fmla="*/ 522 h 52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7"/>
              <a:gd name="T151" fmla="*/ 0 h 522"/>
              <a:gd name="T152" fmla="*/ 677 w 677"/>
              <a:gd name="T153" fmla="*/ 522 h 52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7" h="522">
                <a:moveTo>
                  <a:pt x="677" y="0"/>
                </a:moveTo>
                <a:lnTo>
                  <a:pt x="677" y="193"/>
                </a:lnTo>
                <a:lnTo>
                  <a:pt x="675" y="196"/>
                </a:lnTo>
                <a:lnTo>
                  <a:pt x="674" y="200"/>
                </a:lnTo>
                <a:lnTo>
                  <a:pt x="671" y="205"/>
                </a:lnTo>
                <a:lnTo>
                  <a:pt x="669" y="207"/>
                </a:lnTo>
                <a:lnTo>
                  <a:pt x="668" y="209"/>
                </a:lnTo>
                <a:lnTo>
                  <a:pt x="665" y="212"/>
                </a:lnTo>
                <a:lnTo>
                  <a:pt x="661" y="213"/>
                </a:lnTo>
                <a:lnTo>
                  <a:pt x="657" y="214"/>
                </a:lnTo>
                <a:lnTo>
                  <a:pt x="654" y="213"/>
                </a:lnTo>
                <a:lnTo>
                  <a:pt x="650" y="212"/>
                </a:lnTo>
                <a:lnTo>
                  <a:pt x="646" y="210"/>
                </a:lnTo>
                <a:lnTo>
                  <a:pt x="642" y="208"/>
                </a:lnTo>
                <a:lnTo>
                  <a:pt x="634" y="202"/>
                </a:lnTo>
                <a:lnTo>
                  <a:pt x="627" y="197"/>
                </a:lnTo>
                <a:lnTo>
                  <a:pt x="620" y="192"/>
                </a:lnTo>
                <a:lnTo>
                  <a:pt x="615" y="189"/>
                </a:lnTo>
                <a:lnTo>
                  <a:pt x="610" y="187"/>
                </a:lnTo>
                <a:lnTo>
                  <a:pt x="606" y="185"/>
                </a:lnTo>
                <a:lnTo>
                  <a:pt x="601" y="184"/>
                </a:lnTo>
                <a:lnTo>
                  <a:pt x="597" y="183"/>
                </a:lnTo>
                <a:lnTo>
                  <a:pt x="593" y="182"/>
                </a:lnTo>
                <a:lnTo>
                  <a:pt x="589" y="182"/>
                </a:lnTo>
                <a:lnTo>
                  <a:pt x="586" y="183"/>
                </a:lnTo>
                <a:lnTo>
                  <a:pt x="582" y="183"/>
                </a:lnTo>
                <a:lnTo>
                  <a:pt x="578" y="184"/>
                </a:lnTo>
                <a:lnTo>
                  <a:pt x="574" y="186"/>
                </a:lnTo>
                <a:lnTo>
                  <a:pt x="569" y="188"/>
                </a:lnTo>
                <a:lnTo>
                  <a:pt x="566" y="190"/>
                </a:lnTo>
                <a:lnTo>
                  <a:pt x="562" y="192"/>
                </a:lnTo>
                <a:lnTo>
                  <a:pt x="559" y="195"/>
                </a:lnTo>
                <a:lnTo>
                  <a:pt x="556" y="198"/>
                </a:lnTo>
                <a:lnTo>
                  <a:pt x="551" y="205"/>
                </a:lnTo>
                <a:lnTo>
                  <a:pt x="546" y="213"/>
                </a:lnTo>
                <a:lnTo>
                  <a:pt x="542" y="222"/>
                </a:lnTo>
                <a:lnTo>
                  <a:pt x="539" y="231"/>
                </a:lnTo>
                <a:lnTo>
                  <a:pt x="538" y="236"/>
                </a:lnTo>
                <a:lnTo>
                  <a:pt x="537" y="241"/>
                </a:lnTo>
                <a:lnTo>
                  <a:pt x="535" y="253"/>
                </a:lnTo>
                <a:lnTo>
                  <a:pt x="535" y="263"/>
                </a:lnTo>
                <a:lnTo>
                  <a:pt x="535" y="273"/>
                </a:lnTo>
                <a:lnTo>
                  <a:pt x="536" y="279"/>
                </a:lnTo>
                <a:lnTo>
                  <a:pt x="537" y="284"/>
                </a:lnTo>
                <a:lnTo>
                  <a:pt x="539" y="294"/>
                </a:lnTo>
                <a:lnTo>
                  <a:pt x="543" y="303"/>
                </a:lnTo>
                <a:lnTo>
                  <a:pt x="545" y="308"/>
                </a:lnTo>
                <a:lnTo>
                  <a:pt x="548" y="312"/>
                </a:lnTo>
                <a:lnTo>
                  <a:pt x="552" y="319"/>
                </a:lnTo>
                <a:lnTo>
                  <a:pt x="557" y="325"/>
                </a:lnTo>
                <a:lnTo>
                  <a:pt x="562" y="330"/>
                </a:lnTo>
                <a:lnTo>
                  <a:pt x="568" y="334"/>
                </a:lnTo>
                <a:lnTo>
                  <a:pt x="573" y="337"/>
                </a:lnTo>
                <a:lnTo>
                  <a:pt x="577" y="338"/>
                </a:lnTo>
                <a:lnTo>
                  <a:pt x="582" y="340"/>
                </a:lnTo>
                <a:lnTo>
                  <a:pt x="586" y="340"/>
                </a:lnTo>
                <a:lnTo>
                  <a:pt x="590" y="340"/>
                </a:lnTo>
                <a:lnTo>
                  <a:pt x="595" y="340"/>
                </a:lnTo>
                <a:lnTo>
                  <a:pt x="599" y="339"/>
                </a:lnTo>
                <a:lnTo>
                  <a:pt x="603" y="337"/>
                </a:lnTo>
                <a:lnTo>
                  <a:pt x="607" y="336"/>
                </a:lnTo>
                <a:lnTo>
                  <a:pt x="611" y="334"/>
                </a:lnTo>
                <a:lnTo>
                  <a:pt x="619" y="329"/>
                </a:lnTo>
                <a:lnTo>
                  <a:pt x="633" y="318"/>
                </a:lnTo>
                <a:lnTo>
                  <a:pt x="647" y="309"/>
                </a:lnTo>
                <a:lnTo>
                  <a:pt x="650" y="308"/>
                </a:lnTo>
                <a:lnTo>
                  <a:pt x="653" y="307"/>
                </a:lnTo>
                <a:lnTo>
                  <a:pt x="656" y="306"/>
                </a:lnTo>
                <a:lnTo>
                  <a:pt x="658" y="306"/>
                </a:lnTo>
                <a:lnTo>
                  <a:pt x="661" y="306"/>
                </a:lnTo>
                <a:lnTo>
                  <a:pt x="664" y="307"/>
                </a:lnTo>
                <a:lnTo>
                  <a:pt x="666" y="308"/>
                </a:lnTo>
                <a:lnTo>
                  <a:pt x="668" y="310"/>
                </a:lnTo>
                <a:lnTo>
                  <a:pt x="671" y="313"/>
                </a:lnTo>
                <a:lnTo>
                  <a:pt x="673" y="317"/>
                </a:lnTo>
                <a:lnTo>
                  <a:pt x="677" y="328"/>
                </a:lnTo>
                <a:lnTo>
                  <a:pt x="677" y="522"/>
                </a:lnTo>
                <a:lnTo>
                  <a:pt x="405" y="522"/>
                </a:lnTo>
                <a:lnTo>
                  <a:pt x="398" y="519"/>
                </a:lnTo>
                <a:lnTo>
                  <a:pt x="392" y="516"/>
                </a:lnTo>
                <a:lnTo>
                  <a:pt x="388" y="513"/>
                </a:lnTo>
                <a:lnTo>
                  <a:pt x="386" y="511"/>
                </a:lnTo>
                <a:lnTo>
                  <a:pt x="385" y="510"/>
                </a:lnTo>
                <a:lnTo>
                  <a:pt x="383" y="506"/>
                </a:lnTo>
                <a:lnTo>
                  <a:pt x="383" y="502"/>
                </a:lnTo>
                <a:lnTo>
                  <a:pt x="383" y="499"/>
                </a:lnTo>
                <a:lnTo>
                  <a:pt x="385" y="495"/>
                </a:lnTo>
                <a:lnTo>
                  <a:pt x="390" y="486"/>
                </a:lnTo>
                <a:lnTo>
                  <a:pt x="396" y="477"/>
                </a:lnTo>
                <a:lnTo>
                  <a:pt x="406" y="463"/>
                </a:lnTo>
                <a:lnTo>
                  <a:pt x="411" y="456"/>
                </a:lnTo>
                <a:lnTo>
                  <a:pt x="414" y="448"/>
                </a:lnTo>
                <a:lnTo>
                  <a:pt x="416" y="441"/>
                </a:lnTo>
                <a:lnTo>
                  <a:pt x="417" y="438"/>
                </a:lnTo>
                <a:lnTo>
                  <a:pt x="417" y="435"/>
                </a:lnTo>
                <a:lnTo>
                  <a:pt x="417" y="429"/>
                </a:lnTo>
                <a:lnTo>
                  <a:pt x="416" y="422"/>
                </a:lnTo>
                <a:lnTo>
                  <a:pt x="415" y="420"/>
                </a:lnTo>
                <a:lnTo>
                  <a:pt x="414" y="418"/>
                </a:lnTo>
                <a:lnTo>
                  <a:pt x="412" y="414"/>
                </a:lnTo>
                <a:lnTo>
                  <a:pt x="410" y="410"/>
                </a:lnTo>
                <a:lnTo>
                  <a:pt x="407" y="406"/>
                </a:lnTo>
                <a:lnTo>
                  <a:pt x="404" y="402"/>
                </a:lnTo>
                <a:lnTo>
                  <a:pt x="400" y="399"/>
                </a:lnTo>
                <a:lnTo>
                  <a:pt x="392" y="393"/>
                </a:lnTo>
                <a:lnTo>
                  <a:pt x="387" y="391"/>
                </a:lnTo>
                <a:lnTo>
                  <a:pt x="382" y="388"/>
                </a:lnTo>
                <a:lnTo>
                  <a:pt x="377" y="386"/>
                </a:lnTo>
                <a:lnTo>
                  <a:pt x="372" y="385"/>
                </a:lnTo>
                <a:lnTo>
                  <a:pt x="361" y="382"/>
                </a:lnTo>
                <a:lnTo>
                  <a:pt x="355" y="381"/>
                </a:lnTo>
                <a:lnTo>
                  <a:pt x="349" y="380"/>
                </a:lnTo>
                <a:lnTo>
                  <a:pt x="337" y="380"/>
                </a:lnTo>
                <a:lnTo>
                  <a:pt x="325" y="381"/>
                </a:lnTo>
                <a:lnTo>
                  <a:pt x="313" y="383"/>
                </a:lnTo>
                <a:lnTo>
                  <a:pt x="301" y="386"/>
                </a:lnTo>
                <a:lnTo>
                  <a:pt x="296" y="388"/>
                </a:lnTo>
                <a:lnTo>
                  <a:pt x="291" y="391"/>
                </a:lnTo>
                <a:lnTo>
                  <a:pt x="286" y="394"/>
                </a:lnTo>
                <a:lnTo>
                  <a:pt x="281" y="397"/>
                </a:lnTo>
                <a:lnTo>
                  <a:pt x="277" y="400"/>
                </a:lnTo>
                <a:lnTo>
                  <a:pt x="273" y="404"/>
                </a:lnTo>
                <a:lnTo>
                  <a:pt x="269" y="409"/>
                </a:lnTo>
                <a:lnTo>
                  <a:pt x="266" y="413"/>
                </a:lnTo>
                <a:lnTo>
                  <a:pt x="263" y="418"/>
                </a:lnTo>
                <a:lnTo>
                  <a:pt x="261" y="423"/>
                </a:lnTo>
                <a:lnTo>
                  <a:pt x="260" y="427"/>
                </a:lnTo>
                <a:lnTo>
                  <a:pt x="259" y="432"/>
                </a:lnTo>
                <a:lnTo>
                  <a:pt x="259" y="436"/>
                </a:lnTo>
                <a:lnTo>
                  <a:pt x="260" y="440"/>
                </a:lnTo>
                <a:lnTo>
                  <a:pt x="260" y="445"/>
                </a:lnTo>
                <a:lnTo>
                  <a:pt x="262" y="450"/>
                </a:lnTo>
                <a:lnTo>
                  <a:pt x="265" y="457"/>
                </a:lnTo>
                <a:lnTo>
                  <a:pt x="269" y="465"/>
                </a:lnTo>
                <a:lnTo>
                  <a:pt x="274" y="472"/>
                </a:lnTo>
                <a:lnTo>
                  <a:pt x="279" y="479"/>
                </a:lnTo>
                <a:lnTo>
                  <a:pt x="284" y="486"/>
                </a:lnTo>
                <a:lnTo>
                  <a:pt x="288" y="492"/>
                </a:lnTo>
                <a:lnTo>
                  <a:pt x="290" y="498"/>
                </a:lnTo>
                <a:lnTo>
                  <a:pt x="291" y="501"/>
                </a:lnTo>
                <a:lnTo>
                  <a:pt x="291" y="503"/>
                </a:lnTo>
                <a:lnTo>
                  <a:pt x="291" y="506"/>
                </a:lnTo>
                <a:lnTo>
                  <a:pt x="290" y="508"/>
                </a:lnTo>
                <a:lnTo>
                  <a:pt x="289" y="511"/>
                </a:lnTo>
                <a:lnTo>
                  <a:pt x="286" y="513"/>
                </a:lnTo>
                <a:lnTo>
                  <a:pt x="284" y="515"/>
                </a:lnTo>
                <a:lnTo>
                  <a:pt x="280" y="517"/>
                </a:lnTo>
                <a:lnTo>
                  <a:pt x="276" y="520"/>
                </a:lnTo>
                <a:lnTo>
                  <a:pt x="270" y="521"/>
                </a:lnTo>
                <a:lnTo>
                  <a:pt x="0" y="522"/>
                </a:lnTo>
                <a:lnTo>
                  <a:pt x="0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732240" y="3573016"/>
            <a:ext cx="2016224" cy="1152128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ЛОД -</a:t>
            </a:r>
            <a:endParaRPr lang="ru-RU" sz="5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6732240" y="1988840"/>
            <a:ext cx="2016224" cy="1152128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МО -</a:t>
            </a:r>
            <a:endParaRPr lang="ru-RU" sz="5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6732240" y="5157192"/>
            <a:ext cx="2016224" cy="1152128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ЦЫ!</a:t>
            </a:r>
            <a:endParaRPr lang="ru-RU" sz="5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79635" y="260648"/>
            <a:ext cx="1847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Управляющая кнопка: настраиваемая 19">
            <a:hlinkClick r:id="" action="ppaction://hlinkshowjump?jump=endshow" highlightClick="1"/>
          </p:cNvPr>
          <p:cNvSpPr/>
          <p:nvPr/>
        </p:nvSpPr>
        <p:spPr>
          <a:xfrm>
            <a:off x="8784000" y="0"/>
            <a:ext cx="360000" cy="360000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Х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81" b="66744"/>
          <a:stretch/>
        </p:blipFill>
        <p:spPr bwMode="auto">
          <a:xfrm>
            <a:off x="480710" y="1772816"/>
            <a:ext cx="1885313" cy="150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7" r="33451" b="66251"/>
          <a:stretch/>
        </p:blipFill>
        <p:spPr bwMode="auto">
          <a:xfrm>
            <a:off x="2369424" y="1750821"/>
            <a:ext cx="1888273" cy="153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7" b="66759"/>
          <a:stretch/>
        </p:blipFill>
        <p:spPr bwMode="auto">
          <a:xfrm>
            <a:off x="4257698" y="1773833"/>
            <a:ext cx="1880401" cy="150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50" r="66783" b="32910"/>
          <a:stretch/>
        </p:blipFill>
        <p:spPr bwMode="auto">
          <a:xfrm>
            <a:off x="480864" y="3281482"/>
            <a:ext cx="1885160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33750" r="33451" b="33125"/>
          <a:stretch/>
        </p:blipFill>
        <p:spPr bwMode="auto">
          <a:xfrm>
            <a:off x="2366023" y="3281482"/>
            <a:ext cx="1891676" cy="150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8" t="33228" b="33544"/>
          <a:stretch/>
        </p:blipFill>
        <p:spPr bwMode="auto">
          <a:xfrm>
            <a:off x="4257699" y="3276858"/>
            <a:ext cx="1898478" cy="150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13285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http://fs00.infourok.ru/images/doc/124/145578/hello_html_m68dd284d.jpg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u="sng" dirty="0" smtClean="0">
                <a:solidFill>
                  <a:srgbClr val="0070C0"/>
                </a:solidFill>
              </a:rPr>
              <a:t>https://cloud.mail.ru/public/e7442c16bf76/master-puzzle.pptx</a:t>
            </a:r>
            <a:endParaRPr lang="ru-RU" u="sng" dirty="0" smtClean="0">
              <a:solidFill>
                <a:srgbClr val="0070C0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</a:rPr>
              <a:t>Эмблема фестиваля </a:t>
            </a:r>
            <a:r>
              <a:rPr lang="ru-RU" u="sng" dirty="0" smtClean="0">
                <a:solidFill>
                  <a:srgbClr val="0070C0"/>
                </a:solidFill>
              </a:rPr>
              <a:t>- </a:t>
            </a:r>
            <a:r>
              <a:rPr lang="en-US" u="sng" dirty="0" smtClean="0">
                <a:solidFill>
                  <a:srgbClr val="0070C0"/>
                </a:solidFill>
                <a:hlinkClick r:id="rId4"/>
              </a:rPr>
              <a:t>http://linda6035.ucoz.ru/_nw/0/s69211624.jpg</a:t>
            </a:r>
            <a:endParaRPr lang="ru-RU" u="sng" dirty="0" smtClean="0">
              <a:solidFill>
                <a:srgbClr val="0070C0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</a:rPr>
              <a:t>Эмблема сайта - </a:t>
            </a:r>
            <a:r>
              <a:rPr lang="en-US" u="sng" dirty="0" smtClean="0">
                <a:solidFill>
                  <a:srgbClr val="0070C0"/>
                </a:solidFill>
                <a:hlinkClick r:id="rId5"/>
              </a:rPr>
              <a:t>http://linda6035.ucoz.ru/_tbkp/novaja_shapka.png</a:t>
            </a:r>
            <a:endParaRPr lang="ru-RU" u="sng" dirty="0" smtClean="0">
              <a:solidFill>
                <a:srgbClr val="0070C0"/>
              </a:solidFill>
            </a:endParaRPr>
          </a:p>
          <a:p>
            <a:pPr marL="342900" indent="-342900"/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8784000" y="0"/>
            <a:ext cx="360000" cy="360000"/>
          </a:xfrm>
          <a:prstGeom prst="actionButtonBlan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Х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620688"/>
            <a:ext cx="4114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ИСТОЧНИКИ: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возврат 4">
            <a:hlinkClick r:id="rId6" action="ppaction://hlinksldjump" highlightClick="1"/>
          </p:cNvPr>
          <p:cNvSpPr/>
          <p:nvPr/>
        </p:nvSpPr>
        <p:spPr>
          <a:xfrm>
            <a:off x="0" y="0"/>
            <a:ext cx="360000" cy="360000"/>
          </a:xfrm>
          <a:prstGeom prst="actionButtonRetur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4641"/>
            <a:ext cx="7236296" cy="5391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" y="0"/>
            <a:ext cx="91406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7897" y="0"/>
            <a:ext cx="89082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Укажи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, в состав какого океана </a:t>
            </a:r>
            <a:endParaRPr lang="ru-RU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входят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моря и острова Арктики?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1569660"/>
            <a:ext cx="2664296" cy="1283276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Северного </a:t>
            </a:r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Ледовитого</a:t>
            </a:r>
          </a:p>
          <a:p>
            <a:pPr algn="ctr"/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156176" y="3789040"/>
            <a:ext cx="2987824" cy="1008112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Атланти</a:t>
            </a:r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-</a:t>
            </a:r>
          </a:p>
          <a:p>
            <a:pPr algn="ctr"/>
            <a:r>
              <a:rPr lang="ru-RU" sz="36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ческого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157192"/>
            <a:ext cx="2664296" cy="1008112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Тихого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7" y="1501485"/>
            <a:ext cx="2017713" cy="18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0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64251" y="-65553"/>
            <a:ext cx="72797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Какое растение можно 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встретить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в Арктике?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00192" y="2132856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Ромашка</a:t>
            </a:r>
          </a:p>
        </p:txBody>
      </p:sp>
      <p:sp>
        <p:nvSpPr>
          <p:cNvPr id="15" name="Прямоугольник с двумя скругленными противолежащими углами 1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3789040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Мох</a:t>
            </a: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445224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Одуванчик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58284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-483010" y="-65553"/>
            <a:ext cx="2966778" cy="2952328"/>
            <a:chOff x="423512" y="3645024"/>
            <a:chExt cx="2966778" cy="2952328"/>
          </a:xfrm>
        </p:grpSpPr>
        <p:sp>
          <p:nvSpPr>
            <p:cNvPr id="10" name="Полилиния 9"/>
            <p:cNvSpPr/>
            <p:nvPr/>
          </p:nvSpPr>
          <p:spPr>
            <a:xfrm>
              <a:off x="423512" y="3717032"/>
              <a:ext cx="2966778" cy="2880320"/>
            </a:xfrm>
            <a:custGeom>
              <a:avLst/>
              <a:gdLst>
                <a:gd name="connsiteX0" fmla="*/ 798896 w 2966778"/>
                <a:gd name="connsiteY0" fmla="*/ 182880 h 1636294"/>
                <a:gd name="connsiteX1" fmla="*/ 856648 w 2966778"/>
                <a:gd name="connsiteY1" fmla="*/ 163629 h 1636294"/>
                <a:gd name="connsiteX2" fmla="*/ 885524 w 2966778"/>
                <a:gd name="connsiteY2" fmla="*/ 144379 h 1636294"/>
                <a:gd name="connsiteX3" fmla="*/ 943275 w 2966778"/>
                <a:gd name="connsiteY3" fmla="*/ 134753 h 1636294"/>
                <a:gd name="connsiteX4" fmla="*/ 1029903 w 2966778"/>
                <a:gd name="connsiteY4" fmla="*/ 96252 h 1636294"/>
                <a:gd name="connsiteX5" fmla="*/ 1087654 w 2966778"/>
                <a:gd name="connsiteY5" fmla="*/ 77002 h 1636294"/>
                <a:gd name="connsiteX6" fmla="*/ 1222408 w 2966778"/>
                <a:gd name="connsiteY6" fmla="*/ 48126 h 1636294"/>
                <a:gd name="connsiteX7" fmla="*/ 1318661 w 2966778"/>
                <a:gd name="connsiteY7" fmla="*/ 28875 h 1636294"/>
                <a:gd name="connsiteX8" fmla="*/ 1443789 w 2966778"/>
                <a:gd name="connsiteY8" fmla="*/ 38501 h 1636294"/>
                <a:gd name="connsiteX9" fmla="*/ 1540042 w 2966778"/>
                <a:gd name="connsiteY9" fmla="*/ 86627 h 1636294"/>
                <a:gd name="connsiteX10" fmla="*/ 1578543 w 2966778"/>
                <a:gd name="connsiteY10" fmla="*/ 105878 h 1636294"/>
                <a:gd name="connsiteX11" fmla="*/ 1617044 w 2966778"/>
                <a:gd name="connsiteY11" fmla="*/ 144379 h 1636294"/>
                <a:gd name="connsiteX12" fmla="*/ 1655545 w 2966778"/>
                <a:gd name="connsiteY12" fmla="*/ 163629 h 1636294"/>
                <a:gd name="connsiteX13" fmla="*/ 1684421 w 2966778"/>
                <a:gd name="connsiteY13" fmla="*/ 182880 h 1636294"/>
                <a:gd name="connsiteX14" fmla="*/ 1722922 w 2966778"/>
                <a:gd name="connsiteY14" fmla="*/ 192505 h 1636294"/>
                <a:gd name="connsiteX15" fmla="*/ 1790299 w 2966778"/>
                <a:gd name="connsiteY15" fmla="*/ 221381 h 1636294"/>
                <a:gd name="connsiteX16" fmla="*/ 1819174 w 2966778"/>
                <a:gd name="connsiteY16" fmla="*/ 240631 h 1636294"/>
                <a:gd name="connsiteX17" fmla="*/ 1867301 w 2966778"/>
                <a:gd name="connsiteY17" fmla="*/ 250256 h 1636294"/>
                <a:gd name="connsiteX18" fmla="*/ 1992429 w 2966778"/>
                <a:gd name="connsiteY18" fmla="*/ 269507 h 1636294"/>
                <a:gd name="connsiteX19" fmla="*/ 2242686 w 2966778"/>
                <a:gd name="connsiteY19" fmla="*/ 288758 h 1636294"/>
                <a:gd name="connsiteX20" fmla="*/ 2281187 w 2966778"/>
                <a:gd name="connsiteY20" fmla="*/ 298383 h 1636294"/>
                <a:gd name="connsiteX21" fmla="*/ 2387065 w 2966778"/>
                <a:gd name="connsiteY21" fmla="*/ 317633 h 1636294"/>
                <a:gd name="connsiteX22" fmla="*/ 2483317 w 2966778"/>
                <a:gd name="connsiteY22" fmla="*/ 385010 h 1636294"/>
                <a:gd name="connsiteX23" fmla="*/ 2502568 w 2966778"/>
                <a:gd name="connsiteY23" fmla="*/ 413886 h 1636294"/>
                <a:gd name="connsiteX24" fmla="*/ 2531444 w 2966778"/>
                <a:gd name="connsiteY24" fmla="*/ 442762 h 1636294"/>
                <a:gd name="connsiteX25" fmla="*/ 2550694 w 2966778"/>
                <a:gd name="connsiteY25" fmla="*/ 481263 h 1636294"/>
                <a:gd name="connsiteX26" fmla="*/ 2598821 w 2966778"/>
                <a:gd name="connsiteY26" fmla="*/ 548640 h 1636294"/>
                <a:gd name="connsiteX27" fmla="*/ 2618071 w 2966778"/>
                <a:gd name="connsiteY27" fmla="*/ 625642 h 1636294"/>
                <a:gd name="connsiteX28" fmla="*/ 2675823 w 2966778"/>
                <a:gd name="connsiteY28" fmla="*/ 702644 h 1636294"/>
                <a:gd name="connsiteX29" fmla="*/ 2704699 w 2966778"/>
                <a:gd name="connsiteY29" fmla="*/ 712269 h 1636294"/>
                <a:gd name="connsiteX30" fmla="*/ 2733574 w 2966778"/>
                <a:gd name="connsiteY30" fmla="*/ 731520 h 1636294"/>
                <a:gd name="connsiteX31" fmla="*/ 2772075 w 2966778"/>
                <a:gd name="connsiteY31" fmla="*/ 750770 h 1636294"/>
                <a:gd name="connsiteX32" fmla="*/ 2810576 w 2966778"/>
                <a:gd name="connsiteY32" fmla="*/ 779646 h 1636294"/>
                <a:gd name="connsiteX33" fmla="*/ 2858703 w 2966778"/>
                <a:gd name="connsiteY33" fmla="*/ 808522 h 1636294"/>
                <a:gd name="connsiteX34" fmla="*/ 2887579 w 2966778"/>
                <a:gd name="connsiteY34" fmla="*/ 837398 h 1636294"/>
                <a:gd name="connsiteX35" fmla="*/ 2945330 w 2966778"/>
                <a:gd name="connsiteY35" fmla="*/ 875899 h 1636294"/>
                <a:gd name="connsiteX36" fmla="*/ 2964581 w 2966778"/>
                <a:gd name="connsiteY36" fmla="*/ 943275 h 1636294"/>
                <a:gd name="connsiteX37" fmla="*/ 2897204 w 2966778"/>
                <a:gd name="connsiteY37" fmla="*/ 1049153 h 1636294"/>
                <a:gd name="connsiteX38" fmla="*/ 2858703 w 2966778"/>
                <a:gd name="connsiteY38" fmla="*/ 1183907 h 1636294"/>
                <a:gd name="connsiteX39" fmla="*/ 2849077 w 2966778"/>
                <a:gd name="connsiteY39" fmla="*/ 1212783 h 1636294"/>
                <a:gd name="connsiteX40" fmla="*/ 2839452 w 2966778"/>
                <a:gd name="connsiteY40" fmla="*/ 1251284 h 1636294"/>
                <a:gd name="connsiteX41" fmla="*/ 2762450 w 2966778"/>
                <a:gd name="connsiteY41" fmla="*/ 1280160 h 1636294"/>
                <a:gd name="connsiteX42" fmla="*/ 2685448 w 2966778"/>
                <a:gd name="connsiteY42" fmla="*/ 1309035 h 1636294"/>
                <a:gd name="connsiteX43" fmla="*/ 2608446 w 2966778"/>
                <a:gd name="connsiteY43" fmla="*/ 1347536 h 1636294"/>
                <a:gd name="connsiteX44" fmla="*/ 2550694 w 2966778"/>
                <a:gd name="connsiteY44" fmla="*/ 1366787 h 1636294"/>
                <a:gd name="connsiteX45" fmla="*/ 2444816 w 2966778"/>
                <a:gd name="connsiteY45" fmla="*/ 1424539 h 1636294"/>
                <a:gd name="connsiteX46" fmla="*/ 2415941 w 2966778"/>
                <a:gd name="connsiteY46" fmla="*/ 1443789 h 1636294"/>
                <a:gd name="connsiteX47" fmla="*/ 2406315 w 2966778"/>
                <a:gd name="connsiteY47" fmla="*/ 1472665 h 1636294"/>
                <a:gd name="connsiteX48" fmla="*/ 2300437 w 2966778"/>
                <a:gd name="connsiteY48" fmla="*/ 1549667 h 1636294"/>
                <a:gd name="connsiteX49" fmla="*/ 2242686 w 2966778"/>
                <a:gd name="connsiteY49" fmla="*/ 1597793 h 1636294"/>
                <a:gd name="connsiteX50" fmla="*/ 2223435 w 2966778"/>
                <a:gd name="connsiteY50" fmla="*/ 1626669 h 1636294"/>
                <a:gd name="connsiteX51" fmla="*/ 2194560 w 2966778"/>
                <a:gd name="connsiteY51" fmla="*/ 1636294 h 1636294"/>
                <a:gd name="connsiteX52" fmla="*/ 1982804 w 2966778"/>
                <a:gd name="connsiteY52" fmla="*/ 1626669 h 1636294"/>
                <a:gd name="connsiteX53" fmla="*/ 1925052 w 2966778"/>
                <a:gd name="connsiteY53" fmla="*/ 1617044 h 1636294"/>
                <a:gd name="connsiteX54" fmla="*/ 1886551 w 2966778"/>
                <a:gd name="connsiteY54" fmla="*/ 1597793 h 1636294"/>
                <a:gd name="connsiteX55" fmla="*/ 1848050 w 2966778"/>
                <a:gd name="connsiteY55" fmla="*/ 1588168 h 1636294"/>
                <a:gd name="connsiteX56" fmla="*/ 1771048 w 2966778"/>
                <a:gd name="connsiteY56" fmla="*/ 1549667 h 1636294"/>
                <a:gd name="connsiteX57" fmla="*/ 1722922 w 2966778"/>
                <a:gd name="connsiteY57" fmla="*/ 1540042 h 1636294"/>
                <a:gd name="connsiteX58" fmla="*/ 1617044 w 2966778"/>
                <a:gd name="connsiteY58" fmla="*/ 1520791 h 1636294"/>
                <a:gd name="connsiteX59" fmla="*/ 1453414 w 2966778"/>
                <a:gd name="connsiteY59" fmla="*/ 1530416 h 1636294"/>
                <a:gd name="connsiteX60" fmla="*/ 1405288 w 2966778"/>
                <a:gd name="connsiteY60" fmla="*/ 1540042 h 1636294"/>
                <a:gd name="connsiteX61" fmla="*/ 1299410 w 2966778"/>
                <a:gd name="connsiteY61" fmla="*/ 1559292 h 1636294"/>
                <a:gd name="connsiteX62" fmla="*/ 827772 w 2966778"/>
                <a:gd name="connsiteY62" fmla="*/ 1540042 h 1636294"/>
                <a:gd name="connsiteX63" fmla="*/ 770021 w 2966778"/>
                <a:gd name="connsiteY63" fmla="*/ 1482290 h 1636294"/>
                <a:gd name="connsiteX64" fmla="*/ 702644 w 2966778"/>
                <a:gd name="connsiteY64" fmla="*/ 1405288 h 1636294"/>
                <a:gd name="connsiteX65" fmla="*/ 654517 w 2966778"/>
                <a:gd name="connsiteY65" fmla="*/ 1328286 h 1636294"/>
                <a:gd name="connsiteX66" fmla="*/ 644892 w 2966778"/>
                <a:gd name="connsiteY66" fmla="*/ 1280160 h 1636294"/>
                <a:gd name="connsiteX67" fmla="*/ 635267 w 2966778"/>
                <a:gd name="connsiteY67" fmla="*/ 1241659 h 1636294"/>
                <a:gd name="connsiteX68" fmla="*/ 625642 w 2966778"/>
                <a:gd name="connsiteY68" fmla="*/ 1183907 h 1636294"/>
                <a:gd name="connsiteX69" fmla="*/ 616016 w 2966778"/>
                <a:gd name="connsiteY69" fmla="*/ 1135781 h 1636294"/>
                <a:gd name="connsiteX70" fmla="*/ 596766 w 2966778"/>
                <a:gd name="connsiteY70" fmla="*/ 1049153 h 1636294"/>
                <a:gd name="connsiteX71" fmla="*/ 539014 w 2966778"/>
                <a:gd name="connsiteY71" fmla="*/ 981776 h 1636294"/>
                <a:gd name="connsiteX72" fmla="*/ 529389 w 2966778"/>
                <a:gd name="connsiteY72" fmla="*/ 952901 h 1636294"/>
                <a:gd name="connsiteX73" fmla="*/ 500513 w 2966778"/>
                <a:gd name="connsiteY73" fmla="*/ 933650 h 1636294"/>
                <a:gd name="connsiteX74" fmla="*/ 385010 w 2966778"/>
                <a:gd name="connsiteY74" fmla="*/ 885524 h 1636294"/>
                <a:gd name="connsiteX75" fmla="*/ 356134 w 2966778"/>
                <a:gd name="connsiteY75" fmla="*/ 856648 h 1636294"/>
                <a:gd name="connsiteX76" fmla="*/ 327259 w 2966778"/>
                <a:gd name="connsiteY76" fmla="*/ 847023 h 1636294"/>
                <a:gd name="connsiteX77" fmla="*/ 298383 w 2966778"/>
                <a:gd name="connsiteY77" fmla="*/ 827772 h 1636294"/>
                <a:gd name="connsiteX78" fmla="*/ 240631 w 2966778"/>
                <a:gd name="connsiteY78" fmla="*/ 760395 h 1636294"/>
                <a:gd name="connsiteX79" fmla="*/ 125128 w 2966778"/>
                <a:gd name="connsiteY79" fmla="*/ 654518 h 1636294"/>
                <a:gd name="connsiteX80" fmla="*/ 57751 w 2966778"/>
                <a:gd name="connsiteY80" fmla="*/ 577515 h 1636294"/>
                <a:gd name="connsiteX81" fmla="*/ 9625 w 2966778"/>
                <a:gd name="connsiteY81" fmla="*/ 519764 h 1636294"/>
                <a:gd name="connsiteX82" fmla="*/ 0 w 2966778"/>
                <a:gd name="connsiteY82" fmla="*/ 481263 h 1636294"/>
                <a:gd name="connsiteX83" fmla="*/ 9625 w 2966778"/>
                <a:gd name="connsiteY83" fmla="*/ 346509 h 1636294"/>
                <a:gd name="connsiteX84" fmla="*/ 38501 w 2966778"/>
                <a:gd name="connsiteY84" fmla="*/ 298383 h 1636294"/>
                <a:gd name="connsiteX85" fmla="*/ 105877 w 2966778"/>
                <a:gd name="connsiteY85" fmla="*/ 240631 h 1636294"/>
                <a:gd name="connsiteX86" fmla="*/ 115503 w 2966778"/>
                <a:gd name="connsiteY86" fmla="*/ 211755 h 1636294"/>
                <a:gd name="connsiteX87" fmla="*/ 173254 w 2966778"/>
                <a:gd name="connsiteY87" fmla="*/ 182880 h 1636294"/>
                <a:gd name="connsiteX88" fmla="*/ 250256 w 2966778"/>
                <a:gd name="connsiteY88" fmla="*/ 144379 h 1636294"/>
                <a:gd name="connsiteX89" fmla="*/ 288757 w 2966778"/>
                <a:gd name="connsiteY89" fmla="*/ 125128 h 1636294"/>
                <a:gd name="connsiteX90" fmla="*/ 365760 w 2966778"/>
                <a:gd name="connsiteY90" fmla="*/ 96252 h 1636294"/>
                <a:gd name="connsiteX91" fmla="*/ 404261 w 2966778"/>
                <a:gd name="connsiteY91" fmla="*/ 86627 h 1636294"/>
                <a:gd name="connsiteX92" fmla="*/ 433136 w 2966778"/>
                <a:gd name="connsiteY92" fmla="*/ 57751 h 1636294"/>
                <a:gd name="connsiteX93" fmla="*/ 490888 w 2966778"/>
                <a:gd name="connsiteY93" fmla="*/ 38501 h 1636294"/>
                <a:gd name="connsiteX94" fmla="*/ 577515 w 2966778"/>
                <a:gd name="connsiteY94" fmla="*/ 19250 h 1636294"/>
                <a:gd name="connsiteX95" fmla="*/ 664143 w 2966778"/>
                <a:gd name="connsiteY95" fmla="*/ 0 h 1636294"/>
                <a:gd name="connsiteX96" fmla="*/ 731520 w 2966778"/>
                <a:gd name="connsiteY96" fmla="*/ 86627 h 1636294"/>
                <a:gd name="connsiteX97" fmla="*/ 789271 w 2966778"/>
                <a:gd name="connsiteY97" fmla="*/ 125128 h 1636294"/>
                <a:gd name="connsiteX98" fmla="*/ 818147 w 2966778"/>
                <a:gd name="connsiteY98" fmla="*/ 154004 h 1636294"/>
                <a:gd name="connsiteX99" fmla="*/ 847023 w 2966778"/>
                <a:gd name="connsiteY99" fmla="*/ 163629 h 163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966778" h="1636294">
                  <a:moveTo>
                    <a:pt x="798896" y="182880"/>
                  </a:moveTo>
                  <a:cubicBezTo>
                    <a:pt x="818147" y="176463"/>
                    <a:pt x="839764" y="174885"/>
                    <a:pt x="856648" y="163629"/>
                  </a:cubicBezTo>
                  <a:cubicBezTo>
                    <a:pt x="866273" y="157212"/>
                    <a:pt x="874550" y="148037"/>
                    <a:pt x="885524" y="144379"/>
                  </a:cubicBezTo>
                  <a:cubicBezTo>
                    <a:pt x="904038" y="138207"/>
                    <a:pt x="924025" y="137962"/>
                    <a:pt x="943275" y="134753"/>
                  </a:cubicBezTo>
                  <a:cubicBezTo>
                    <a:pt x="983619" y="114581"/>
                    <a:pt x="984844" y="112637"/>
                    <a:pt x="1029903" y="96252"/>
                  </a:cubicBezTo>
                  <a:cubicBezTo>
                    <a:pt x="1048973" y="89318"/>
                    <a:pt x="1067756" y="80982"/>
                    <a:pt x="1087654" y="77002"/>
                  </a:cubicBezTo>
                  <a:cubicBezTo>
                    <a:pt x="1149016" y="64729"/>
                    <a:pt x="1148325" y="65222"/>
                    <a:pt x="1222408" y="48126"/>
                  </a:cubicBezTo>
                  <a:cubicBezTo>
                    <a:pt x="1297077" y="30895"/>
                    <a:pt x="1222435" y="44914"/>
                    <a:pt x="1318661" y="28875"/>
                  </a:cubicBezTo>
                  <a:cubicBezTo>
                    <a:pt x="1360370" y="32084"/>
                    <a:pt x="1403311" y="27941"/>
                    <a:pt x="1443789" y="38501"/>
                  </a:cubicBezTo>
                  <a:cubicBezTo>
                    <a:pt x="1478499" y="47556"/>
                    <a:pt x="1507958" y="70585"/>
                    <a:pt x="1540042" y="86627"/>
                  </a:cubicBezTo>
                  <a:cubicBezTo>
                    <a:pt x="1552876" y="93044"/>
                    <a:pt x="1568397" y="95732"/>
                    <a:pt x="1578543" y="105878"/>
                  </a:cubicBezTo>
                  <a:cubicBezTo>
                    <a:pt x="1591377" y="118712"/>
                    <a:pt x="1602524" y="133489"/>
                    <a:pt x="1617044" y="144379"/>
                  </a:cubicBezTo>
                  <a:cubicBezTo>
                    <a:pt x="1628523" y="152988"/>
                    <a:pt x="1643087" y="156510"/>
                    <a:pt x="1655545" y="163629"/>
                  </a:cubicBezTo>
                  <a:cubicBezTo>
                    <a:pt x="1665589" y="169368"/>
                    <a:pt x="1673788" y="178323"/>
                    <a:pt x="1684421" y="182880"/>
                  </a:cubicBezTo>
                  <a:cubicBezTo>
                    <a:pt x="1696580" y="188091"/>
                    <a:pt x="1710490" y="187984"/>
                    <a:pt x="1722922" y="192505"/>
                  </a:cubicBezTo>
                  <a:cubicBezTo>
                    <a:pt x="1745886" y="200855"/>
                    <a:pt x="1768444" y="210453"/>
                    <a:pt x="1790299" y="221381"/>
                  </a:cubicBezTo>
                  <a:cubicBezTo>
                    <a:pt x="1800646" y="226554"/>
                    <a:pt x="1808343" y="236569"/>
                    <a:pt x="1819174" y="240631"/>
                  </a:cubicBezTo>
                  <a:cubicBezTo>
                    <a:pt x="1834492" y="246375"/>
                    <a:pt x="1851331" y="246707"/>
                    <a:pt x="1867301" y="250256"/>
                  </a:cubicBezTo>
                  <a:cubicBezTo>
                    <a:pt x="1966193" y="272232"/>
                    <a:pt x="1821923" y="246774"/>
                    <a:pt x="1992429" y="269507"/>
                  </a:cubicBezTo>
                  <a:cubicBezTo>
                    <a:pt x="2162007" y="292117"/>
                    <a:pt x="1871182" y="270181"/>
                    <a:pt x="2242686" y="288758"/>
                  </a:cubicBezTo>
                  <a:cubicBezTo>
                    <a:pt x="2255520" y="291966"/>
                    <a:pt x="2268138" y="296208"/>
                    <a:pt x="2281187" y="298383"/>
                  </a:cubicBezTo>
                  <a:cubicBezTo>
                    <a:pt x="2390024" y="316522"/>
                    <a:pt x="2325111" y="296982"/>
                    <a:pt x="2387065" y="317633"/>
                  </a:cubicBezTo>
                  <a:cubicBezTo>
                    <a:pt x="2396499" y="323923"/>
                    <a:pt x="2469064" y="370757"/>
                    <a:pt x="2483317" y="385010"/>
                  </a:cubicBezTo>
                  <a:cubicBezTo>
                    <a:pt x="2491497" y="393190"/>
                    <a:pt x="2495162" y="404999"/>
                    <a:pt x="2502568" y="413886"/>
                  </a:cubicBezTo>
                  <a:cubicBezTo>
                    <a:pt x="2511282" y="424343"/>
                    <a:pt x="2521819" y="433137"/>
                    <a:pt x="2531444" y="442762"/>
                  </a:cubicBezTo>
                  <a:cubicBezTo>
                    <a:pt x="2537861" y="455596"/>
                    <a:pt x="2543575" y="468805"/>
                    <a:pt x="2550694" y="481263"/>
                  </a:cubicBezTo>
                  <a:cubicBezTo>
                    <a:pt x="2561952" y="500965"/>
                    <a:pt x="2586428" y="532116"/>
                    <a:pt x="2598821" y="548640"/>
                  </a:cubicBezTo>
                  <a:cubicBezTo>
                    <a:pt x="2600493" y="557001"/>
                    <a:pt x="2609439" y="612077"/>
                    <a:pt x="2618071" y="625642"/>
                  </a:cubicBezTo>
                  <a:cubicBezTo>
                    <a:pt x="2635296" y="652710"/>
                    <a:pt x="2645385" y="692498"/>
                    <a:pt x="2675823" y="702644"/>
                  </a:cubicBezTo>
                  <a:lnTo>
                    <a:pt x="2704699" y="712269"/>
                  </a:lnTo>
                  <a:cubicBezTo>
                    <a:pt x="2714324" y="718686"/>
                    <a:pt x="2723530" y="725781"/>
                    <a:pt x="2733574" y="731520"/>
                  </a:cubicBezTo>
                  <a:cubicBezTo>
                    <a:pt x="2746032" y="738639"/>
                    <a:pt x="2759908" y="743165"/>
                    <a:pt x="2772075" y="750770"/>
                  </a:cubicBezTo>
                  <a:cubicBezTo>
                    <a:pt x="2785679" y="759272"/>
                    <a:pt x="2797228" y="770747"/>
                    <a:pt x="2810576" y="779646"/>
                  </a:cubicBezTo>
                  <a:cubicBezTo>
                    <a:pt x="2826142" y="790024"/>
                    <a:pt x="2843736" y="797297"/>
                    <a:pt x="2858703" y="808522"/>
                  </a:cubicBezTo>
                  <a:cubicBezTo>
                    <a:pt x="2869593" y="816689"/>
                    <a:pt x="2876834" y="829041"/>
                    <a:pt x="2887579" y="837398"/>
                  </a:cubicBezTo>
                  <a:cubicBezTo>
                    <a:pt x="2905841" y="851602"/>
                    <a:pt x="2945330" y="875899"/>
                    <a:pt x="2945330" y="875899"/>
                  </a:cubicBezTo>
                  <a:cubicBezTo>
                    <a:pt x="2948183" y="884459"/>
                    <a:pt x="2966778" y="937783"/>
                    <a:pt x="2964581" y="943275"/>
                  </a:cubicBezTo>
                  <a:cubicBezTo>
                    <a:pt x="2949045" y="982116"/>
                    <a:pt x="2915912" y="1011737"/>
                    <a:pt x="2897204" y="1049153"/>
                  </a:cubicBezTo>
                  <a:cubicBezTo>
                    <a:pt x="2865669" y="1112222"/>
                    <a:pt x="2872946" y="1126938"/>
                    <a:pt x="2858703" y="1183907"/>
                  </a:cubicBezTo>
                  <a:cubicBezTo>
                    <a:pt x="2856242" y="1193750"/>
                    <a:pt x="2851864" y="1203027"/>
                    <a:pt x="2849077" y="1212783"/>
                  </a:cubicBezTo>
                  <a:cubicBezTo>
                    <a:pt x="2845443" y="1225503"/>
                    <a:pt x="2847921" y="1241122"/>
                    <a:pt x="2839452" y="1251284"/>
                  </a:cubicBezTo>
                  <a:cubicBezTo>
                    <a:pt x="2826208" y="1267177"/>
                    <a:pt x="2780676" y="1275603"/>
                    <a:pt x="2762450" y="1280160"/>
                  </a:cubicBezTo>
                  <a:cubicBezTo>
                    <a:pt x="2708491" y="1316131"/>
                    <a:pt x="2761139" y="1286327"/>
                    <a:pt x="2685448" y="1309035"/>
                  </a:cubicBezTo>
                  <a:cubicBezTo>
                    <a:pt x="2567959" y="1344282"/>
                    <a:pt x="2690948" y="1310869"/>
                    <a:pt x="2608446" y="1347536"/>
                  </a:cubicBezTo>
                  <a:cubicBezTo>
                    <a:pt x="2589903" y="1355777"/>
                    <a:pt x="2569535" y="1359251"/>
                    <a:pt x="2550694" y="1366787"/>
                  </a:cubicBezTo>
                  <a:cubicBezTo>
                    <a:pt x="2481087" y="1394631"/>
                    <a:pt x="2516944" y="1376454"/>
                    <a:pt x="2444816" y="1424539"/>
                  </a:cubicBezTo>
                  <a:lnTo>
                    <a:pt x="2415941" y="1443789"/>
                  </a:lnTo>
                  <a:cubicBezTo>
                    <a:pt x="2412732" y="1453414"/>
                    <a:pt x="2412544" y="1464656"/>
                    <a:pt x="2406315" y="1472665"/>
                  </a:cubicBezTo>
                  <a:cubicBezTo>
                    <a:pt x="2358917" y="1533605"/>
                    <a:pt x="2359516" y="1526035"/>
                    <a:pt x="2300437" y="1549667"/>
                  </a:cubicBezTo>
                  <a:cubicBezTo>
                    <a:pt x="2281492" y="1625448"/>
                    <a:pt x="2310402" y="1559098"/>
                    <a:pt x="2242686" y="1597793"/>
                  </a:cubicBezTo>
                  <a:cubicBezTo>
                    <a:pt x="2232642" y="1603532"/>
                    <a:pt x="2232468" y="1619442"/>
                    <a:pt x="2223435" y="1626669"/>
                  </a:cubicBezTo>
                  <a:cubicBezTo>
                    <a:pt x="2215513" y="1633007"/>
                    <a:pt x="2204185" y="1633086"/>
                    <a:pt x="2194560" y="1636294"/>
                  </a:cubicBezTo>
                  <a:cubicBezTo>
                    <a:pt x="2123975" y="1633086"/>
                    <a:pt x="2053283" y="1631703"/>
                    <a:pt x="1982804" y="1626669"/>
                  </a:cubicBezTo>
                  <a:cubicBezTo>
                    <a:pt x="1963337" y="1625279"/>
                    <a:pt x="1943745" y="1622652"/>
                    <a:pt x="1925052" y="1617044"/>
                  </a:cubicBezTo>
                  <a:cubicBezTo>
                    <a:pt x="1911309" y="1612921"/>
                    <a:pt x="1899986" y="1602831"/>
                    <a:pt x="1886551" y="1597793"/>
                  </a:cubicBezTo>
                  <a:cubicBezTo>
                    <a:pt x="1874165" y="1593148"/>
                    <a:pt x="1860884" y="1591376"/>
                    <a:pt x="1848050" y="1588168"/>
                  </a:cubicBezTo>
                  <a:cubicBezTo>
                    <a:pt x="1815549" y="1566501"/>
                    <a:pt x="1813858" y="1562510"/>
                    <a:pt x="1771048" y="1549667"/>
                  </a:cubicBezTo>
                  <a:cubicBezTo>
                    <a:pt x="1755378" y="1544966"/>
                    <a:pt x="1738793" y="1544010"/>
                    <a:pt x="1722922" y="1540042"/>
                  </a:cubicBezTo>
                  <a:cubicBezTo>
                    <a:pt x="1633892" y="1517784"/>
                    <a:pt x="1794912" y="1543024"/>
                    <a:pt x="1617044" y="1520791"/>
                  </a:cubicBezTo>
                  <a:cubicBezTo>
                    <a:pt x="1562501" y="1523999"/>
                    <a:pt x="1507827" y="1525469"/>
                    <a:pt x="1453414" y="1530416"/>
                  </a:cubicBezTo>
                  <a:cubicBezTo>
                    <a:pt x="1437121" y="1531897"/>
                    <a:pt x="1421384" y="1537115"/>
                    <a:pt x="1405288" y="1540042"/>
                  </a:cubicBezTo>
                  <a:cubicBezTo>
                    <a:pt x="1269755" y="1564685"/>
                    <a:pt x="1418347" y="1535505"/>
                    <a:pt x="1299410" y="1559292"/>
                  </a:cubicBezTo>
                  <a:cubicBezTo>
                    <a:pt x="1142197" y="1552875"/>
                    <a:pt x="983477" y="1562690"/>
                    <a:pt x="827772" y="1540042"/>
                  </a:cubicBezTo>
                  <a:cubicBezTo>
                    <a:pt x="800831" y="1536123"/>
                    <a:pt x="789271" y="1501541"/>
                    <a:pt x="770021" y="1482290"/>
                  </a:cubicBezTo>
                  <a:cubicBezTo>
                    <a:pt x="734403" y="1446672"/>
                    <a:pt x="737900" y="1452295"/>
                    <a:pt x="702644" y="1405288"/>
                  </a:cubicBezTo>
                  <a:cubicBezTo>
                    <a:pt x="687829" y="1385535"/>
                    <a:pt x="665389" y="1346405"/>
                    <a:pt x="654517" y="1328286"/>
                  </a:cubicBezTo>
                  <a:cubicBezTo>
                    <a:pt x="651309" y="1312244"/>
                    <a:pt x="648441" y="1296130"/>
                    <a:pt x="644892" y="1280160"/>
                  </a:cubicBezTo>
                  <a:cubicBezTo>
                    <a:pt x="642022" y="1267246"/>
                    <a:pt x="637861" y="1254631"/>
                    <a:pt x="635267" y="1241659"/>
                  </a:cubicBezTo>
                  <a:cubicBezTo>
                    <a:pt x="631440" y="1222522"/>
                    <a:pt x="629133" y="1203108"/>
                    <a:pt x="625642" y="1183907"/>
                  </a:cubicBezTo>
                  <a:cubicBezTo>
                    <a:pt x="622715" y="1167811"/>
                    <a:pt x="618943" y="1151877"/>
                    <a:pt x="616016" y="1135781"/>
                  </a:cubicBezTo>
                  <a:cubicBezTo>
                    <a:pt x="613346" y="1121095"/>
                    <a:pt x="608080" y="1068952"/>
                    <a:pt x="596766" y="1049153"/>
                  </a:cubicBezTo>
                  <a:cubicBezTo>
                    <a:pt x="580303" y="1020343"/>
                    <a:pt x="561770" y="1004532"/>
                    <a:pt x="539014" y="981776"/>
                  </a:cubicBezTo>
                  <a:cubicBezTo>
                    <a:pt x="535806" y="972151"/>
                    <a:pt x="535727" y="960823"/>
                    <a:pt x="529389" y="952901"/>
                  </a:cubicBezTo>
                  <a:cubicBezTo>
                    <a:pt x="522162" y="943868"/>
                    <a:pt x="510669" y="939190"/>
                    <a:pt x="500513" y="933650"/>
                  </a:cubicBezTo>
                  <a:cubicBezTo>
                    <a:pt x="425346" y="892650"/>
                    <a:pt x="445051" y="900534"/>
                    <a:pt x="385010" y="885524"/>
                  </a:cubicBezTo>
                  <a:cubicBezTo>
                    <a:pt x="375385" y="875899"/>
                    <a:pt x="367460" y="864199"/>
                    <a:pt x="356134" y="856648"/>
                  </a:cubicBezTo>
                  <a:cubicBezTo>
                    <a:pt x="347692" y="851020"/>
                    <a:pt x="336334" y="851560"/>
                    <a:pt x="327259" y="847023"/>
                  </a:cubicBezTo>
                  <a:cubicBezTo>
                    <a:pt x="316912" y="841849"/>
                    <a:pt x="308008" y="834189"/>
                    <a:pt x="298383" y="827772"/>
                  </a:cubicBezTo>
                  <a:cubicBezTo>
                    <a:pt x="265080" y="761168"/>
                    <a:pt x="298300" y="813259"/>
                    <a:pt x="240631" y="760395"/>
                  </a:cubicBezTo>
                  <a:cubicBezTo>
                    <a:pt x="108120" y="638926"/>
                    <a:pt x="212187" y="719811"/>
                    <a:pt x="125128" y="654518"/>
                  </a:cubicBezTo>
                  <a:cubicBezTo>
                    <a:pt x="80210" y="587141"/>
                    <a:pt x="105878" y="609600"/>
                    <a:pt x="57751" y="577515"/>
                  </a:cubicBezTo>
                  <a:cubicBezTo>
                    <a:pt x="31076" y="497489"/>
                    <a:pt x="75181" y="611543"/>
                    <a:pt x="9625" y="519764"/>
                  </a:cubicBezTo>
                  <a:cubicBezTo>
                    <a:pt x="1936" y="508999"/>
                    <a:pt x="3208" y="494097"/>
                    <a:pt x="0" y="481263"/>
                  </a:cubicBezTo>
                  <a:cubicBezTo>
                    <a:pt x="3208" y="436345"/>
                    <a:pt x="348" y="390575"/>
                    <a:pt x="9625" y="346509"/>
                  </a:cubicBezTo>
                  <a:cubicBezTo>
                    <a:pt x="13479" y="328202"/>
                    <a:pt x="27015" y="313150"/>
                    <a:pt x="38501" y="298383"/>
                  </a:cubicBezTo>
                  <a:cubicBezTo>
                    <a:pt x="63636" y="266067"/>
                    <a:pt x="75634" y="260794"/>
                    <a:pt x="105877" y="240631"/>
                  </a:cubicBezTo>
                  <a:cubicBezTo>
                    <a:pt x="109086" y="231006"/>
                    <a:pt x="109165" y="219678"/>
                    <a:pt x="115503" y="211755"/>
                  </a:cubicBezTo>
                  <a:cubicBezTo>
                    <a:pt x="132378" y="190662"/>
                    <a:pt x="151334" y="192844"/>
                    <a:pt x="173254" y="182880"/>
                  </a:cubicBezTo>
                  <a:cubicBezTo>
                    <a:pt x="199379" y="171005"/>
                    <a:pt x="224589" y="157213"/>
                    <a:pt x="250256" y="144379"/>
                  </a:cubicBezTo>
                  <a:cubicBezTo>
                    <a:pt x="263090" y="137962"/>
                    <a:pt x="275435" y="130457"/>
                    <a:pt x="288757" y="125128"/>
                  </a:cubicBezTo>
                  <a:cubicBezTo>
                    <a:pt x="314167" y="114964"/>
                    <a:pt x="339365" y="103794"/>
                    <a:pt x="365760" y="96252"/>
                  </a:cubicBezTo>
                  <a:cubicBezTo>
                    <a:pt x="378480" y="92618"/>
                    <a:pt x="391427" y="89835"/>
                    <a:pt x="404261" y="86627"/>
                  </a:cubicBezTo>
                  <a:cubicBezTo>
                    <a:pt x="413886" y="77002"/>
                    <a:pt x="421237" y="64362"/>
                    <a:pt x="433136" y="57751"/>
                  </a:cubicBezTo>
                  <a:cubicBezTo>
                    <a:pt x="450874" y="47896"/>
                    <a:pt x="471202" y="43423"/>
                    <a:pt x="490888" y="38501"/>
                  </a:cubicBezTo>
                  <a:cubicBezTo>
                    <a:pt x="532090" y="28200"/>
                    <a:pt x="532705" y="27397"/>
                    <a:pt x="577515" y="19250"/>
                  </a:cubicBezTo>
                  <a:cubicBezTo>
                    <a:pt x="652051" y="5698"/>
                    <a:pt x="613229" y="16971"/>
                    <a:pt x="664143" y="0"/>
                  </a:cubicBezTo>
                  <a:cubicBezTo>
                    <a:pt x="686538" y="33592"/>
                    <a:pt x="700203" y="62269"/>
                    <a:pt x="731520" y="86627"/>
                  </a:cubicBezTo>
                  <a:cubicBezTo>
                    <a:pt x="749782" y="100831"/>
                    <a:pt x="772911" y="108768"/>
                    <a:pt x="789271" y="125128"/>
                  </a:cubicBezTo>
                  <a:cubicBezTo>
                    <a:pt x="798896" y="134753"/>
                    <a:pt x="806821" y="146453"/>
                    <a:pt x="818147" y="154004"/>
                  </a:cubicBezTo>
                  <a:cubicBezTo>
                    <a:pt x="826589" y="159632"/>
                    <a:pt x="847023" y="163629"/>
                    <a:pt x="847023" y="16362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isometricOffAxis2Top"/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C:\Users\home\Desktop\original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115616" y="3645024"/>
              <a:ext cx="1800199" cy="195103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mg12.lostpic.net/2017/09/27/6fc476aee71d00d61a99ac838b0478e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03" y="0"/>
            <a:ext cx="91914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28630" y="18490"/>
            <a:ext cx="73756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Укажи, что НЕ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свойственно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Арктики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21015" y="1772816"/>
            <a:ext cx="2664296" cy="1148626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Полярная ночь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300192" y="3281482"/>
            <a:ext cx="2664296" cy="1227638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Полярный день</a:t>
            </a:r>
          </a:p>
        </p:txBody>
      </p:sp>
      <p:sp>
        <p:nvSpPr>
          <p:cNvPr id="16" name="Прямоугольник с двумя скругленными противолежащими углами 1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5445224"/>
            <a:ext cx="2664296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Полярное утро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503" y="1826450"/>
            <a:ext cx="189071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34482"/>
            <a:ext cx="66439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Укажи, чем покрыты 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острова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Арктики?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00192" y="1916832"/>
            <a:ext cx="2664296" cy="1152128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Слоем земли</a:t>
            </a:r>
          </a:p>
        </p:txBody>
      </p:sp>
      <p:sp>
        <p:nvSpPr>
          <p:cNvPr id="15" name="Прямоугольник с двумя скругленными противолежащими углами 1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3645024"/>
            <a:ext cx="2664296" cy="1008112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Ледяным панцирем</a:t>
            </a: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157192"/>
            <a:ext cx="2664296" cy="1008112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Песком и глиной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58284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19121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50362" y="-33419"/>
            <a:ext cx="751314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Какие птицы откладывают 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я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йца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на голых камнях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00192" y="2132856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Голуби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3789040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Кайры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445224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Синицы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54" y="1783769"/>
            <a:ext cx="189071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.photosight.ru/img/b/cf2/4827093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1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0"/>
            <a:ext cx="73855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Самый крупный обитатель</a:t>
            </a:r>
          </a:p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орей и океанов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с двумя скругленными противолежащими углами 13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2132856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Кит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300192" y="3789040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Дельфин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300192" y="5445224"/>
            <a:ext cx="2664296" cy="72008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Рачки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433" y="1836531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8" t="33228" b="33544"/>
          <a:stretch/>
        </p:blipFill>
        <p:spPr bwMode="auto">
          <a:xfrm>
            <a:off x="4257699" y="3276858"/>
            <a:ext cx="1898478" cy="150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bs.twimg.com/media/Djcs9vFXcAAiS54.jpg: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879"/>
            <a:ext cx="9144000" cy="687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5" name="Freeform 5"/>
          <p:cNvSpPr>
            <a:spLocks/>
          </p:cNvSpPr>
          <p:nvPr/>
        </p:nvSpPr>
        <p:spPr bwMode="auto">
          <a:xfrm>
            <a:off x="3859628" y="2875438"/>
            <a:ext cx="2296548" cy="2327759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6" name="Freeform 6"/>
          <p:cNvSpPr>
            <a:spLocks/>
          </p:cNvSpPr>
          <p:nvPr/>
        </p:nvSpPr>
        <p:spPr bwMode="auto">
          <a:xfrm>
            <a:off x="1971357" y="4380605"/>
            <a:ext cx="2681006" cy="1928715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7" name="Freeform 7"/>
          <p:cNvSpPr>
            <a:spLocks/>
          </p:cNvSpPr>
          <p:nvPr/>
        </p:nvSpPr>
        <p:spPr bwMode="auto">
          <a:xfrm>
            <a:off x="2366023" y="2875438"/>
            <a:ext cx="1891675" cy="1918213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96758" y="116632"/>
            <a:ext cx="74397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В Арктике для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растений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и 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животных-</a:t>
            </a:r>
          </a:p>
        </p:txBody>
      </p:sp>
      <p:sp>
        <p:nvSpPr>
          <p:cNvPr id="14" name="Прямоугольник с двумя скругленными противолежащими углами 13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479704" y="1772816"/>
            <a:ext cx="2664296" cy="1148626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Суровые условия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156176" y="3419560"/>
            <a:ext cx="2987824" cy="108956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Комфортные условия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156176" y="5085184"/>
            <a:ext cx="2987824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Заповедные условия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58284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8" t="33228" b="33544"/>
          <a:stretch/>
        </p:blipFill>
        <p:spPr bwMode="auto">
          <a:xfrm>
            <a:off x="4257699" y="3276858"/>
            <a:ext cx="1898478" cy="150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33750" r="33451" b="33125"/>
          <a:stretch/>
        </p:blipFill>
        <p:spPr bwMode="auto">
          <a:xfrm>
            <a:off x="2366023" y="3281482"/>
            <a:ext cx="1891676" cy="150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5000" t="26000" r="33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98" y="0"/>
            <a:ext cx="91531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4" name="Freeform 4"/>
          <p:cNvSpPr>
            <a:spLocks/>
          </p:cNvSpPr>
          <p:nvPr/>
        </p:nvSpPr>
        <p:spPr bwMode="auto">
          <a:xfrm>
            <a:off x="4257697" y="4793650"/>
            <a:ext cx="1898479" cy="1515670"/>
          </a:xfrm>
          <a:custGeom>
            <a:avLst/>
            <a:gdLst>
              <a:gd name="T0" fmla="*/ 279 w 676"/>
              <a:gd name="T1" fmla="*/ 3 h 525"/>
              <a:gd name="T2" fmla="*/ 288 w 676"/>
              <a:gd name="T3" fmla="*/ 10 h 525"/>
              <a:gd name="T4" fmla="*/ 290 w 676"/>
              <a:gd name="T5" fmla="*/ 19 h 525"/>
              <a:gd name="T6" fmla="*/ 287 w 676"/>
              <a:gd name="T7" fmla="*/ 30 h 525"/>
              <a:gd name="T8" fmla="*/ 274 w 676"/>
              <a:gd name="T9" fmla="*/ 49 h 525"/>
              <a:gd name="T10" fmla="*/ 262 w 676"/>
              <a:gd name="T11" fmla="*/ 70 h 525"/>
              <a:gd name="T12" fmla="*/ 259 w 676"/>
              <a:gd name="T13" fmla="*/ 82 h 525"/>
              <a:gd name="T14" fmla="*/ 260 w 676"/>
              <a:gd name="T15" fmla="*/ 93 h 525"/>
              <a:gd name="T16" fmla="*/ 270 w 676"/>
              <a:gd name="T17" fmla="*/ 114 h 525"/>
              <a:gd name="T18" fmla="*/ 283 w 676"/>
              <a:gd name="T19" fmla="*/ 126 h 525"/>
              <a:gd name="T20" fmla="*/ 296 w 676"/>
              <a:gd name="T21" fmla="*/ 132 h 525"/>
              <a:gd name="T22" fmla="*/ 319 w 676"/>
              <a:gd name="T23" fmla="*/ 139 h 525"/>
              <a:gd name="T24" fmla="*/ 350 w 676"/>
              <a:gd name="T25" fmla="*/ 141 h 525"/>
              <a:gd name="T26" fmla="*/ 381 w 676"/>
              <a:gd name="T27" fmla="*/ 133 h 525"/>
              <a:gd name="T28" fmla="*/ 396 w 676"/>
              <a:gd name="T29" fmla="*/ 124 h 525"/>
              <a:gd name="T30" fmla="*/ 411 w 676"/>
              <a:gd name="T31" fmla="*/ 108 h 525"/>
              <a:gd name="T32" fmla="*/ 417 w 676"/>
              <a:gd name="T33" fmla="*/ 95 h 525"/>
              <a:gd name="T34" fmla="*/ 417 w 676"/>
              <a:gd name="T35" fmla="*/ 82 h 525"/>
              <a:gd name="T36" fmla="*/ 406 w 676"/>
              <a:gd name="T37" fmla="*/ 58 h 525"/>
              <a:gd name="T38" fmla="*/ 387 w 676"/>
              <a:gd name="T39" fmla="*/ 30 h 525"/>
              <a:gd name="T40" fmla="*/ 383 w 676"/>
              <a:gd name="T41" fmla="*/ 18 h 525"/>
              <a:gd name="T42" fmla="*/ 385 w 676"/>
              <a:gd name="T43" fmla="*/ 11 h 525"/>
              <a:gd name="T44" fmla="*/ 393 w 676"/>
              <a:gd name="T45" fmla="*/ 4 h 525"/>
              <a:gd name="T46" fmla="*/ 676 w 676"/>
              <a:gd name="T47" fmla="*/ 0 h 525"/>
              <a:gd name="T48" fmla="*/ 0 w 676"/>
              <a:gd name="T49" fmla="*/ 329 h 525"/>
              <a:gd name="T50" fmla="*/ 8 w 676"/>
              <a:gd name="T51" fmla="*/ 312 h 525"/>
              <a:gd name="T52" fmla="*/ 15 w 676"/>
              <a:gd name="T53" fmla="*/ 307 h 525"/>
              <a:gd name="T54" fmla="*/ 27 w 676"/>
              <a:gd name="T55" fmla="*/ 309 h 525"/>
              <a:gd name="T56" fmla="*/ 58 w 676"/>
              <a:gd name="T57" fmla="*/ 330 h 525"/>
              <a:gd name="T58" fmla="*/ 79 w 676"/>
              <a:gd name="T59" fmla="*/ 340 h 525"/>
              <a:gd name="T60" fmla="*/ 92 w 676"/>
              <a:gd name="T61" fmla="*/ 341 h 525"/>
              <a:gd name="T62" fmla="*/ 107 w 676"/>
              <a:gd name="T63" fmla="*/ 336 h 525"/>
              <a:gd name="T64" fmla="*/ 119 w 676"/>
              <a:gd name="T65" fmla="*/ 328 h 525"/>
              <a:gd name="T66" fmla="*/ 128 w 676"/>
              <a:gd name="T67" fmla="*/ 316 h 525"/>
              <a:gd name="T68" fmla="*/ 135 w 676"/>
              <a:gd name="T69" fmla="*/ 301 h 525"/>
              <a:gd name="T70" fmla="*/ 140 w 676"/>
              <a:gd name="T71" fmla="*/ 278 h 525"/>
              <a:gd name="T72" fmla="*/ 141 w 676"/>
              <a:gd name="T73" fmla="*/ 248 h 525"/>
              <a:gd name="T74" fmla="*/ 133 w 676"/>
              <a:gd name="T75" fmla="*/ 220 h 525"/>
              <a:gd name="T76" fmla="*/ 125 w 676"/>
              <a:gd name="T77" fmla="*/ 205 h 525"/>
              <a:gd name="T78" fmla="*/ 113 w 676"/>
              <a:gd name="T79" fmla="*/ 193 h 525"/>
              <a:gd name="T80" fmla="*/ 98 w 676"/>
              <a:gd name="T81" fmla="*/ 185 h 525"/>
              <a:gd name="T82" fmla="*/ 84 w 676"/>
              <a:gd name="T83" fmla="*/ 182 h 525"/>
              <a:gd name="T84" fmla="*/ 72 w 676"/>
              <a:gd name="T85" fmla="*/ 186 h 525"/>
              <a:gd name="T86" fmla="*/ 49 w 676"/>
              <a:gd name="T87" fmla="*/ 198 h 525"/>
              <a:gd name="T88" fmla="*/ 29 w 676"/>
              <a:gd name="T89" fmla="*/ 211 h 525"/>
              <a:gd name="T90" fmla="*/ 18 w 676"/>
              <a:gd name="T91" fmla="*/ 215 h 525"/>
              <a:gd name="T92" fmla="*/ 11 w 676"/>
              <a:gd name="T93" fmla="*/ 213 h 525"/>
              <a:gd name="T94" fmla="*/ 4 w 676"/>
              <a:gd name="T95" fmla="*/ 204 h 525"/>
              <a:gd name="T96" fmla="*/ 0 w 676"/>
              <a:gd name="T97" fmla="*/ 0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6"/>
              <a:gd name="T148" fmla="*/ 0 h 525"/>
              <a:gd name="T149" fmla="*/ 676 w 676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6" h="525">
                <a:moveTo>
                  <a:pt x="0" y="0"/>
                </a:moveTo>
                <a:lnTo>
                  <a:pt x="273" y="0"/>
                </a:lnTo>
                <a:lnTo>
                  <a:pt x="279" y="3"/>
                </a:lnTo>
                <a:lnTo>
                  <a:pt x="283" y="6"/>
                </a:lnTo>
                <a:lnTo>
                  <a:pt x="287" y="9"/>
                </a:lnTo>
                <a:lnTo>
                  <a:pt x="288" y="10"/>
                </a:lnTo>
                <a:lnTo>
                  <a:pt x="289" y="12"/>
                </a:lnTo>
                <a:lnTo>
                  <a:pt x="290" y="15"/>
                </a:lnTo>
                <a:lnTo>
                  <a:pt x="290" y="19"/>
                </a:lnTo>
                <a:lnTo>
                  <a:pt x="290" y="22"/>
                </a:lnTo>
                <a:lnTo>
                  <a:pt x="289" y="26"/>
                </a:lnTo>
                <a:lnTo>
                  <a:pt x="287" y="30"/>
                </a:lnTo>
                <a:lnTo>
                  <a:pt x="285" y="33"/>
                </a:lnTo>
                <a:lnTo>
                  <a:pt x="279" y="41"/>
                </a:lnTo>
                <a:lnTo>
                  <a:pt x="274" y="49"/>
                </a:lnTo>
                <a:lnTo>
                  <a:pt x="269" y="55"/>
                </a:lnTo>
                <a:lnTo>
                  <a:pt x="264" y="65"/>
                </a:lnTo>
                <a:lnTo>
                  <a:pt x="262" y="70"/>
                </a:lnTo>
                <a:lnTo>
                  <a:pt x="261" y="74"/>
                </a:lnTo>
                <a:lnTo>
                  <a:pt x="260" y="78"/>
                </a:lnTo>
                <a:lnTo>
                  <a:pt x="259" y="82"/>
                </a:lnTo>
                <a:lnTo>
                  <a:pt x="259" y="87"/>
                </a:lnTo>
                <a:lnTo>
                  <a:pt x="259" y="91"/>
                </a:lnTo>
                <a:lnTo>
                  <a:pt x="260" y="93"/>
                </a:lnTo>
                <a:lnTo>
                  <a:pt x="262" y="101"/>
                </a:lnTo>
                <a:lnTo>
                  <a:pt x="265" y="108"/>
                </a:lnTo>
                <a:lnTo>
                  <a:pt x="270" y="114"/>
                </a:lnTo>
                <a:lnTo>
                  <a:pt x="276" y="120"/>
                </a:lnTo>
                <a:lnTo>
                  <a:pt x="280" y="123"/>
                </a:lnTo>
                <a:lnTo>
                  <a:pt x="283" y="126"/>
                </a:lnTo>
                <a:lnTo>
                  <a:pt x="287" y="128"/>
                </a:lnTo>
                <a:lnTo>
                  <a:pt x="291" y="130"/>
                </a:lnTo>
                <a:lnTo>
                  <a:pt x="296" y="132"/>
                </a:lnTo>
                <a:lnTo>
                  <a:pt x="300" y="134"/>
                </a:lnTo>
                <a:lnTo>
                  <a:pt x="309" y="137"/>
                </a:lnTo>
                <a:lnTo>
                  <a:pt x="319" y="139"/>
                </a:lnTo>
                <a:lnTo>
                  <a:pt x="329" y="141"/>
                </a:lnTo>
                <a:lnTo>
                  <a:pt x="340" y="141"/>
                </a:lnTo>
                <a:lnTo>
                  <a:pt x="350" y="141"/>
                </a:lnTo>
                <a:lnTo>
                  <a:pt x="360" y="139"/>
                </a:lnTo>
                <a:lnTo>
                  <a:pt x="371" y="137"/>
                </a:lnTo>
                <a:lnTo>
                  <a:pt x="381" y="133"/>
                </a:lnTo>
                <a:lnTo>
                  <a:pt x="385" y="131"/>
                </a:lnTo>
                <a:lnTo>
                  <a:pt x="390" y="128"/>
                </a:lnTo>
                <a:lnTo>
                  <a:pt x="396" y="124"/>
                </a:lnTo>
                <a:lnTo>
                  <a:pt x="402" y="119"/>
                </a:lnTo>
                <a:lnTo>
                  <a:pt x="407" y="114"/>
                </a:lnTo>
                <a:lnTo>
                  <a:pt x="411" y="108"/>
                </a:lnTo>
                <a:lnTo>
                  <a:pt x="414" y="104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7"/>
                </a:lnTo>
                <a:lnTo>
                  <a:pt x="417" y="82"/>
                </a:lnTo>
                <a:lnTo>
                  <a:pt x="415" y="73"/>
                </a:lnTo>
                <a:lnTo>
                  <a:pt x="411" y="66"/>
                </a:lnTo>
                <a:lnTo>
                  <a:pt x="406" y="58"/>
                </a:lnTo>
                <a:lnTo>
                  <a:pt x="396" y="43"/>
                </a:lnTo>
                <a:lnTo>
                  <a:pt x="391" y="37"/>
                </a:lnTo>
                <a:lnTo>
                  <a:pt x="387" y="30"/>
                </a:lnTo>
                <a:lnTo>
                  <a:pt x="384" y="24"/>
                </a:lnTo>
                <a:lnTo>
                  <a:pt x="383" y="21"/>
                </a:lnTo>
                <a:lnTo>
                  <a:pt x="383" y="18"/>
                </a:lnTo>
                <a:lnTo>
                  <a:pt x="383" y="16"/>
                </a:lnTo>
                <a:lnTo>
                  <a:pt x="384" y="13"/>
                </a:lnTo>
                <a:lnTo>
                  <a:pt x="385" y="11"/>
                </a:lnTo>
                <a:lnTo>
                  <a:pt x="387" y="8"/>
                </a:lnTo>
                <a:lnTo>
                  <a:pt x="389" y="6"/>
                </a:lnTo>
                <a:lnTo>
                  <a:pt x="393" y="4"/>
                </a:lnTo>
                <a:lnTo>
                  <a:pt x="397" y="2"/>
                </a:lnTo>
                <a:lnTo>
                  <a:pt x="402" y="0"/>
                </a:lnTo>
                <a:lnTo>
                  <a:pt x="676" y="0"/>
                </a:lnTo>
                <a:lnTo>
                  <a:pt x="676" y="525"/>
                </a:lnTo>
                <a:lnTo>
                  <a:pt x="0" y="525"/>
                </a:lnTo>
                <a:lnTo>
                  <a:pt x="0" y="329"/>
                </a:lnTo>
                <a:lnTo>
                  <a:pt x="2" y="322"/>
                </a:lnTo>
                <a:lnTo>
                  <a:pt x="5" y="316"/>
                </a:lnTo>
                <a:lnTo>
                  <a:pt x="8" y="312"/>
                </a:lnTo>
                <a:lnTo>
                  <a:pt x="10" y="310"/>
                </a:lnTo>
                <a:lnTo>
                  <a:pt x="12" y="309"/>
                </a:lnTo>
                <a:lnTo>
                  <a:pt x="15" y="307"/>
                </a:lnTo>
                <a:lnTo>
                  <a:pt x="19" y="307"/>
                </a:lnTo>
                <a:lnTo>
                  <a:pt x="23" y="307"/>
                </a:lnTo>
                <a:lnTo>
                  <a:pt x="27" y="309"/>
                </a:lnTo>
                <a:lnTo>
                  <a:pt x="35" y="314"/>
                </a:lnTo>
                <a:lnTo>
                  <a:pt x="44" y="320"/>
                </a:lnTo>
                <a:lnTo>
                  <a:pt x="58" y="330"/>
                </a:lnTo>
                <a:lnTo>
                  <a:pt x="66" y="335"/>
                </a:lnTo>
                <a:lnTo>
                  <a:pt x="73" y="338"/>
                </a:lnTo>
                <a:lnTo>
                  <a:pt x="79" y="340"/>
                </a:lnTo>
                <a:lnTo>
                  <a:pt x="82" y="341"/>
                </a:lnTo>
                <a:lnTo>
                  <a:pt x="85" y="341"/>
                </a:lnTo>
                <a:lnTo>
                  <a:pt x="92" y="341"/>
                </a:lnTo>
                <a:lnTo>
                  <a:pt x="98" y="340"/>
                </a:lnTo>
                <a:lnTo>
                  <a:pt x="103" y="338"/>
                </a:lnTo>
                <a:lnTo>
                  <a:pt x="107" y="336"/>
                </a:lnTo>
                <a:lnTo>
                  <a:pt x="112" y="334"/>
                </a:lnTo>
                <a:lnTo>
                  <a:pt x="115" y="331"/>
                </a:lnTo>
                <a:lnTo>
                  <a:pt x="119" y="328"/>
                </a:lnTo>
                <a:lnTo>
                  <a:pt x="122" y="324"/>
                </a:lnTo>
                <a:lnTo>
                  <a:pt x="125" y="320"/>
                </a:lnTo>
                <a:lnTo>
                  <a:pt x="128" y="316"/>
                </a:lnTo>
                <a:lnTo>
                  <a:pt x="131" y="311"/>
                </a:lnTo>
                <a:lnTo>
                  <a:pt x="133" y="306"/>
                </a:lnTo>
                <a:lnTo>
                  <a:pt x="135" y="301"/>
                </a:lnTo>
                <a:lnTo>
                  <a:pt x="137" y="296"/>
                </a:lnTo>
                <a:lnTo>
                  <a:pt x="139" y="285"/>
                </a:lnTo>
                <a:lnTo>
                  <a:pt x="140" y="278"/>
                </a:lnTo>
                <a:lnTo>
                  <a:pt x="141" y="272"/>
                </a:lnTo>
                <a:lnTo>
                  <a:pt x="141" y="260"/>
                </a:lnTo>
                <a:lnTo>
                  <a:pt x="141" y="248"/>
                </a:lnTo>
                <a:lnTo>
                  <a:pt x="139" y="237"/>
                </a:lnTo>
                <a:lnTo>
                  <a:pt x="135" y="225"/>
                </a:lnTo>
                <a:lnTo>
                  <a:pt x="133" y="220"/>
                </a:lnTo>
                <a:lnTo>
                  <a:pt x="131" y="215"/>
                </a:lnTo>
                <a:lnTo>
                  <a:pt x="128" y="210"/>
                </a:lnTo>
                <a:lnTo>
                  <a:pt x="125" y="205"/>
                </a:lnTo>
                <a:lnTo>
                  <a:pt x="121" y="201"/>
                </a:lnTo>
                <a:lnTo>
                  <a:pt x="117" y="197"/>
                </a:lnTo>
                <a:lnTo>
                  <a:pt x="113" y="193"/>
                </a:lnTo>
                <a:lnTo>
                  <a:pt x="107" y="190"/>
                </a:lnTo>
                <a:lnTo>
                  <a:pt x="102" y="187"/>
                </a:lnTo>
                <a:lnTo>
                  <a:pt x="98" y="185"/>
                </a:lnTo>
                <a:lnTo>
                  <a:pt x="93" y="184"/>
                </a:lnTo>
                <a:lnTo>
                  <a:pt x="89" y="182"/>
                </a:lnTo>
                <a:lnTo>
                  <a:pt x="84" y="182"/>
                </a:lnTo>
                <a:lnTo>
                  <a:pt x="80" y="184"/>
                </a:lnTo>
                <a:lnTo>
                  <a:pt x="76" y="184"/>
                </a:lnTo>
                <a:lnTo>
                  <a:pt x="72" y="186"/>
                </a:lnTo>
                <a:lnTo>
                  <a:pt x="64" y="189"/>
                </a:lnTo>
                <a:lnTo>
                  <a:pt x="56" y="193"/>
                </a:lnTo>
                <a:lnTo>
                  <a:pt x="49" y="198"/>
                </a:lnTo>
                <a:lnTo>
                  <a:pt x="42" y="203"/>
                </a:lnTo>
                <a:lnTo>
                  <a:pt x="36" y="208"/>
                </a:lnTo>
                <a:lnTo>
                  <a:pt x="29" y="211"/>
                </a:lnTo>
                <a:lnTo>
                  <a:pt x="24" y="214"/>
                </a:lnTo>
                <a:lnTo>
                  <a:pt x="21" y="215"/>
                </a:lnTo>
                <a:lnTo>
                  <a:pt x="18" y="215"/>
                </a:lnTo>
                <a:lnTo>
                  <a:pt x="15" y="215"/>
                </a:lnTo>
                <a:lnTo>
                  <a:pt x="13" y="214"/>
                </a:lnTo>
                <a:lnTo>
                  <a:pt x="11" y="213"/>
                </a:lnTo>
                <a:lnTo>
                  <a:pt x="8" y="210"/>
                </a:lnTo>
                <a:lnTo>
                  <a:pt x="6" y="208"/>
                </a:lnTo>
                <a:lnTo>
                  <a:pt x="4" y="204"/>
                </a:lnTo>
                <a:lnTo>
                  <a:pt x="2" y="200"/>
                </a:lnTo>
                <a:lnTo>
                  <a:pt x="0" y="19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5" name="Freeform 5"/>
          <p:cNvSpPr>
            <a:spLocks/>
          </p:cNvSpPr>
          <p:nvPr/>
        </p:nvSpPr>
        <p:spPr bwMode="auto">
          <a:xfrm>
            <a:off x="3859628" y="2875438"/>
            <a:ext cx="2296548" cy="2327759"/>
          </a:xfrm>
          <a:custGeom>
            <a:avLst/>
            <a:gdLst>
              <a:gd name="T0" fmla="*/ 47 w 817"/>
              <a:gd name="T1" fmla="*/ 324 h 806"/>
              <a:gd name="T2" fmla="*/ 64 w 817"/>
              <a:gd name="T3" fmla="*/ 324 h 806"/>
              <a:gd name="T4" fmla="*/ 91 w 817"/>
              <a:gd name="T5" fmla="*/ 338 h 806"/>
              <a:gd name="T6" fmla="*/ 116 w 817"/>
              <a:gd name="T7" fmla="*/ 354 h 806"/>
              <a:gd name="T8" fmla="*/ 130 w 817"/>
              <a:gd name="T9" fmla="*/ 353 h 806"/>
              <a:gd name="T10" fmla="*/ 139 w 817"/>
              <a:gd name="T11" fmla="*/ 341 h 806"/>
              <a:gd name="T12" fmla="*/ 418 w 817"/>
              <a:gd name="T13" fmla="*/ 138 h 806"/>
              <a:gd name="T14" fmla="*/ 432 w 817"/>
              <a:gd name="T15" fmla="*/ 126 h 806"/>
              <a:gd name="T16" fmla="*/ 427 w 817"/>
              <a:gd name="T17" fmla="*/ 108 h 806"/>
              <a:gd name="T18" fmla="*/ 407 w 817"/>
              <a:gd name="T19" fmla="*/ 77 h 806"/>
              <a:gd name="T20" fmla="*/ 401 w 817"/>
              <a:gd name="T21" fmla="*/ 57 h 806"/>
              <a:gd name="T22" fmla="*/ 406 w 817"/>
              <a:gd name="T23" fmla="*/ 34 h 806"/>
              <a:gd name="T24" fmla="*/ 422 w 817"/>
              <a:gd name="T25" fmla="*/ 17 h 806"/>
              <a:gd name="T26" fmla="*/ 446 w 817"/>
              <a:gd name="T27" fmla="*/ 5 h 806"/>
              <a:gd name="T28" fmla="*/ 474 w 817"/>
              <a:gd name="T29" fmla="*/ 0 h 806"/>
              <a:gd name="T30" fmla="*/ 503 w 817"/>
              <a:gd name="T31" fmla="*/ 2 h 806"/>
              <a:gd name="T32" fmla="*/ 524 w 817"/>
              <a:gd name="T33" fmla="*/ 9 h 806"/>
              <a:gd name="T34" fmla="*/ 545 w 817"/>
              <a:gd name="T35" fmla="*/ 24 h 806"/>
              <a:gd name="T36" fmla="*/ 556 w 817"/>
              <a:gd name="T37" fmla="*/ 42 h 806"/>
              <a:gd name="T38" fmla="*/ 556 w 817"/>
              <a:gd name="T39" fmla="*/ 64 h 806"/>
              <a:gd name="T40" fmla="*/ 547 w 817"/>
              <a:gd name="T41" fmla="*/ 83 h 806"/>
              <a:gd name="T42" fmla="*/ 525 w 817"/>
              <a:gd name="T43" fmla="*/ 114 h 806"/>
              <a:gd name="T44" fmla="*/ 524 w 817"/>
              <a:gd name="T45" fmla="*/ 128 h 806"/>
              <a:gd name="T46" fmla="*/ 532 w 817"/>
              <a:gd name="T47" fmla="*/ 136 h 806"/>
              <a:gd name="T48" fmla="*/ 817 w 817"/>
              <a:gd name="T49" fmla="*/ 141 h 806"/>
              <a:gd name="T50" fmla="*/ 531 w 817"/>
              <a:gd name="T51" fmla="*/ 670 h 806"/>
              <a:gd name="T52" fmla="*/ 524 w 817"/>
              <a:gd name="T53" fmla="*/ 680 h 806"/>
              <a:gd name="T54" fmla="*/ 527 w 817"/>
              <a:gd name="T55" fmla="*/ 694 h 806"/>
              <a:gd name="T56" fmla="*/ 547 w 817"/>
              <a:gd name="T57" fmla="*/ 722 h 806"/>
              <a:gd name="T58" fmla="*/ 558 w 817"/>
              <a:gd name="T59" fmla="*/ 752 h 806"/>
              <a:gd name="T60" fmla="*/ 554 w 817"/>
              <a:gd name="T61" fmla="*/ 769 h 806"/>
              <a:gd name="T62" fmla="*/ 537 w 817"/>
              <a:gd name="T63" fmla="*/ 788 h 806"/>
              <a:gd name="T64" fmla="*/ 510 w 817"/>
              <a:gd name="T65" fmla="*/ 802 h 806"/>
              <a:gd name="T66" fmla="*/ 477 w 817"/>
              <a:gd name="T67" fmla="*/ 806 h 806"/>
              <a:gd name="T68" fmla="*/ 441 w 817"/>
              <a:gd name="T69" fmla="*/ 798 h 806"/>
              <a:gd name="T70" fmla="*/ 419 w 817"/>
              <a:gd name="T71" fmla="*/ 786 h 806"/>
              <a:gd name="T72" fmla="*/ 404 w 817"/>
              <a:gd name="T73" fmla="*/ 767 h 806"/>
              <a:gd name="T74" fmla="*/ 400 w 817"/>
              <a:gd name="T75" fmla="*/ 750 h 806"/>
              <a:gd name="T76" fmla="*/ 406 w 817"/>
              <a:gd name="T77" fmla="*/ 728 h 806"/>
              <a:gd name="T78" fmla="*/ 424 w 817"/>
              <a:gd name="T79" fmla="*/ 700 h 806"/>
              <a:gd name="T80" fmla="*/ 432 w 817"/>
              <a:gd name="T81" fmla="*/ 682 h 806"/>
              <a:gd name="T82" fmla="*/ 428 w 817"/>
              <a:gd name="T83" fmla="*/ 673 h 806"/>
              <a:gd name="T84" fmla="*/ 412 w 817"/>
              <a:gd name="T85" fmla="*/ 664 h 806"/>
              <a:gd name="T86" fmla="*/ 135 w 817"/>
              <a:gd name="T87" fmla="*/ 453 h 806"/>
              <a:gd name="T88" fmla="*/ 125 w 817"/>
              <a:gd name="T89" fmla="*/ 446 h 806"/>
              <a:gd name="T90" fmla="*/ 110 w 817"/>
              <a:gd name="T91" fmla="*/ 451 h 806"/>
              <a:gd name="T92" fmla="*/ 74 w 817"/>
              <a:gd name="T93" fmla="*/ 476 h 806"/>
              <a:gd name="T94" fmla="*/ 54 w 817"/>
              <a:gd name="T95" fmla="*/ 482 h 806"/>
              <a:gd name="T96" fmla="*/ 37 w 817"/>
              <a:gd name="T97" fmla="*/ 478 h 806"/>
              <a:gd name="T98" fmla="*/ 17 w 817"/>
              <a:gd name="T99" fmla="*/ 461 h 806"/>
              <a:gd name="T100" fmla="*/ 4 w 817"/>
              <a:gd name="T101" fmla="*/ 433 h 806"/>
              <a:gd name="T102" fmla="*/ 0 w 817"/>
              <a:gd name="T103" fmla="*/ 401 h 806"/>
              <a:gd name="T104" fmla="*/ 7 w 817"/>
              <a:gd name="T105" fmla="*/ 365 h 806"/>
              <a:gd name="T106" fmla="*/ 19 w 817"/>
              <a:gd name="T107" fmla="*/ 342 h 80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817"/>
              <a:gd name="T163" fmla="*/ 0 h 806"/>
              <a:gd name="T164" fmla="*/ 817 w 817"/>
              <a:gd name="T165" fmla="*/ 806 h 80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817" h="806">
                <a:moveTo>
                  <a:pt x="33" y="330"/>
                </a:moveTo>
                <a:lnTo>
                  <a:pt x="38" y="327"/>
                </a:lnTo>
                <a:lnTo>
                  <a:pt x="43" y="325"/>
                </a:lnTo>
                <a:lnTo>
                  <a:pt x="47" y="324"/>
                </a:lnTo>
                <a:lnTo>
                  <a:pt x="51" y="323"/>
                </a:lnTo>
                <a:lnTo>
                  <a:pt x="56" y="323"/>
                </a:lnTo>
                <a:lnTo>
                  <a:pt x="60" y="323"/>
                </a:lnTo>
                <a:lnTo>
                  <a:pt x="64" y="324"/>
                </a:lnTo>
                <a:lnTo>
                  <a:pt x="68" y="325"/>
                </a:lnTo>
                <a:lnTo>
                  <a:pt x="76" y="329"/>
                </a:lnTo>
                <a:lnTo>
                  <a:pt x="84" y="333"/>
                </a:lnTo>
                <a:lnTo>
                  <a:pt x="91" y="338"/>
                </a:lnTo>
                <a:lnTo>
                  <a:pt x="98" y="343"/>
                </a:lnTo>
                <a:lnTo>
                  <a:pt x="104" y="347"/>
                </a:lnTo>
                <a:lnTo>
                  <a:pt x="110" y="351"/>
                </a:lnTo>
                <a:lnTo>
                  <a:pt x="116" y="354"/>
                </a:lnTo>
                <a:lnTo>
                  <a:pt x="119" y="355"/>
                </a:lnTo>
                <a:lnTo>
                  <a:pt x="122" y="355"/>
                </a:lnTo>
                <a:lnTo>
                  <a:pt x="128" y="354"/>
                </a:lnTo>
                <a:lnTo>
                  <a:pt x="130" y="353"/>
                </a:lnTo>
                <a:lnTo>
                  <a:pt x="132" y="351"/>
                </a:lnTo>
                <a:lnTo>
                  <a:pt x="135" y="348"/>
                </a:lnTo>
                <a:lnTo>
                  <a:pt x="137" y="345"/>
                </a:lnTo>
                <a:lnTo>
                  <a:pt x="139" y="341"/>
                </a:lnTo>
                <a:lnTo>
                  <a:pt x="141" y="336"/>
                </a:lnTo>
                <a:lnTo>
                  <a:pt x="141" y="141"/>
                </a:lnTo>
                <a:lnTo>
                  <a:pt x="412" y="141"/>
                </a:lnTo>
                <a:lnTo>
                  <a:pt x="418" y="138"/>
                </a:lnTo>
                <a:lnTo>
                  <a:pt x="423" y="136"/>
                </a:lnTo>
                <a:lnTo>
                  <a:pt x="427" y="133"/>
                </a:lnTo>
                <a:lnTo>
                  <a:pt x="430" y="129"/>
                </a:lnTo>
                <a:lnTo>
                  <a:pt x="432" y="126"/>
                </a:lnTo>
                <a:lnTo>
                  <a:pt x="432" y="122"/>
                </a:lnTo>
                <a:lnTo>
                  <a:pt x="432" y="119"/>
                </a:lnTo>
                <a:lnTo>
                  <a:pt x="431" y="115"/>
                </a:lnTo>
                <a:lnTo>
                  <a:pt x="427" y="108"/>
                </a:lnTo>
                <a:lnTo>
                  <a:pt x="422" y="100"/>
                </a:lnTo>
                <a:lnTo>
                  <a:pt x="416" y="92"/>
                </a:lnTo>
                <a:lnTo>
                  <a:pt x="410" y="84"/>
                </a:lnTo>
                <a:lnTo>
                  <a:pt x="407" y="77"/>
                </a:lnTo>
                <a:lnTo>
                  <a:pt x="404" y="71"/>
                </a:lnTo>
                <a:lnTo>
                  <a:pt x="403" y="67"/>
                </a:lnTo>
                <a:lnTo>
                  <a:pt x="402" y="64"/>
                </a:lnTo>
                <a:lnTo>
                  <a:pt x="401" y="57"/>
                </a:lnTo>
                <a:lnTo>
                  <a:pt x="401" y="51"/>
                </a:lnTo>
                <a:lnTo>
                  <a:pt x="402" y="45"/>
                </a:lnTo>
                <a:lnTo>
                  <a:pt x="403" y="39"/>
                </a:lnTo>
                <a:lnTo>
                  <a:pt x="406" y="34"/>
                </a:lnTo>
                <a:lnTo>
                  <a:pt x="409" y="29"/>
                </a:lnTo>
                <a:lnTo>
                  <a:pt x="413" y="25"/>
                </a:lnTo>
                <a:lnTo>
                  <a:pt x="417" y="21"/>
                </a:lnTo>
                <a:lnTo>
                  <a:pt x="422" y="17"/>
                </a:lnTo>
                <a:lnTo>
                  <a:pt x="427" y="13"/>
                </a:lnTo>
                <a:lnTo>
                  <a:pt x="433" y="10"/>
                </a:lnTo>
                <a:lnTo>
                  <a:pt x="439" y="7"/>
                </a:lnTo>
                <a:lnTo>
                  <a:pt x="446" y="5"/>
                </a:lnTo>
                <a:lnTo>
                  <a:pt x="452" y="3"/>
                </a:lnTo>
                <a:lnTo>
                  <a:pt x="459" y="1"/>
                </a:lnTo>
                <a:lnTo>
                  <a:pt x="467" y="0"/>
                </a:lnTo>
                <a:lnTo>
                  <a:pt x="474" y="0"/>
                </a:lnTo>
                <a:lnTo>
                  <a:pt x="481" y="0"/>
                </a:lnTo>
                <a:lnTo>
                  <a:pt x="489" y="0"/>
                </a:lnTo>
                <a:lnTo>
                  <a:pt x="496" y="1"/>
                </a:lnTo>
                <a:lnTo>
                  <a:pt x="503" y="2"/>
                </a:lnTo>
                <a:lnTo>
                  <a:pt x="511" y="4"/>
                </a:lnTo>
                <a:lnTo>
                  <a:pt x="518" y="6"/>
                </a:lnTo>
                <a:lnTo>
                  <a:pt x="521" y="8"/>
                </a:lnTo>
                <a:lnTo>
                  <a:pt x="524" y="9"/>
                </a:lnTo>
                <a:lnTo>
                  <a:pt x="531" y="13"/>
                </a:lnTo>
                <a:lnTo>
                  <a:pt x="537" y="17"/>
                </a:lnTo>
                <a:lnTo>
                  <a:pt x="542" y="21"/>
                </a:lnTo>
                <a:lnTo>
                  <a:pt x="545" y="24"/>
                </a:lnTo>
                <a:lnTo>
                  <a:pt x="547" y="26"/>
                </a:lnTo>
                <a:lnTo>
                  <a:pt x="551" y="32"/>
                </a:lnTo>
                <a:lnTo>
                  <a:pt x="554" y="37"/>
                </a:lnTo>
                <a:lnTo>
                  <a:pt x="556" y="42"/>
                </a:lnTo>
                <a:lnTo>
                  <a:pt x="557" y="47"/>
                </a:lnTo>
                <a:lnTo>
                  <a:pt x="557" y="54"/>
                </a:lnTo>
                <a:lnTo>
                  <a:pt x="557" y="60"/>
                </a:lnTo>
                <a:lnTo>
                  <a:pt x="556" y="64"/>
                </a:lnTo>
                <a:lnTo>
                  <a:pt x="555" y="68"/>
                </a:lnTo>
                <a:lnTo>
                  <a:pt x="551" y="75"/>
                </a:lnTo>
                <a:lnTo>
                  <a:pt x="549" y="79"/>
                </a:lnTo>
                <a:lnTo>
                  <a:pt x="547" y="83"/>
                </a:lnTo>
                <a:lnTo>
                  <a:pt x="537" y="96"/>
                </a:lnTo>
                <a:lnTo>
                  <a:pt x="530" y="106"/>
                </a:lnTo>
                <a:lnTo>
                  <a:pt x="528" y="110"/>
                </a:lnTo>
                <a:lnTo>
                  <a:pt x="525" y="114"/>
                </a:lnTo>
                <a:lnTo>
                  <a:pt x="524" y="118"/>
                </a:lnTo>
                <a:lnTo>
                  <a:pt x="523" y="122"/>
                </a:lnTo>
                <a:lnTo>
                  <a:pt x="523" y="126"/>
                </a:lnTo>
                <a:lnTo>
                  <a:pt x="524" y="128"/>
                </a:lnTo>
                <a:lnTo>
                  <a:pt x="525" y="129"/>
                </a:lnTo>
                <a:lnTo>
                  <a:pt x="526" y="131"/>
                </a:lnTo>
                <a:lnTo>
                  <a:pt x="528" y="133"/>
                </a:lnTo>
                <a:lnTo>
                  <a:pt x="532" y="136"/>
                </a:lnTo>
                <a:lnTo>
                  <a:pt x="534" y="137"/>
                </a:lnTo>
                <a:lnTo>
                  <a:pt x="537" y="139"/>
                </a:lnTo>
                <a:lnTo>
                  <a:pt x="545" y="141"/>
                </a:lnTo>
                <a:lnTo>
                  <a:pt x="817" y="141"/>
                </a:lnTo>
                <a:lnTo>
                  <a:pt x="817" y="664"/>
                </a:lnTo>
                <a:lnTo>
                  <a:pt x="545" y="664"/>
                </a:lnTo>
                <a:lnTo>
                  <a:pt x="535" y="668"/>
                </a:lnTo>
                <a:lnTo>
                  <a:pt x="531" y="670"/>
                </a:lnTo>
                <a:lnTo>
                  <a:pt x="528" y="672"/>
                </a:lnTo>
                <a:lnTo>
                  <a:pt x="526" y="675"/>
                </a:lnTo>
                <a:lnTo>
                  <a:pt x="524" y="677"/>
                </a:lnTo>
                <a:lnTo>
                  <a:pt x="524" y="680"/>
                </a:lnTo>
                <a:lnTo>
                  <a:pt x="523" y="682"/>
                </a:lnTo>
                <a:lnTo>
                  <a:pt x="524" y="685"/>
                </a:lnTo>
                <a:lnTo>
                  <a:pt x="524" y="688"/>
                </a:lnTo>
                <a:lnTo>
                  <a:pt x="527" y="694"/>
                </a:lnTo>
                <a:lnTo>
                  <a:pt x="531" y="701"/>
                </a:lnTo>
                <a:lnTo>
                  <a:pt x="536" y="708"/>
                </a:lnTo>
                <a:lnTo>
                  <a:pt x="542" y="715"/>
                </a:lnTo>
                <a:lnTo>
                  <a:pt x="547" y="722"/>
                </a:lnTo>
                <a:lnTo>
                  <a:pt x="551" y="730"/>
                </a:lnTo>
                <a:lnTo>
                  <a:pt x="555" y="738"/>
                </a:lnTo>
                <a:lnTo>
                  <a:pt x="558" y="746"/>
                </a:lnTo>
                <a:lnTo>
                  <a:pt x="558" y="752"/>
                </a:lnTo>
                <a:lnTo>
                  <a:pt x="558" y="756"/>
                </a:lnTo>
                <a:lnTo>
                  <a:pt x="557" y="760"/>
                </a:lnTo>
                <a:lnTo>
                  <a:pt x="556" y="764"/>
                </a:lnTo>
                <a:lnTo>
                  <a:pt x="554" y="769"/>
                </a:lnTo>
                <a:lnTo>
                  <a:pt x="552" y="773"/>
                </a:lnTo>
                <a:lnTo>
                  <a:pt x="545" y="781"/>
                </a:lnTo>
                <a:lnTo>
                  <a:pt x="541" y="785"/>
                </a:lnTo>
                <a:lnTo>
                  <a:pt x="537" y="788"/>
                </a:lnTo>
                <a:lnTo>
                  <a:pt x="529" y="794"/>
                </a:lnTo>
                <a:lnTo>
                  <a:pt x="524" y="796"/>
                </a:lnTo>
                <a:lnTo>
                  <a:pt x="520" y="798"/>
                </a:lnTo>
                <a:lnTo>
                  <a:pt x="510" y="802"/>
                </a:lnTo>
                <a:lnTo>
                  <a:pt x="503" y="803"/>
                </a:lnTo>
                <a:lnTo>
                  <a:pt x="498" y="804"/>
                </a:lnTo>
                <a:lnTo>
                  <a:pt x="488" y="805"/>
                </a:lnTo>
                <a:lnTo>
                  <a:pt x="477" y="806"/>
                </a:lnTo>
                <a:lnTo>
                  <a:pt x="466" y="805"/>
                </a:lnTo>
                <a:lnTo>
                  <a:pt x="456" y="803"/>
                </a:lnTo>
                <a:lnTo>
                  <a:pt x="446" y="800"/>
                </a:lnTo>
                <a:lnTo>
                  <a:pt x="441" y="798"/>
                </a:lnTo>
                <a:lnTo>
                  <a:pt x="436" y="796"/>
                </a:lnTo>
                <a:lnTo>
                  <a:pt x="427" y="792"/>
                </a:lnTo>
                <a:lnTo>
                  <a:pt x="423" y="789"/>
                </a:lnTo>
                <a:lnTo>
                  <a:pt x="419" y="786"/>
                </a:lnTo>
                <a:lnTo>
                  <a:pt x="412" y="780"/>
                </a:lnTo>
                <a:lnTo>
                  <a:pt x="409" y="776"/>
                </a:lnTo>
                <a:lnTo>
                  <a:pt x="407" y="772"/>
                </a:lnTo>
                <a:lnTo>
                  <a:pt x="404" y="767"/>
                </a:lnTo>
                <a:lnTo>
                  <a:pt x="402" y="763"/>
                </a:lnTo>
                <a:lnTo>
                  <a:pt x="401" y="758"/>
                </a:lnTo>
                <a:lnTo>
                  <a:pt x="400" y="754"/>
                </a:lnTo>
                <a:lnTo>
                  <a:pt x="400" y="750"/>
                </a:lnTo>
                <a:lnTo>
                  <a:pt x="400" y="744"/>
                </a:lnTo>
                <a:lnTo>
                  <a:pt x="401" y="740"/>
                </a:lnTo>
                <a:lnTo>
                  <a:pt x="402" y="736"/>
                </a:lnTo>
                <a:lnTo>
                  <a:pt x="406" y="728"/>
                </a:lnTo>
                <a:lnTo>
                  <a:pt x="410" y="721"/>
                </a:lnTo>
                <a:lnTo>
                  <a:pt x="415" y="713"/>
                </a:lnTo>
                <a:lnTo>
                  <a:pt x="420" y="706"/>
                </a:lnTo>
                <a:lnTo>
                  <a:pt x="424" y="700"/>
                </a:lnTo>
                <a:lnTo>
                  <a:pt x="428" y="694"/>
                </a:lnTo>
                <a:lnTo>
                  <a:pt x="431" y="688"/>
                </a:lnTo>
                <a:lnTo>
                  <a:pt x="432" y="685"/>
                </a:lnTo>
                <a:lnTo>
                  <a:pt x="432" y="682"/>
                </a:lnTo>
                <a:lnTo>
                  <a:pt x="432" y="680"/>
                </a:lnTo>
                <a:lnTo>
                  <a:pt x="431" y="677"/>
                </a:lnTo>
                <a:lnTo>
                  <a:pt x="430" y="675"/>
                </a:lnTo>
                <a:lnTo>
                  <a:pt x="428" y="673"/>
                </a:lnTo>
                <a:lnTo>
                  <a:pt x="425" y="670"/>
                </a:lnTo>
                <a:lnTo>
                  <a:pt x="421" y="668"/>
                </a:lnTo>
                <a:lnTo>
                  <a:pt x="417" y="666"/>
                </a:lnTo>
                <a:lnTo>
                  <a:pt x="412" y="664"/>
                </a:lnTo>
                <a:lnTo>
                  <a:pt x="141" y="664"/>
                </a:lnTo>
                <a:lnTo>
                  <a:pt x="141" y="468"/>
                </a:lnTo>
                <a:lnTo>
                  <a:pt x="137" y="458"/>
                </a:lnTo>
                <a:lnTo>
                  <a:pt x="135" y="453"/>
                </a:lnTo>
                <a:lnTo>
                  <a:pt x="133" y="451"/>
                </a:lnTo>
                <a:lnTo>
                  <a:pt x="130" y="448"/>
                </a:lnTo>
                <a:lnTo>
                  <a:pt x="128" y="447"/>
                </a:lnTo>
                <a:lnTo>
                  <a:pt x="125" y="446"/>
                </a:lnTo>
                <a:lnTo>
                  <a:pt x="122" y="446"/>
                </a:lnTo>
                <a:lnTo>
                  <a:pt x="119" y="447"/>
                </a:lnTo>
                <a:lnTo>
                  <a:pt x="116" y="448"/>
                </a:lnTo>
                <a:lnTo>
                  <a:pt x="110" y="451"/>
                </a:lnTo>
                <a:lnTo>
                  <a:pt x="103" y="456"/>
                </a:lnTo>
                <a:lnTo>
                  <a:pt x="96" y="461"/>
                </a:lnTo>
                <a:lnTo>
                  <a:pt x="82" y="471"/>
                </a:lnTo>
                <a:lnTo>
                  <a:pt x="74" y="476"/>
                </a:lnTo>
                <a:lnTo>
                  <a:pt x="70" y="478"/>
                </a:lnTo>
                <a:lnTo>
                  <a:pt x="66" y="479"/>
                </a:lnTo>
                <a:lnTo>
                  <a:pt x="58" y="482"/>
                </a:lnTo>
                <a:lnTo>
                  <a:pt x="54" y="482"/>
                </a:lnTo>
                <a:lnTo>
                  <a:pt x="50" y="482"/>
                </a:lnTo>
                <a:lnTo>
                  <a:pt x="45" y="481"/>
                </a:lnTo>
                <a:lnTo>
                  <a:pt x="41" y="480"/>
                </a:lnTo>
                <a:lnTo>
                  <a:pt x="37" y="478"/>
                </a:lnTo>
                <a:lnTo>
                  <a:pt x="32" y="476"/>
                </a:lnTo>
                <a:lnTo>
                  <a:pt x="24" y="469"/>
                </a:lnTo>
                <a:lnTo>
                  <a:pt x="21" y="465"/>
                </a:lnTo>
                <a:lnTo>
                  <a:pt x="17" y="461"/>
                </a:lnTo>
                <a:lnTo>
                  <a:pt x="12" y="452"/>
                </a:lnTo>
                <a:lnTo>
                  <a:pt x="9" y="447"/>
                </a:lnTo>
                <a:lnTo>
                  <a:pt x="7" y="443"/>
                </a:lnTo>
                <a:lnTo>
                  <a:pt x="4" y="433"/>
                </a:lnTo>
                <a:lnTo>
                  <a:pt x="2" y="427"/>
                </a:lnTo>
                <a:lnTo>
                  <a:pt x="1" y="422"/>
                </a:lnTo>
                <a:lnTo>
                  <a:pt x="0" y="412"/>
                </a:lnTo>
                <a:lnTo>
                  <a:pt x="0" y="401"/>
                </a:lnTo>
                <a:lnTo>
                  <a:pt x="1" y="390"/>
                </a:lnTo>
                <a:lnTo>
                  <a:pt x="2" y="380"/>
                </a:lnTo>
                <a:lnTo>
                  <a:pt x="5" y="370"/>
                </a:lnTo>
                <a:lnTo>
                  <a:pt x="7" y="365"/>
                </a:lnTo>
                <a:lnTo>
                  <a:pt x="9" y="360"/>
                </a:lnTo>
                <a:lnTo>
                  <a:pt x="14" y="350"/>
                </a:lnTo>
                <a:lnTo>
                  <a:pt x="16" y="346"/>
                </a:lnTo>
                <a:lnTo>
                  <a:pt x="19" y="342"/>
                </a:lnTo>
                <a:lnTo>
                  <a:pt x="26" y="335"/>
                </a:lnTo>
                <a:lnTo>
                  <a:pt x="29" y="332"/>
                </a:lnTo>
                <a:lnTo>
                  <a:pt x="33" y="33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6" name="Freeform 6"/>
          <p:cNvSpPr>
            <a:spLocks/>
          </p:cNvSpPr>
          <p:nvPr/>
        </p:nvSpPr>
        <p:spPr bwMode="auto">
          <a:xfrm>
            <a:off x="1971357" y="4380605"/>
            <a:ext cx="2681006" cy="1928715"/>
          </a:xfrm>
          <a:custGeom>
            <a:avLst/>
            <a:gdLst>
              <a:gd name="T0" fmla="*/ 134 w 955"/>
              <a:gd name="T1" fmla="*/ 454 h 667"/>
              <a:gd name="T2" fmla="*/ 123 w 955"/>
              <a:gd name="T3" fmla="*/ 449 h 667"/>
              <a:gd name="T4" fmla="*/ 105 w 955"/>
              <a:gd name="T5" fmla="*/ 457 h 667"/>
              <a:gd name="T6" fmla="*/ 76 w 955"/>
              <a:gd name="T7" fmla="*/ 477 h 667"/>
              <a:gd name="T8" fmla="*/ 51 w 955"/>
              <a:gd name="T9" fmla="*/ 483 h 667"/>
              <a:gd name="T10" fmla="*/ 33 w 955"/>
              <a:gd name="T11" fmla="*/ 477 h 667"/>
              <a:gd name="T12" fmla="*/ 12 w 955"/>
              <a:gd name="T13" fmla="*/ 454 h 667"/>
              <a:gd name="T14" fmla="*/ 3 w 955"/>
              <a:gd name="T15" fmla="*/ 430 h 667"/>
              <a:gd name="T16" fmla="*/ 1 w 955"/>
              <a:gd name="T17" fmla="*/ 391 h 667"/>
              <a:gd name="T18" fmla="*/ 9 w 955"/>
              <a:gd name="T19" fmla="*/ 361 h 667"/>
              <a:gd name="T20" fmla="*/ 26 w 955"/>
              <a:gd name="T21" fmla="*/ 338 h 667"/>
              <a:gd name="T22" fmla="*/ 44 w 955"/>
              <a:gd name="T23" fmla="*/ 327 h 667"/>
              <a:gd name="T24" fmla="*/ 61 w 955"/>
              <a:gd name="T25" fmla="*/ 326 h 667"/>
              <a:gd name="T26" fmla="*/ 92 w 955"/>
              <a:gd name="T27" fmla="*/ 341 h 667"/>
              <a:gd name="T28" fmla="*/ 118 w 955"/>
              <a:gd name="T29" fmla="*/ 356 h 667"/>
              <a:gd name="T30" fmla="*/ 129 w 955"/>
              <a:gd name="T31" fmla="*/ 356 h 667"/>
              <a:gd name="T32" fmla="*/ 138 w 955"/>
              <a:gd name="T33" fmla="*/ 346 h 667"/>
              <a:gd name="T34" fmla="*/ 412 w 955"/>
              <a:gd name="T35" fmla="*/ 142 h 667"/>
              <a:gd name="T36" fmla="*/ 428 w 955"/>
              <a:gd name="T37" fmla="*/ 134 h 667"/>
              <a:gd name="T38" fmla="*/ 431 w 955"/>
              <a:gd name="T39" fmla="*/ 120 h 667"/>
              <a:gd name="T40" fmla="*/ 419 w 955"/>
              <a:gd name="T41" fmla="*/ 99 h 667"/>
              <a:gd name="T42" fmla="*/ 401 w 955"/>
              <a:gd name="T43" fmla="*/ 70 h 667"/>
              <a:gd name="T44" fmla="*/ 398 w 955"/>
              <a:gd name="T45" fmla="*/ 53 h 667"/>
              <a:gd name="T46" fmla="*/ 402 w 955"/>
              <a:gd name="T47" fmla="*/ 40 h 667"/>
              <a:gd name="T48" fmla="*/ 414 w 955"/>
              <a:gd name="T49" fmla="*/ 23 h 667"/>
              <a:gd name="T50" fmla="*/ 440 w 955"/>
              <a:gd name="T51" fmla="*/ 8 h 667"/>
              <a:gd name="T52" fmla="*/ 476 w 955"/>
              <a:gd name="T53" fmla="*/ 0 h 667"/>
              <a:gd name="T54" fmla="*/ 518 w 955"/>
              <a:gd name="T55" fmla="*/ 8 h 667"/>
              <a:gd name="T56" fmla="*/ 536 w 955"/>
              <a:gd name="T57" fmla="*/ 18 h 667"/>
              <a:gd name="T58" fmla="*/ 551 w 955"/>
              <a:gd name="T59" fmla="*/ 34 h 667"/>
              <a:gd name="T60" fmla="*/ 557 w 955"/>
              <a:gd name="T61" fmla="*/ 51 h 667"/>
              <a:gd name="T62" fmla="*/ 551 w 955"/>
              <a:gd name="T63" fmla="*/ 75 h 667"/>
              <a:gd name="T64" fmla="*/ 526 w 955"/>
              <a:gd name="T65" fmla="*/ 111 h 667"/>
              <a:gd name="T66" fmla="*/ 522 w 955"/>
              <a:gd name="T67" fmla="*/ 128 h 667"/>
              <a:gd name="T68" fmla="*/ 531 w 955"/>
              <a:gd name="T69" fmla="*/ 138 h 667"/>
              <a:gd name="T70" fmla="*/ 814 w 955"/>
              <a:gd name="T71" fmla="*/ 338 h 667"/>
              <a:gd name="T72" fmla="*/ 822 w 955"/>
              <a:gd name="T73" fmla="*/ 353 h 667"/>
              <a:gd name="T74" fmla="*/ 832 w 955"/>
              <a:gd name="T75" fmla="*/ 357 h 667"/>
              <a:gd name="T76" fmla="*/ 850 w 955"/>
              <a:gd name="T77" fmla="*/ 350 h 667"/>
              <a:gd name="T78" fmla="*/ 882 w 955"/>
              <a:gd name="T79" fmla="*/ 329 h 667"/>
              <a:gd name="T80" fmla="*/ 898 w 955"/>
              <a:gd name="T81" fmla="*/ 324 h 667"/>
              <a:gd name="T82" fmla="*/ 916 w 955"/>
              <a:gd name="T83" fmla="*/ 329 h 667"/>
              <a:gd name="T84" fmla="*/ 932 w 955"/>
              <a:gd name="T85" fmla="*/ 341 h 667"/>
              <a:gd name="T86" fmla="*/ 948 w 955"/>
              <a:gd name="T87" fmla="*/ 366 h 667"/>
              <a:gd name="T88" fmla="*/ 955 w 955"/>
              <a:gd name="T89" fmla="*/ 397 h 667"/>
              <a:gd name="T90" fmla="*/ 951 w 955"/>
              <a:gd name="T91" fmla="*/ 435 h 667"/>
              <a:gd name="T92" fmla="*/ 940 w 955"/>
              <a:gd name="T93" fmla="*/ 459 h 667"/>
              <a:gd name="T94" fmla="*/ 927 w 955"/>
              <a:gd name="T95" fmla="*/ 474 h 667"/>
              <a:gd name="T96" fmla="*/ 909 w 955"/>
              <a:gd name="T97" fmla="*/ 483 h 667"/>
              <a:gd name="T98" fmla="*/ 888 w 955"/>
              <a:gd name="T99" fmla="*/ 481 h 667"/>
              <a:gd name="T100" fmla="*/ 851 w 955"/>
              <a:gd name="T101" fmla="*/ 457 h 667"/>
              <a:gd name="T102" fmla="*/ 832 w 955"/>
              <a:gd name="T103" fmla="*/ 449 h 667"/>
              <a:gd name="T104" fmla="*/ 822 w 955"/>
              <a:gd name="T105" fmla="*/ 453 h 667"/>
              <a:gd name="T106" fmla="*/ 814 w 955"/>
              <a:gd name="T107" fmla="*/ 469 h 66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5"/>
              <a:gd name="T163" fmla="*/ 0 h 667"/>
              <a:gd name="T164" fmla="*/ 955 w 955"/>
              <a:gd name="T165" fmla="*/ 667 h 66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5" h="667">
                <a:moveTo>
                  <a:pt x="142" y="471"/>
                </a:moveTo>
                <a:lnTo>
                  <a:pt x="138" y="461"/>
                </a:lnTo>
                <a:lnTo>
                  <a:pt x="136" y="457"/>
                </a:lnTo>
                <a:lnTo>
                  <a:pt x="134" y="454"/>
                </a:lnTo>
                <a:lnTo>
                  <a:pt x="131" y="451"/>
                </a:lnTo>
                <a:lnTo>
                  <a:pt x="129" y="450"/>
                </a:lnTo>
                <a:lnTo>
                  <a:pt x="126" y="449"/>
                </a:lnTo>
                <a:lnTo>
                  <a:pt x="123" y="449"/>
                </a:lnTo>
                <a:lnTo>
                  <a:pt x="121" y="449"/>
                </a:lnTo>
                <a:lnTo>
                  <a:pt x="118" y="450"/>
                </a:lnTo>
                <a:lnTo>
                  <a:pt x="112" y="452"/>
                </a:lnTo>
                <a:lnTo>
                  <a:pt x="105" y="457"/>
                </a:lnTo>
                <a:lnTo>
                  <a:pt x="98" y="461"/>
                </a:lnTo>
                <a:lnTo>
                  <a:pt x="91" y="467"/>
                </a:lnTo>
                <a:lnTo>
                  <a:pt x="83" y="472"/>
                </a:lnTo>
                <a:lnTo>
                  <a:pt x="76" y="477"/>
                </a:lnTo>
                <a:lnTo>
                  <a:pt x="68" y="481"/>
                </a:lnTo>
                <a:lnTo>
                  <a:pt x="59" y="483"/>
                </a:lnTo>
                <a:lnTo>
                  <a:pt x="55" y="483"/>
                </a:lnTo>
                <a:lnTo>
                  <a:pt x="51" y="483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3" y="477"/>
                </a:lnTo>
                <a:lnTo>
                  <a:pt x="25" y="470"/>
                </a:lnTo>
                <a:lnTo>
                  <a:pt x="21" y="467"/>
                </a:lnTo>
                <a:lnTo>
                  <a:pt x="18" y="463"/>
                </a:lnTo>
                <a:lnTo>
                  <a:pt x="12" y="454"/>
                </a:lnTo>
                <a:lnTo>
                  <a:pt x="10" y="450"/>
                </a:lnTo>
                <a:lnTo>
                  <a:pt x="7" y="445"/>
                </a:lnTo>
                <a:lnTo>
                  <a:pt x="4" y="435"/>
                </a:lnTo>
                <a:lnTo>
                  <a:pt x="3" y="430"/>
                </a:lnTo>
                <a:lnTo>
                  <a:pt x="2" y="425"/>
                </a:lnTo>
                <a:lnTo>
                  <a:pt x="0" y="413"/>
                </a:lnTo>
                <a:lnTo>
                  <a:pt x="0" y="402"/>
                </a:lnTo>
                <a:lnTo>
                  <a:pt x="1" y="391"/>
                </a:lnTo>
                <a:lnTo>
                  <a:pt x="3" y="381"/>
                </a:lnTo>
                <a:lnTo>
                  <a:pt x="5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3"/>
                </a:lnTo>
                <a:lnTo>
                  <a:pt x="17" y="348"/>
                </a:lnTo>
                <a:lnTo>
                  <a:pt x="19" y="345"/>
                </a:lnTo>
                <a:lnTo>
                  <a:pt x="26" y="338"/>
                </a:lnTo>
                <a:lnTo>
                  <a:pt x="30" y="335"/>
                </a:lnTo>
                <a:lnTo>
                  <a:pt x="34" y="332"/>
                </a:ln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6"/>
                </a:lnTo>
                <a:lnTo>
                  <a:pt x="57" y="324"/>
                </a:lnTo>
                <a:lnTo>
                  <a:pt x="61" y="326"/>
                </a:lnTo>
                <a:lnTo>
                  <a:pt x="70" y="328"/>
                </a:lnTo>
                <a:lnTo>
                  <a:pt x="78" y="331"/>
                </a:lnTo>
                <a:lnTo>
                  <a:pt x="85" y="336"/>
                </a:lnTo>
                <a:lnTo>
                  <a:pt x="92" y="341"/>
                </a:lnTo>
                <a:lnTo>
                  <a:pt x="99" y="345"/>
                </a:lnTo>
                <a:lnTo>
                  <a:pt x="106" y="350"/>
                </a:lnTo>
                <a:lnTo>
                  <a:pt x="112" y="354"/>
                </a:lnTo>
                <a:lnTo>
                  <a:pt x="118" y="356"/>
                </a:lnTo>
                <a:lnTo>
                  <a:pt x="121" y="357"/>
                </a:lnTo>
                <a:lnTo>
                  <a:pt x="123" y="357"/>
                </a:lnTo>
                <a:lnTo>
                  <a:pt x="126" y="357"/>
                </a:lnTo>
                <a:lnTo>
                  <a:pt x="129" y="356"/>
                </a:lnTo>
                <a:lnTo>
                  <a:pt x="131" y="355"/>
                </a:lnTo>
                <a:lnTo>
                  <a:pt x="133" y="353"/>
                </a:lnTo>
                <a:lnTo>
                  <a:pt x="136" y="350"/>
                </a:lnTo>
                <a:lnTo>
                  <a:pt x="138" y="346"/>
                </a:lnTo>
                <a:lnTo>
                  <a:pt x="140" y="342"/>
                </a:lnTo>
                <a:lnTo>
                  <a:pt x="142" y="336"/>
                </a:lnTo>
                <a:lnTo>
                  <a:pt x="142" y="142"/>
                </a:lnTo>
                <a:lnTo>
                  <a:pt x="412" y="142"/>
                </a:lnTo>
                <a:lnTo>
                  <a:pt x="418" y="140"/>
                </a:lnTo>
                <a:lnTo>
                  <a:pt x="422" y="138"/>
                </a:lnTo>
                <a:lnTo>
                  <a:pt x="425" y="136"/>
                </a:lnTo>
                <a:lnTo>
                  <a:pt x="428" y="134"/>
                </a:lnTo>
                <a:lnTo>
                  <a:pt x="429" y="131"/>
                </a:lnTo>
                <a:lnTo>
                  <a:pt x="430" y="128"/>
                </a:lnTo>
                <a:lnTo>
                  <a:pt x="431" y="123"/>
                </a:lnTo>
                <a:lnTo>
                  <a:pt x="431" y="120"/>
                </a:lnTo>
                <a:lnTo>
                  <a:pt x="430" y="117"/>
                </a:lnTo>
                <a:lnTo>
                  <a:pt x="427" y="112"/>
                </a:lnTo>
                <a:lnTo>
                  <a:pt x="423" y="105"/>
                </a:lnTo>
                <a:lnTo>
                  <a:pt x="419" y="99"/>
                </a:lnTo>
                <a:lnTo>
                  <a:pt x="413" y="92"/>
                </a:lnTo>
                <a:lnTo>
                  <a:pt x="408" y="85"/>
                </a:lnTo>
                <a:lnTo>
                  <a:pt x="404" y="77"/>
                </a:lnTo>
                <a:lnTo>
                  <a:pt x="401" y="70"/>
                </a:lnTo>
                <a:lnTo>
                  <a:pt x="399" y="66"/>
                </a:lnTo>
                <a:lnTo>
                  <a:pt x="399" y="61"/>
                </a:lnTo>
                <a:lnTo>
                  <a:pt x="398" y="57"/>
                </a:lnTo>
                <a:lnTo>
                  <a:pt x="398" y="53"/>
                </a:lnTo>
                <a:lnTo>
                  <a:pt x="399" y="51"/>
                </a:lnTo>
                <a:lnTo>
                  <a:pt x="399" y="49"/>
                </a:lnTo>
                <a:lnTo>
                  <a:pt x="400" y="44"/>
                </a:lnTo>
                <a:lnTo>
                  <a:pt x="402" y="40"/>
                </a:lnTo>
                <a:lnTo>
                  <a:pt x="405" y="35"/>
                </a:lnTo>
                <a:lnTo>
                  <a:pt x="408" y="30"/>
                </a:lnTo>
                <a:lnTo>
                  <a:pt x="411" y="27"/>
                </a:lnTo>
                <a:lnTo>
                  <a:pt x="414" y="23"/>
                </a:lnTo>
                <a:lnTo>
                  <a:pt x="418" y="20"/>
                </a:lnTo>
                <a:lnTo>
                  <a:pt x="426" y="14"/>
                </a:lnTo>
                <a:lnTo>
                  <a:pt x="435" y="10"/>
                </a:lnTo>
                <a:lnTo>
                  <a:pt x="440" y="8"/>
                </a:lnTo>
                <a:lnTo>
                  <a:pt x="445" y="6"/>
                </a:lnTo>
                <a:lnTo>
                  <a:pt x="455" y="3"/>
                </a:lnTo>
                <a:lnTo>
                  <a:pt x="465" y="1"/>
                </a:lnTo>
                <a:lnTo>
                  <a:pt x="476" y="0"/>
                </a:lnTo>
                <a:lnTo>
                  <a:pt x="487" y="1"/>
                </a:lnTo>
                <a:lnTo>
                  <a:pt x="497" y="2"/>
                </a:lnTo>
                <a:lnTo>
                  <a:pt x="508" y="4"/>
                </a:lnTo>
                <a:lnTo>
                  <a:pt x="518" y="8"/>
                </a:lnTo>
                <a:lnTo>
                  <a:pt x="522" y="10"/>
                </a:lnTo>
                <a:lnTo>
                  <a:pt x="527" y="12"/>
                </a:lnTo>
                <a:lnTo>
                  <a:pt x="531" y="15"/>
                </a:lnTo>
                <a:lnTo>
                  <a:pt x="536" y="18"/>
                </a:lnTo>
                <a:lnTo>
                  <a:pt x="540" y="21"/>
                </a:lnTo>
                <a:lnTo>
                  <a:pt x="544" y="25"/>
                </a:lnTo>
                <a:lnTo>
                  <a:pt x="548" y="29"/>
                </a:lnTo>
                <a:lnTo>
                  <a:pt x="551" y="34"/>
                </a:lnTo>
                <a:lnTo>
                  <a:pt x="553" y="38"/>
                </a:lnTo>
                <a:lnTo>
                  <a:pt x="555" y="43"/>
                </a:lnTo>
                <a:lnTo>
                  <a:pt x="557" y="47"/>
                </a:lnTo>
                <a:lnTo>
                  <a:pt x="557" y="51"/>
                </a:lnTo>
                <a:lnTo>
                  <a:pt x="557" y="55"/>
                </a:lnTo>
                <a:lnTo>
                  <a:pt x="557" y="59"/>
                </a:lnTo>
                <a:lnTo>
                  <a:pt x="555" y="67"/>
                </a:lnTo>
                <a:lnTo>
                  <a:pt x="551" y="75"/>
                </a:lnTo>
                <a:lnTo>
                  <a:pt x="546" y="83"/>
                </a:lnTo>
                <a:lnTo>
                  <a:pt x="535" y="98"/>
                </a:lnTo>
                <a:lnTo>
                  <a:pt x="530" y="104"/>
                </a:lnTo>
                <a:lnTo>
                  <a:pt x="526" y="111"/>
                </a:lnTo>
                <a:lnTo>
                  <a:pt x="523" y="117"/>
                </a:lnTo>
                <a:lnTo>
                  <a:pt x="522" y="123"/>
                </a:lnTo>
                <a:lnTo>
                  <a:pt x="522" y="125"/>
                </a:lnTo>
                <a:lnTo>
                  <a:pt x="522" y="128"/>
                </a:lnTo>
                <a:lnTo>
                  <a:pt x="523" y="131"/>
                </a:lnTo>
                <a:lnTo>
                  <a:pt x="525" y="134"/>
                </a:lnTo>
                <a:lnTo>
                  <a:pt x="528" y="136"/>
                </a:lnTo>
                <a:lnTo>
                  <a:pt x="531" y="138"/>
                </a:lnTo>
                <a:lnTo>
                  <a:pt x="535" y="140"/>
                </a:lnTo>
                <a:lnTo>
                  <a:pt x="540" y="142"/>
                </a:lnTo>
                <a:lnTo>
                  <a:pt x="814" y="142"/>
                </a:lnTo>
                <a:lnTo>
                  <a:pt x="814" y="338"/>
                </a:lnTo>
                <a:lnTo>
                  <a:pt x="816" y="343"/>
                </a:lnTo>
                <a:lnTo>
                  <a:pt x="818" y="347"/>
                </a:lnTo>
                <a:lnTo>
                  <a:pt x="820" y="350"/>
                </a:lnTo>
                <a:lnTo>
                  <a:pt x="822" y="353"/>
                </a:lnTo>
                <a:lnTo>
                  <a:pt x="825" y="355"/>
                </a:lnTo>
                <a:lnTo>
                  <a:pt x="827" y="356"/>
                </a:lnTo>
                <a:lnTo>
                  <a:pt x="830" y="357"/>
                </a:lnTo>
                <a:lnTo>
                  <a:pt x="832" y="357"/>
                </a:lnTo>
                <a:lnTo>
                  <a:pt x="835" y="357"/>
                </a:lnTo>
                <a:lnTo>
                  <a:pt x="838" y="356"/>
                </a:lnTo>
                <a:lnTo>
                  <a:pt x="843" y="354"/>
                </a:lnTo>
                <a:lnTo>
                  <a:pt x="850" y="350"/>
                </a:lnTo>
                <a:lnTo>
                  <a:pt x="856" y="345"/>
                </a:lnTo>
                <a:lnTo>
                  <a:pt x="870" y="335"/>
                </a:lnTo>
                <a:lnTo>
                  <a:pt x="878" y="331"/>
                </a:lnTo>
                <a:lnTo>
                  <a:pt x="882" y="329"/>
                </a:lnTo>
                <a:lnTo>
                  <a:pt x="886" y="328"/>
                </a:lnTo>
                <a:lnTo>
                  <a:pt x="890" y="327"/>
                </a:lnTo>
                <a:lnTo>
                  <a:pt x="894" y="326"/>
                </a:lnTo>
                <a:lnTo>
                  <a:pt x="898" y="324"/>
                </a:lnTo>
                <a:lnTo>
                  <a:pt x="903" y="326"/>
                </a:lnTo>
                <a:lnTo>
                  <a:pt x="907" y="326"/>
                </a:lnTo>
                <a:lnTo>
                  <a:pt x="911" y="327"/>
                </a:lnTo>
                <a:lnTo>
                  <a:pt x="916" y="329"/>
                </a:lnTo>
                <a:lnTo>
                  <a:pt x="921" y="332"/>
                </a:lnTo>
                <a:lnTo>
                  <a:pt x="925" y="335"/>
                </a:lnTo>
                <a:lnTo>
                  <a:pt x="929" y="338"/>
                </a:lnTo>
                <a:lnTo>
                  <a:pt x="932" y="341"/>
                </a:lnTo>
                <a:lnTo>
                  <a:pt x="936" y="345"/>
                </a:lnTo>
                <a:lnTo>
                  <a:pt x="941" y="353"/>
                </a:lnTo>
                <a:lnTo>
                  <a:pt x="946" y="361"/>
                </a:lnTo>
                <a:lnTo>
                  <a:pt x="948" y="366"/>
                </a:lnTo>
                <a:lnTo>
                  <a:pt x="950" y="371"/>
                </a:lnTo>
                <a:lnTo>
                  <a:pt x="953" y="381"/>
                </a:lnTo>
                <a:lnTo>
                  <a:pt x="954" y="391"/>
                </a:lnTo>
                <a:lnTo>
                  <a:pt x="955" y="397"/>
                </a:lnTo>
                <a:lnTo>
                  <a:pt x="955" y="402"/>
                </a:lnTo>
                <a:lnTo>
                  <a:pt x="955" y="413"/>
                </a:lnTo>
                <a:lnTo>
                  <a:pt x="954" y="425"/>
                </a:lnTo>
                <a:lnTo>
                  <a:pt x="951" y="435"/>
                </a:lnTo>
                <a:lnTo>
                  <a:pt x="948" y="445"/>
                </a:lnTo>
                <a:lnTo>
                  <a:pt x="946" y="450"/>
                </a:lnTo>
                <a:lnTo>
                  <a:pt x="943" y="454"/>
                </a:lnTo>
                <a:lnTo>
                  <a:pt x="940" y="459"/>
                </a:lnTo>
                <a:lnTo>
                  <a:pt x="937" y="463"/>
                </a:lnTo>
                <a:lnTo>
                  <a:pt x="934" y="467"/>
                </a:lnTo>
                <a:lnTo>
                  <a:pt x="931" y="470"/>
                </a:lnTo>
                <a:lnTo>
                  <a:pt x="927" y="474"/>
                </a:lnTo>
                <a:lnTo>
                  <a:pt x="922" y="477"/>
                </a:lnTo>
                <a:lnTo>
                  <a:pt x="917" y="480"/>
                </a:lnTo>
                <a:lnTo>
                  <a:pt x="913" y="482"/>
                </a:lnTo>
                <a:lnTo>
                  <a:pt x="909" y="483"/>
                </a:lnTo>
                <a:lnTo>
                  <a:pt x="904" y="483"/>
                </a:lnTo>
                <a:lnTo>
                  <a:pt x="900" y="483"/>
                </a:lnTo>
                <a:lnTo>
                  <a:pt x="896" y="483"/>
                </a:lnTo>
                <a:lnTo>
                  <a:pt x="888" y="481"/>
                </a:lnTo>
                <a:lnTo>
                  <a:pt x="880" y="477"/>
                </a:lnTo>
                <a:lnTo>
                  <a:pt x="872" y="472"/>
                </a:lnTo>
                <a:lnTo>
                  <a:pt x="857" y="462"/>
                </a:lnTo>
                <a:lnTo>
                  <a:pt x="851" y="457"/>
                </a:lnTo>
                <a:lnTo>
                  <a:pt x="844" y="453"/>
                </a:lnTo>
                <a:lnTo>
                  <a:pt x="838" y="450"/>
                </a:lnTo>
                <a:lnTo>
                  <a:pt x="835" y="449"/>
                </a:lnTo>
                <a:lnTo>
                  <a:pt x="832" y="449"/>
                </a:lnTo>
                <a:lnTo>
                  <a:pt x="830" y="449"/>
                </a:lnTo>
                <a:lnTo>
                  <a:pt x="827" y="450"/>
                </a:lnTo>
                <a:lnTo>
                  <a:pt x="824" y="451"/>
                </a:lnTo>
                <a:lnTo>
                  <a:pt x="822" y="453"/>
                </a:lnTo>
                <a:lnTo>
                  <a:pt x="820" y="456"/>
                </a:lnTo>
                <a:lnTo>
                  <a:pt x="818" y="459"/>
                </a:lnTo>
                <a:lnTo>
                  <a:pt x="816" y="464"/>
                </a:lnTo>
                <a:lnTo>
                  <a:pt x="814" y="469"/>
                </a:lnTo>
                <a:lnTo>
                  <a:pt x="814" y="667"/>
                </a:lnTo>
                <a:lnTo>
                  <a:pt x="142" y="667"/>
                </a:lnTo>
                <a:lnTo>
                  <a:pt x="142" y="471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4000" tIns="504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7" name="Freeform 7"/>
          <p:cNvSpPr>
            <a:spLocks/>
          </p:cNvSpPr>
          <p:nvPr/>
        </p:nvSpPr>
        <p:spPr bwMode="auto">
          <a:xfrm>
            <a:off x="2366023" y="2875438"/>
            <a:ext cx="1891675" cy="1918213"/>
          </a:xfrm>
          <a:custGeom>
            <a:avLst/>
            <a:gdLst>
              <a:gd name="T0" fmla="*/ 11 w 673"/>
              <a:gd name="T1" fmla="*/ 449 h 664"/>
              <a:gd name="T2" fmla="*/ 27 w 673"/>
              <a:gd name="T3" fmla="*/ 448 h 664"/>
              <a:gd name="T4" fmla="*/ 60 w 673"/>
              <a:gd name="T5" fmla="*/ 471 h 664"/>
              <a:gd name="T6" fmla="*/ 85 w 673"/>
              <a:gd name="T7" fmla="*/ 482 h 664"/>
              <a:gd name="T8" fmla="*/ 109 w 673"/>
              <a:gd name="T9" fmla="*/ 476 h 664"/>
              <a:gd name="T10" fmla="*/ 132 w 673"/>
              <a:gd name="T11" fmla="*/ 447 h 664"/>
              <a:gd name="T12" fmla="*/ 142 w 673"/>
              <a:gd name="T13" fmla="*/ 412 h 664"/>
              <a:gd name="T14" fmla="*/ 135 w 673"/>
              <a:gd name="T15" fmla="*/ 365 h 664"/>
              <a:gd name="T16" fmla="*/ 116 w 673"/>
              <a:gd name="T17" fmla="*/ 335 h 664"/>
              <a:gd name="T18" fmla="*/ 92 w 673"/>
              <a:gd name="T19" fmla="*/ 323 h 664"/>
              <a:gd name="T20" fmla="*/ 67 w 673"/>
              <a:gd name="T21" fmla="*/ 328 h 664"/>
              <a:gd name="T22" fmla="*/ 26 w 673"/>
              <a:gd name="T23" fmla="*/ 354 h 664"/>
              <a:gd name="T24" fmla="*/ 11 w 673"/>
              <a:gd name="T25" fmla="*/ 352 h 664"/>
              <a:gd name="T26" fmla="*/ 0 w 673"/>
              <a:gd name="T27" fmla="*/ 334 h 664"/>
              <a:gd name="T28" fmla="*/ 283 w 673"/>
              <a:gd name="T29" fmla="*/ 135 h 664"/>
              <a:gd name="T30" fmla="*/ 290 w 673"/>
              <a:gd name="T31" fmla="*/ 123 h 664"/>
              <a:gd name="T32" fmla="*/ 278 w 673"/>
              <a:gd name="T33" fmla="*/ 99 h 664"/>
              <a:gd name="T34" fmla="*/ 258 w 673"/>
              <a:gd name="T35" fmla="*/ 65 h 664"/>
              <a:gd name="T36" fmla="*/ 259 w 673"/>
              <a:gd name="T37" fmla="*/ 43 h 664"/>
              <a:gd name="T38" fmla="*/ 273 w 673"/>
              <a:gd name="T39" fmla="*/ 22 h 664"/>
              <a:gd name="T40" fmla="*/ 304 w 673"/>
              <a:gd name="T41" fmla="*/ 5 h 664"/>
              <a:gd name="T42" fmla="*/ 356 w 673"/>
              <a:gd name="T43" fmla="*/ 1 h 664"/>
              <a:gd name="T44" fmla="*/ 390 w 673"/>
              <a:gd name="T45" fmla="*/ 15 h 664"/>
              <a:gd name="T46" fmla="*/ 410 w 673"/>
              <a:gd name="T47" fmla="*/ 32 h 664"/>
              <a:gd name="T48" fmla="*/ 416 w 673"/>
              <a:gd name="T49" fmla="*/ 54 h 664"/>
              <a:gd name="T50" fmla="*/ 394 w 673"/>
              <a:gd name="T51" fmla="*/ 98 h 664"/>
              <a:gd name="T52" fmla="*/ 381 w 673"/>
              <a:gd name="T53" fmla="*/ 123 h 664"/>
              <a:gd name="T54" fmla="*/ 388 w 673"/>
              <a:gd name="T55" fmla="*/ 135 h 664"/>
              <a:gd name="T56" fmla="*/ 673 w 673"/>
              <a:gd name="T57" fmla="*/ 334 h 664"/>
              <a:gd name="T58" fmla="*/ 662 w 673"/>
              <a:gd name="T59" fmla="*/ 353 h 664"/>
              <a:gd name="T60" fmla="*/ 648 w 673"/>
              <a:gd name="T61" fmla="*/ 354 h 664"/>
              <a:gd name="T62" fmla="*/ 615 w 673"/>
              <a:gd name="T63" fmla="*/ 333 h 664"/>
              <a:gd name="T64" fmla="*/ 587 w 673"/>
              <a:gd name="T65" fmla="*/ 323 h 664"/>
              <a:gd name="T66" fmla="*/ 565 w 673"/>
              <a:gd name="T67" fmla="*/ 330 h 664"/>
              <a:gd name="T68" fmla="*/ 545 w 673"/>
              <a:gd name="T69" fmla="*/ 350 h 664"/>
              <a:gd name="T70" fmla="*/ 532 w 673"/>
              <a:gd name="T71" fmla="*/ 390 h 664"/>
              <a:gd name="T72" fmla="*/ 535 w 673"/>
              <a:gd name="T73" fmla="*/ 433 h 664"/>
              <a:gd name="T74" fmla="*/ 549 w 673"/>
              <a:gd name="T75" fmla="*/ 461 h 664"/>
              <a:gd name="T76" fmla="*/ 568 w 673"/>
              <a:gd name="T77" fmla="*/ 478 h 664"/>
              <a:gd name="T78" fmla="*/ 590 w 673"/>
              <a:gd name="T79" fmla="*/ 482 h 664"/>
              <a:gd name="T80" fmla="*/ 628 w 673"/>
              <a:gd name="T81" fmla="*/ 460 h 664"/>
              <a:gd name="T82" fmla="*/ 651 w 673"/>
              <a:gd name="T83" fmla="*/ 447 h 664"/>
              <a:gd name="T84" fmla="*/ 665 w 673"/>
              <a:gd name="T85" fmla="*/ 451 h 664"/>
              <a:gd name="T86" fmla="*/ 673 w 673"/>
              <a:gd name="T87" fmla="*/ 664 h 664"/>
              <a:gd name="T88" fmla="*/ 383 w 673"/>
              <a:gd name="T89" fmla="*/ 654 h 664"/>
              <a:gd name="T90" fmla="*/ 382 w 673"/>
              <a:gd name="T91" fmla="*/ 639 h 664"/>
              <a:gd name="T92" fmla="*/ 405 w 673"/>
              <a:gd name="T93" fmla="*/ 605 h 664"/>
              <a:gd name="T94" fmla="*/ 416 w 673"/>
              <a:gd name="T95" fmla="*/ 572 h 664"/>
              <a:gd name="T96" fmla="*/ 403 w 673"/>
              <a:gd name="T97" fmla="*/ 546 h 664"/>
              <a:gd name="T98" fmla="*/ 377 w 673"/>
              <a:gd name="T99" fmla="*/ 529 h 664"/>
              <a:gd name="T100" fmla="*/ 335 w 673"/>
              <a:gd name="T101" fmla="*/ 522 h 664"/>
              <a:gd name="T102" fmla="*/ 294 w 673"/>
              <a:gd name="T103" fmla="*/ 531 h 664"/>
              <a:gd name="T104" fmla="*/ 267 w 673"/>
              <a:gd name="T105" fmla="*/ 551 h 664"/>
              <a:gd name="T106" fmla="*/ 257 w 673"/>
              <a:gd name="T107" fmla="*/ 574 h 664"/>
              <a:gd name="T108" fmla="*/ 263 w 673"/>
              <a:gd name="T109" fmla="*/ 599 h 664"/>
              <a:gd name="T110" fmla="*/ 287 w 673"/>
              <a:gd name="T111" fmla="*/ 634 h 664"/>
              <a:gd name="T112" fmla="*/ 289 w 673"/>
              <a:gd name="T113" fmla="*/ 650 h 664"/>
              <a:gd name="T114" fmla="*/ 274 w 673"/>
              <a:gd name="T115" fmla="*/ 662 h 6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3"/>
              <a:gd name="T175" fmla="*/ 0 h 664"/>
              <a:gd name="T176" fmla="*/ 673 w 673"/>
              <a:gd name="T177" fmla="*/ 664 h 6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3" h="664">
                <a:moveTo>
                  <a:pt x="1" y="468"/>
                </a:moveTo>
                <a:lnTo>
                  <a:pt x="4" y="458"/>
                </a:lnTo>
                <a:lnTo>
                  <a:pt x="7" y="454"/>
                </a:lnTo>
                <a:lnTo>
                  <a:pt x="9" y="451"/>
                </a:lnTo>
                <a:lnTo>
                  <a:pt x="11" y="449"/>
                </a:lnTo>
                <a:lnTo>
                  <a:pt x="13" y="447"/>
                </a:lnTo>
                <a:lnTo>
                  <a:pt x="16" y="447"/>
                </a:lnTo>
                <a:lnTo>
                  <a:pt x="19" y="446"/>
                </a:lnTo>
                <a:lnTo>
                  <a:pt x="23" y="447"/>
                </a:lnTo>
                <a:lnTo>
                  <a:pt x="27" y="448"/>
                </a:lnTo>
                <a:lnTo>
                  <a:pt x="30" y="450"/>
                </a:lnTo>
                <a:lnTo>
                  <a:pt x="34" y="452"/>
                </a:lnTo>
                <a:lnTo>
                  <a:pt x="42" y="459"/>
                </a:lnTo>
                <a:lnTo>
                  <a:pt x="51" y="465"/>
                </a:lnTo>
                <a:lnTo>
                  <a:pt x="60" y="471"/>
                </a:lnTo>
                <a:lnTo>
                  <a:pt x="65" y="474"/>
                </a:lnTo>
                <a:lnTo>
                  <a:pt x="70" y="477"/>
                </a:lnTo>
                <a:lnTo>
                  <a:pt x="75" y="479"/>
                </a:lnTo>
                <a:lnTo>
                  <a:pt x="80" y="481"/>
                </a:lnTo>
                <a:lnTo>
                  <a:pt x="85" y="482"/>
                </a:lnTo>
                <a:lnTo>
                  <a:pt x="90" y="482"/>
                </a:lnTo>
                <a:lnTo>
                  <a:pt x="95" y="482"/>
                </a:lnTo>
                <a:lnTo>
                  <a:pt x="100" y="481"/>
                </a:lnTo>
                <a:lnTo>
                  <a:pt x="104" y="479"/>
                </a:lnTo>
                <a:lnTo>
                  <a:pt x="109" y="476"/>
                </a:lnTo>
                <a:lnTo>
                  <a:pt x="117" y="469"/>
                </a:lnTo>
                <a:lnTo>
                  <a:pt x="121" y="465"/>
                </a:lnTo>
                <a:lnTo>
                  <a:pt x="124" y="461"/>
                </a:lnTo>
                <a:lnTo>
                  <a:pt x="130" y="452"/>
                </a:lnTo>
                <a:lnTo>
                  <a:pt x="132" y="447"/>
                </a:lnTo>
                <a:lnTo>
                  <a:pt x="134" y="443"/>
                </a:lnTo>
                <a:lnTo>
                  <a:pt x="138" y="433"/>
                </a:lnTo>
                <a:lnTo>
                  <a:pt x="139" y="427"/>
                </a:lnTo>
                <a:lnTo>
                  <a:pt x="140" y="422"/>
                </a:lnTo>
                <a:lnTo>
                  <a:pt x="142" y="412"/>
                </a:lnTo>
                <a:lnTo>
                  <a:pt x="142" y="401"/>
                </a:lnTo>
                <a:lnTo>
                  <a:pt x="141" y="390"/>
                </a:lnTo>
                <a:lnTo>
                  <a:pt x="139" y="380"/>
                </a:lnTo>
                <a:lnTo>
                  <a:pt x="136" y="370"/>
                </a:lnTo>
                <a:lnTo>
                  <a:pt x="135" y="365"/>
                </a:lnTo>
                <a:lnTo>
                  <a:pt x="133" y="360"/>
                </a:lnTo>
                <a:lnTo>
                  <a:pt x="128" y="350"/>
                </a:lnTo>
                <a:lnTo>
                  <a:pt x="125" y="346"/>
                </a:lnTo>
                <a:lnTo>
                  <a:pt x="122" y="342"/>
                </a:lnTo>
                <a:lnTo>
                  <a:pt x="116" y="335"/>
                </a:lnTo>
                <a:lnTo>
                  <a:pt x="112" y="332"/>
                </a:lnTo>
                <a:lnTo>
                  <a:pt x="108" y="330"/>
                </a:lnTo>
                <a:lnTo>
                  <a:pt x="103" y="327"/>
                </a:lnTo>
                <a:lnTo>
                  <a:pt x="98" y="325"/>
                </a:lnTo>
                <a:lnTo>
                  <a:pt x="92" y="323"/>
                </a:lnTo>
                <a:lnTo>
                  <a:pt x="87" y="323"/>
                </a:lnTo>
                <a:lnTo>
                  <a:pt x="82" y="323"/>
                </a:lnTo>
                <a:lnTo>
                  <a:pt x="77" y="324"/>
                </a:lnTo>
                <a:lnTo>
                  <a:pt x="72" y="326"/>
                </a:lnTo>
                <a:lnTo>
                  <a:pt x="67" y="328"/>
                </a:lnTo>
                <a:lnTo>
                  <a:pt x="58" y="333"/>
                </a:lnTo>
                <a:lnTo>
                  <a:pt x="49" y="339"/>
                </a:lnTo>
                <a:lnTo>
                  <a:pt x="41" y="345"/>
                </a:lnTo>
                <a:lnTo>
                  <a:pt x="33" y="350"/>
                </a:lnTo>
                <a:lnTo>
                  <a:pt x="26" y="354"/>
                </a:lnTo>
                <a:lnTo>
                  <a:pt x="23" y="355"/>
                </a:lnTo>
                <a:lnTo>
                  <a:pt x="19" y="355"/>
                </a:lnTo>
                <a:lnTo>
                  <a:pt x="16" y="355"/>
                </a:lnTo>
                <a:lnTo>
                  <a:pt x="14" y="354"/>
                </a:lnTo>
                <a:lnTo>
                  <a:pt x="11" y="352"/>
                </a:lnTo>
                <a:lnTo>
                  <a:pt x="9" y="350"/>
                </a:lnTo>
                <a:lnTo>
                  <a:pt x="7" y="347"/>
                </a:lnTo>
                <a:lnTo>
                  <a:pt x="4" y="344"/>
                </a:lnTo>
                <a:lnTo>
                  <a:pt x="2" y="339"/>
                </a:lnTo>
                <a:lnTo>
                  <a:pt x="0" y="334"/>
                </a:lnTo>
                <a:lnTo>
                  <a:pt x="1" y="141"/>
                </a:lnTo>
                <a:lnTo>
                  <a:pt x="269" y="141"/>
                </a:lnTo>
                <a:lnTo>
                  <a:pt x="276" y="139"/>
                </a:lnTo>
                <a:lnTo>
                  <a:pt x="280" y="137"/>
                </a:lnTo>
                <a:lnTo>
                  <a:pt x="283" y="135"/>
                </a:lnTo>
                <a:lnTo>
                  <a:pt x="286" y="133"/>
                </a:lnTo>
                <a:lnTo>
                  <a:pt x="288" y="130"/>
                </a:lnTo>
                <a:lnTo>
                  <a:pt x="289" y="128"/>
                </a:lnTo>
                <a:lnTo>
                  <a:pt x="290" y="125"/>
                </a:lnTo>
                <a:lnTo>
                  <a:pt x="290" y="123"/>
                </a:lnTo>
                <a:lnTo>
                  <a:pt x="290" y="120"/>
                </a:lnTo>
                <a:lnTo>
                  <a:pt x="289" y="117"/>
                </a:lnTo>
                <a:lnTo>
                  <a:pt x="286" y="112"/>
                </a:lnTo>
                <a:lnTo>
                  <a:pt x="283" y="105"/>
                </a:lnTo>
                <a:lnTo>
                  <a:pt x="278" y="99"/>
                </a:lnTo>
                <a:lnTo>
                  <a:pt x="267" y="85"/>
                </a:lnTo>
                <a:lnTo>
                  <a:pt x="263" y="77"/>
                </a:lnTo>
                <a:lnTo>
                  <a:pt x="261" y="73"/>
                </a:lnTo>
                <a:lnTo>
                  <a:pt x="260" y="69"/>
                </a:lnTo>
                <a:lnTo>
                  <a:pt x="258" y="65"/>
                </a:lnTo>
                <a:lnTo>
                  <a:pt x="258" y="60"/>
                </a:lnTo>
                <a:lnTo>
                  <a:pt x="257" y="56"/>
                </a:lnTo>
                <a:lnTo>
                  <a:pt x="257" y="51"/>
                </a:lnTo>
                <a:lnTo>
                  <a:pt x="258" y="47"/>
                </a:lnTo>
                <a:lnTo>
                  <a:pt x="259" y="43"/>
                </a:lnTo>
                <a:lnTo>
                  <a:pt x="261" y="38"/>
                </a:lnTo>
                <a:lnTo>
                  <a:pt x="264" y="33"/>
                </a:lnTo>
                <a:lnTo>
                  <a:pt x="267" y="30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4" y="1"/>
                </a:lnTo>
                <a:lnTo>
                  <a:pt x="335" y="0"/>
                </a:lnTo>
                <a:lnTo>
                  <a:pt x="346" y="0"/>
                </a:lnTo>
                <a:lnTo>
                  <a:pt x="356" y="1"/>
                </a:lnTo>
                <a:lnTo>
                  <a:pt x="367" y="4"/>
                </a:lnTo>
                <a:lnTo>
                  <a:pt x="377" y="7"/>
                </a:lnTo>
                <a:lnTo>
                  <a:pt x="381" y="9"/>
                </a:lnTo>
                <a:lnTo>
                  <a:pt x="386" y="12"/>
                </a:lnTo>
                <a:lnTo>
                  <a:pt x="390" y="15"/>
                </a:lnTo>
                <a:lnTo>
                  <a:pt x="395" y="17"/>
                </a:lnTo>
                <a:lnTo>
                  <a:pt x="399" y="21"/>
                </a:lnTo>
                <a:lnTo>
                  <a:pt x="403" y="24"/>
                </a:lnTo>
                <a:lnTo>
                  <a:pt x="407" y="28"/>
                </a:lnTo>
                <a:lnTo>
                  <a:pt x="410" y="32"/>
                </a:lnTo>
                <a:lnTo>
                  <a:pt x="412" y="37"/>
                </a:lnTo>
                <a:lnTo>
                  <a:pt x="414" y="41"/>
                </a:lnTo>
                <a:lnTo>
                  <a:pt x="416" y="45"/>
                </a:lnTo>
                <a:lnTo>
                  <a:pt x="416" y="50"/>
                </a:lnTo>
                <a:lnTo>
                  <a:pt x="416" y="54"/>
                </a:lnTo>
                <a:lnTo>
                  <a:pt x="416" y="58"/>
                </a:lnTo>
                <a:lnTo>
                  <a:pt x="413" y="67"/>
                </a:lnTo>
                <a:lnTo>
                  <a:pt x="410" y="75"/>
                </a:lnTo>
                <a:lnTo>
                  <a:pt x="405" y="83"/>
                </a:lnTo>
                <a:lnTo>
                  <a:pt x="394" y="98"/>
                </a:lnTo>
                <a:lnTo>
                  <a:pt x="389" y="104"/>
                </a:lnTo>
                <a:lnTo>
                  <a:pt x="385" y="111"/>
                </a:lnTo>
                <a:lnTo>
                  <a:pt x="382" y="117"/>
                </a:lnTo>
                <a:lnTo>
                  <a:pt x="381" y="120"/>
                </a:lnTo>
                <a:lnTo>
                  <a:pt x="381" y="123"/>
                </a:lnTo>
                <a:lnTo>
                  <a:pt x="381" y="125"/>
                </a:lnTo>
                <a:lnTo>
                  <a:pt x="381" y="128"/>
                </a:lnTo>
                <a:lnTo>
                  <a:pt x="383" y="131"/>
                </a:lnTo>
                <a:lnTo>
                  <a:pt x="385" y="133"/>
                </a:lnTo>
                <a:lnTo>
                  <a:pt x="388" y="135"/>
                </a:lnTo>
                <a:lnTo>
                  <a:pt x="391" y="137"/>
                </a:lnTo>
                <a:lnTo>
                  <a:pt x="396" y="139"/>
                </a:lnTo>
                <a:lnTo>
                  <a:pt x="401" y="141"/>
                </a:lnTo>
                <a:lnTo>
                  <a:pt x="673" y="141"/>
                </a:lnTo>
                <a:lnTo>
                  <a:pt x="673" y="334"/>
                </a:lnTo>
                <a:lnTo>
                  <a:pt x="671" y="340"/>
                </a:lnTo>
                <a:lnTo>
                  <a:pt x="669" y="344"/>
                </a:lnTo>
                <a:lnTo>
                  <a:pt x="667" y="348"/>
                </a:lnTo>
                <a:lnTo>
                  <a:pt x="665" y="350"/>
                </a:lnTo>
                <a:lnTo>
                  <a:pt x="662" y="353"/>
                </a:lnTo>
                <a:lnTo>
                  <a:pt x="660" y="354"/>
                </a:lnTo>
                <a:lnTo>
                  <a:pt x="657" y="355"/>
                </a:lnTo>
                <a:lnTo>
                  <a:pt x="654" y="355"/>
                </a:lnTo>
                <a:lnTo>
                  <a:pt x="651" y="355"/>
                </a:lnTo>
                <a:lnTo>
                  <a:pt x="648" y="354"/>
                </a:lnTo>
                <a:lnTo>
                  <a:pt x="642" y="351"/>
                </a:lnTo>
                <a:lnTo>
                  <a:pt x="636" y="348"/>
                </a:lnTo>
                <a:lnTo>
                  <a:pt x="630" y="343"/>
                </a:lnTo>
                <a:lnTo>
                  <a:pt x="623" y="338"/>
                </a:lnTo>
                <a:lnTo>
                  <a:pt x="615" y="333"/>
                </a:lnTo>
                <a:lnTo>
                  <a:pt x="608" y="329"/>
                </a:lnTo>
                <a:lnTo>
                  <a:pt x="600" y="326"/>
                </a:lnTo>
                <a:lnTo>
                  <a:pt x="596" y="324"/>
                </a:lnTo>
                <a:lnTo>
                  <a:pt x="592" y="323"/>
                </a:lnTo>
                <a:lnTo>
                  <a:pt x="587" y="323"/>
                </a:lnTo>
                <a:lnTo>
                  <a:pt x="583" y="323"/>
                </a:lnTo>
                <a:lnTo>
                  <a:pt x="579" y="324"/>
                </a:lnTo>
                <a:lnTo>
                  <a:pt x="574" y="325"/>
                </a:lnTo>
                <a:lnTo>
                  <a:pt x="570" y="327"/>
                </a:lnTo>
                <a:lnTo>
                  <a:pt x="565" y="330"/>
                </a:lnTo>
                <a:lnTo>
                  <a:pt x="561" y="332"/>
                </a:lnTo>
                <a:lnTo>
                  <a:pt x="557" y="335"/>
                </a:lnTo>
                <a:lnTo>
                  <a:pt x="554" y="339"/>
                </a:lnTo>
                <a:lnTo>
                  <a:pt x="551" y="342"/>
                </a:lnTo>
                <a:lnTo>
                  <a:pt x="545" y="350"/>
                </a:lnTo>
                <a:lnTo>
                  <a:pt x="540" y="360"/>
                </a:lnTo>
                <a:lnTo>
                  <a:pt x="538" y="365"/>
                </a:lnTo>
                <a:lnTo>
                  <a:pt x="537" y="370"/>
                </a:lnTo>
                <a:lnTo>
                  <a:pt x="534" y="380"/>
                </a:lnTo>
                <a:lnTo>
                  <a:pt x="532" y="390"/>
                </a:lnTo>
                <a:lnTo>
                  <a:pt x="532" y="395"/>
                </a:lnTo>
                <a:lnTo>
                  <a:pt x="531" y="401"/>
                </a:lnTo>
                <a:lnTo>
                  <a:pt x="532" y="412"/>
                </a:lnTo>
                <a:lnTo>
                  <a:pt x="533" y="422"/>
                </a:lnTo>
                <a:lnTo>
                  <a:pt x="535" y="433"/>
                </a:lnTo>
                <a:lnTo>
                  <a:pt x="539" y="443"/>
                </a:lnTo>
                <a:lnTo>
                  <a:pt x="541" y="447"/>
                </a:lnTo>
                <a:lnTo>
                  <a:pt x="543" y="452"/>
                </a:lnTo>
                <a:lnTo>
                  <a:pt x="546" y="457"/>
                </a:lnTo>
                <a:lnTo>
                  <a:pt x="549" y="461"/>
                </a:lnTo>
                <a:lnTo>
                  <a:pt x="552" y="465"/>
                </a:lnTo>
                <a:lnTo>
                  <a:pt x="556" y="469"/>
                </a:lnTo>
                <a:lnTo>
                  <a:pt x="560" y="473"/>
                </a:lnTo>
                <a:lnTo>
                  <a:pt x="564" y="476"/>
                </a:lnTo>
                <a:lnTo>
                  <a:pt x="568" y="478"/>
                </a:lnTo>
                <a:lnTo>
                  <a:pt x="573" y="480"/>
                </a:lnTo>
                <a:lnTo>
                  <a:pt x="577" y="481"/>
                </a:lnTo>
                <a:lnTo>
                  <a:pt x="581" y="482"/>
                </a:lnTo>
                <a:lnTo>
                  <a:pt x="585" y="482"/>
                </a:lnTo>
                <a:lnTo>
                  <a:pt x="590" y="482"/>
                </a:lnTo>
                <a:lnTo>
                  <a:pt x="598" y="479"/>
                </a:lnTo>
                <a:lnTo>
                  <a:pt x="602" y="478"/>
                </a:lnTo>
                <a:lnTo>
                  <a:pt x="606" y="475"/>
                </a:lnTo>
                <a:lnTo>
                  <a:pt x="614" y="471"/>
                </a:lnTo>
                <a:lnTo>
                  <a:pt x="628" y="460"/>
                </a:lnTo>
                <a:lnTo>
                  <a:pt x="635" y="454"/>
                </a:lnTo>
                <a:lnTo>
                  <a:pt x="642" y="450"/>
                </a:lnTo>
                <a:lnTo>
                  <a:pt x="645" y="449"/>
                </a:lnTo>
                <a:lnTo>
                  <a:pt x="648" y="447"/>
                </a:lnTo>
                <a:lnTo>
                  <a:pt x="651" y="447"/>
                </a:lnTo>
                <a:lnTo>
                  <a:pt x="654" y="446"/>
                </a:lnTo>
                <a:lnTo>
                  <a:pt x="657" y="447"/>
                </a:lnTo>
                <a:lnTo>
                  <a:pt x="660" y="447"/>
                </a:lnTo>
                <a:lnTo>
                  <a:pt x="662" y="449"/>
                </a:lnTo>
                <a:lnTo>
                  <a:pt x="665" y="451"/>
                </a:lnTo>
                <a:lnTo>
                  <a:pt x="667" y="454"/>
                </a:lnTo>
                <a:lnTo>
                  <a:pt x="669" y="459"/>
                </a:lnTo>
                <a:lnTo>
                  <a:pt x="671" y="463"/>
                </a:lnTo>
                <a:lnTo>
                  <a:pt x="673" y="469"/>
                </a:lnTo>
                <a:lnTo>
                  <a:pt x="673" y="664"/>
                </a:lnTo>
                <a:lnTo>
                  <a:pt x="403" y="664"/>
                </a:lnTo>
                <a:lnTo>
                  <a:pt x="392" y="660"/>
                </a:lnTo>
                <a:lnTo>
                  <a:pt x="388" y="658"/>
                </a:lnTo>
                <a:lnTo>
                  <a:pt x="385" y="656"/>
                </a:lnTo>
                <a:lnTo>
                  <a:pt x="383" y="654"/>
                </a:lnTo>
                <a:lnTo>
                  <a:pt x="382" y="650"/>
                </a:lnTo>
                <a:lnTo>
                  <a:pt x="381" y="648"/>
                </a:lnTo>
                <a:lnTo>
                  <a:pt x="380" y="645"/>
                </a:lnTo>
                <a:lnTo>
                  <a:pt x="381" y="642"/>
                </a:lnTo>
                <a:lnTo>
                  <a:pt x="382" y="639"/>
                </a:lnTo>
                <a:lnTo>
                  <a:pt x="384" y="633"/>
                </a:lnTo>
                <a:lnTo>
                  <a:pt x="388" y="626"/>
                </a:lnTo>
                <a:lnTo>
                  <a:pt x="393" y="620"/>
                </a:lnTo>
                <a:lnTo>
                  <a:pt x="399" y="612"/>
                </a:lnTo>
                <a:lnTo>
                  <a:pt x="405" y="605"/>
                </a:lnTo>
                <a:lnTo>
                  <a:pt x="410" y="597"/>
                </a:lnTo>
                <a:lnTo>
                  <a:pt x="413" y="589"/>
                </a:lnTo>
                <a:lnTo>
                  <a:pt x="416" y="581"/>
                </a:lnTo>
                <a:lnTo>
                  <a:pt x="416" y="577"/>
                </a:lnTo>
                <a:lnTo>
                  <a:pt x="416" y="572"/>
                </a:lnTo>
                <a:lnTo>
                  <a:pt x="416" y="568"/>
                </a:lnTo>
                <a:lnTo>
                  <a:pt x="414" y="564"/>
                </a:lnTo>
                <a:lnTo>
                  <a:pt x="413" y="559"/>
                </a:lnTo>
                <a:lnTo>
                  <a:pt x="410" y="555"/>
                </a:lnTo>
                <a:lnTo>
                  <a:pt x="403" y="546"/>
                </a:lnTo>
                <a:lnTo>
                  <a:pt x="399" y="542"/>
                </a:lnTo>
                <a:lnTo>
                  <a:pt x="395" y="539"/>
                </a:lnTo>
                <a:lnTo>
                  <a:pt x="386" y="534"/>
                </a:lnTo>
                <a:lnTo>
                  <a:pt x="381" y="531"/>
                </a:lnTo>
                <a:lnTo>
                  <a:pt x="377" y="529"/>
                </a:lnTo>
                <a:lnTo>
                  <a:pt x="367" y="525"/>
                </a:lnTo>
                <a:lnTo>
                  <a:pt x="362" y="524"/>
                </a:lnTo>
                <a:lnTo>
                  <a:pt x="356" y="523"/>
                </a:lnTo>
                <a:lnTo>
                  <a:pt x="346" y="522"/>
                </a:lnTo>
                <a:lnTo>
                  <a:pt x="335" y="522"/>
                </a:lnTo>
                <a:lnTo>
                  <a:pt x="324" y="522"/>
                </a:lnTo>
                <a:lnTo>
                  <a:pt x="314" y="524"/>
                </a:lnTo>
                <a:lnTo>
                  <a:pt x="304" y="527"/>
                </a:lnTo>
                <a:lnTo>
                  <a:pt x="299" y="529"/>
                </a:lnTo>
                <a:lnTo>
                  <a:pt x="294" y="531"/>
                </a:lnTo>
                <a:lnTo>
                  <a:pt x="285" y="535"/>
                </a:lnTo>
                <a:lnTo>
                  <a:pt x="281" y="538"/>
                </a:lnTo>
                <a:lnTo>
                  <a:pt x="277" y="541"/>
                </a:lnTo>
                <a:lnTo>
                  <a:pt x="270" y="548"/>
                </a:lnTo>
                <a:lnTo>
                  <a:pt x="267" y="551"/>
                </a:lnTo>
                <a:lnTo>
                  <a:pt x="264" y="556"/>
                </a:lnTo>
                <a:lnTo>
                  <a:pt x="261" y="561"/>
                </a:lnTo>
                <a:lnTo>
                  <a:pt x="259" y="565"/>
                </a:lnTo>
                <a:lnTo>
                  <a:pt x="258" y="570"/>
                </a:lnTo>
                <a:lnTo>
                  <a:pt x="257" y="574"/>
                </a:lnTo>
                <a:lnTo>
                  <a:pt x="257" y="579"/>
                </a:lnTo>
                <a:lnTo>
                  <a:pt x="258" y="583"/>
                </a:lnTo>
                <a:lnTo>
                  <a:pt x="258" y="587"/>
                </a:lnTo>
                <a:lnTo>
                  <a:pt x="260" y="591"/>
                </a:lnTo>
                <a:lnTo>
                  <a:pt x="263" y="599"/>
                </a:lnTo>
                <a:lnTo>
                  <a:pt x="267" y="607"/>
                </a:lnTo>
                <a:lnTo>
                  <a:pt x="272" y="614"/>
                </a:lnTo>
                <a:lnTo>
                  <a:pt x="278" y="621"/>
                </a:lnTo>
                <a:lnTo>
                  <a:pt x="283" y="627"/>
                </a:lnTo>
                <a:lnTo>
                  <a:pt x="287" y="634"/>
                </a:lnTo>
                <a:lnTo>
                  <a:pt x="289" y="639"/>
                </a:lnTo>
                <a:lnTo>
                  <a:pt x="290" y="642"/>
                </a:lnTo>
                <a:lnTo>
                  <a:pt x="290" y="645"/>
                </a:lnTo>
                <a:lnTo>
                  <a:pt x="290" y="647"/>
                </a:lnTo>
                <a:lnTo>
                  <a:pt x="289" y="650"/>
                </a:lnTo>
                <a:lnTo>
                  <a:pt x="288" y="653"/>
                </a:lnTo>
                <a:lnTo>
                  <a:pt x="286" y="656"/>
                </a:lnTo>
                <a:lnTo>
                  <a:pt x="283" y="658"/>
                </a:lnTo>
                <a:lnTo>
                  <a:pt x="279" y="660"/>
                </a:lnTo>
                <a:lnTo>
                  <a:pt x="274" y="662"/>
                </a:lnTo>
                <a:lnTo>
                  <a:pt x="268" y="664"/>
                </a:lnTo>
                <a:lnTo>
                  <a:pt x="1" y="664"/>
                </a:lnTo>
                <a:lnTo>
                  <a:pt x="1" y="468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12000" tIns="468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 useBgFill="1">
        <p:nvSpPr>
          <p:cNvPr id="8" name="Freeform 8"/>
          <p:cNvSpPr>
            <a:spLocks/>
          </p:cNvSpPr>
          <p:nvPr/>
        </p:nvSpPr>
        <p:spPr bwMode="auto">
          <a:xfrm>
            <a:off x="467544" y="4793650"/>
            <a:ext cx="1901880" cy="1515670"/>
          </a:xfrm>
          <a:custGeom>
            <a:avLst/>
            <a:gdLst>
              <a:gd name="T0" fmla="*/ 673 w 677"/>
              <a:gd name="T1" fmla="*/ 204 h 524"/>
              <a:gd name="T2" fmla="*/ 666 w 677"/>
              <a:gd name="T3" fmla="*/ 212 h 524"/>
              <a:gd name="T4" fmla="*/ 656 w 677"/>
              <a:gd name="T5" fmla="*/ 213 h 524"/>
              <a:gd name="T6" fmla="*/ 641 w 677"/>
              <a:gd name="T7" fmla="*/ 206 h 524"/>
              <a:gd name="T8" fmla="*/ 620 w 677"/>
              <a:gd name="T9" fmla="*/ 192 h 524"/>
              <a:gd name="T10" fmla="*/ 601 w 677"/>
              <a:gd name="T11" fmla="*/ 183 h 524"/>
              <a:gd name="T12" fmla="*/ 588 w 677"/>
              <a:gd name="T13" fmla="*/ 181 h 524"/>
              <a:gd name="T14" fmla="*/ 575 w 677"/>
              <a:gd name="T15" fmla="*/ 186 h 524"/>
              <a:gd name="T16" fmla="*/ 562 w 677"/>
              <a:gd name="T17" fmla="*/ 194 h 524"/>
              <a:gd name="T18" fmla="*/ 550 w 677"/>
              <a:gd name="T19" fmla="*/ 209 h 524"/>
              <a:gd name="T20" fmla="*/ 541 w 677"/>
              <a:gd name="T21" fmla="*/ 227 h 524"/>
              <a:gd name="T22" fmla="*/ 536 w 677"/>
              <a:gd name="T23" fmla="*/ 253 h 524"/>
              <a:gd name="T24" fmla="*/ 537 w 677"/>
              <a:gd name="T25" fmla="*/ 281 h 524"/>
              <a:gd name="T26" fmla="*/ 545 w 677"/>
              <a:gd name="T27" fmla="*/ 306 h 524"/>
              <a:gd name="T28" fmla="*/ 554 w 677"/>
              <a:gd name="T29" fmla="*/ 319 h 524"/>
              <a:gd name="T30" fmla="*/ 564 w 677"/>
              <a:gd name="T31" fmla="*/ 330 h 524"/>
              <a:gd name="T32" fmla="*/ 578 w 677"/>
              <a:gd name="T33" fmla="*/ 338 h 524"/>
              <a:gd name="T34" fmla="*/ 591 w 677"/>
              <a:gd name="T35" fmla="*/ 340 h 524"/>
              <a:gd name="T36" fmla="*/ 611 w 677"/>
              <a:gd name="T37" fmla="*/ 333 h 524"/>
              <a:gd name="T38" fmla="*/ 640 w 677"/>
              <a:gd name="T39" fmla="*/ 314 h 524"/>
              <a:gd name="T40" fmla="*/ 658 w 677"/>
              <a:gd name="T41" fmla="*/ 305 h 524"/>
              <a:gd name="T42" fmla="*/ 666 w 677"/>
              <a:gd name="T43" fmla="*/ 307 h 524"/>
              <a:gd name="T44" fmla="*/ 673 w 677"/>
              <a:gd name="T45" fmla="*/ 315 h 524"/>
              <a:gd name="T46" fmla="*/ 677 w 677"/>
              <a:gd name="T47" fmla="*/ 523 h 524"/>
              <a:gd name="T48" fmla="*/ 274 w 677"/>
              <a:gd name="T49" fmla="*/ 0 h 524"/>
              <a:gd name="T50" fmla="*/ 285 w 677"/>
              <a:gd name="T51" fmla="*/ 6 h 524"/>
              <a:gd name="T52" fmla="*/ 291 w 677"/>
              <a:gd name="T53" fmla="*/ 13 h 524"/>
              <a:gd name="T54" fmla="*/ 291 w 677"/>
              <a:gd name="T55" fmla="*/ 21 h 524"/>
              <a:gd name="T56" fmla="*/ 283 w 677"/>
              <a:gd name="T57" fmla="*/ 35 h 524"/>
              <a:gd name="T58" fmla="*/ 269 w 677"/>
              <a:gd name="T59" fmla="*/ 56 h 524"/>
              <a:gd name="T60" fmla="*/ 261 w 677"/>
              <a:gd name="T61" fmla="*/ 75 h 524"/>
              <a:gd name="T62" fmla="*/ 260 w 677"/>
              <a:gd name="T63" fmla="*/ 89 h 524"/>
              <a:gd name="T64" fmla="*/ 262 w 677"/>
              <a:gd name="T65" fmla="*/ 98 h 524"/>
              <a:gd name="T66" fmla="*/ 269 w 677"/>
              <a:gd name="T67" fmla="*/ 110 h 524"/>
              <a:gd name="T68" fmla="*/ 279 w 677"/>
              <a:gd name="T69" fmla="*/ 121 h 524"/>
              <a:gd name="T70" fmla="*/ 300 w 677"/>
              <a:gd name="T71" fmla="*/ 133 h 524"/>
              <a:gd name="T72" fmla="*/ 327 w 677"/>
              <a:gd name="T73" fmla="*/ 139 h 524"/>
              <a:gd name="T74" fmla="*/ 359 w 677"/>
              <a:gd name="T75" fmla="*/ 139 h 524"/>
              <a:gd name="T76" fmla="*/ 384 w 677"/>
              <a:gd name="T77" fmla="*/ 131 h 524"/>
              <a:gd name="T78" fmla="*/ 397 w 677"/>
              <a:gd name="T79" fmla="*/ 122 h 524"/>
              <a:gd name="T80" fmla="*/ 408 w 677"/>
              <a:gd name="T81" fmla="*/ 112 h 524"/>
              <a:gd name="T82" fmla="*/ 416 w 677"/>
              <a:gd name="T83" fmla="*/ 99 h 524"/>
              <a:gd name="T84" fmla="*/ 417 w 677"/>
              <a:gd name="T85" fmla="*/ 86 h 524"/>
              <a:gd name="T86" fmla="*/ 415 w 677"/>
              <a:gd name="T87" fmla="*/ 73 h 524"/>
              <a:gd name="T88" fmla="*/ 396 w 677"/>
              <a:gd name="T89" fmla="*/ 43 h 524"/>
              <a:gd name="T90" fmla="*/ 384 w 677"/>
              <a:gd name="T91" fmla="*/ 24 h 524"/>
              <a:gd name="T92" fmla="*/ 383 w 677"/>
              <a:gd name="T93" fmla="*/ 13 h 524"/>
              <a:gd name="T94" fmla="*/ 389 w 677"/>
              <a:gd name="T95" fmla="*/ 6 h 524"/>
              <a:gd name="T96" fmla="*/ 401 w 677"/>
              <a:gd name="T97" fmla="*/ 0 h 52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7"/>
              <a:gd name="T148" fmla="*/ 0 h 524"/>
              <a:gd name="T149" fmla="*/ 677 w 677"/>
              <a:gd name="T150" fmla="*/ 524 h 52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7" h="524">
                <a:moveTo>
                  <a:pt x="677" y="0"/>
                </a:moveTo>
                <a:lnTo>
                  <a:pt x="677" y="195"/>
                </a:lnTo>
                <a:lnTo>
                  <a:pt x="673" y="204"/>
                </a:lnTo>
                <a:lnTo>
                  <a:pt x="670" y="207"/>
                </a:lnTo>
                <a:lnTo>
                  <a:pt x="668" y="210"/>
                </a:lnTo>
                <a:lnTo>
                  <a:pt x="666" y="212"/>
                </a:lnTo>
                <a:lnTo>
                  <a:pt x="663" y="213"/>
                </a:lnTo>
                <a:lnTo>
                  <a:pt x="658" y="214"/>
                </a:lnTo>
                <a:lnTo>
                  <a:pt x="656" y="213"/>
                </a:lnTo>
                <a:lnTo>
                  <a:pt x="653" y="212"/>
                </a:lnTo>
                <a:lnTo>
                  <a:pt x="647" y="210"/>
                </a:lnTo>
                <a:lnTo>
                  <a:pt x="641" y="206"/>
                </a:lnTo>
                <a:lnTo>
                  <a:pt x="634" y="201"/>
                </a:lnTo>
                <a:lnTo>
                  <a:pt x="628" y="196"/>
                </a:lnTo>
                <a:lnTo>
                  <a:pt x="620" y="192"/>
                </a:lnTo>
                <a:lnTo>
                  <a:pt x="613" y="187"/>
                </a:lnTo>
                <a:lnTo>
                  <a:pt x="605" y="184"/>
                </a:lnTo>
                <a:lnTo>
                  <a:pt x="601" y="183"/>
                </a:lnTo>
                <a:lnTo>
                  <a:pt x="597" y="181"/>
                </a:lnTo>
                <a:lnTo>
                  <a:pt x="593" y="181"/>
                </a:lnTo>
                <a:lnTo>
                  <a:pt x="588" y="181"/>
                </a:lnTo>
                <a:lnTo>
                  <a:pt x="584" y="183"/>
                </a:lnTo>
                <a:lnTo>
                  <a:pt x="580" y="184"/>
                </a:lnTo>
                <a:lnTo>
                  <a:pt x="575" y="186"/>
                </a:lnTo>
                <a:lnTo>
                  <a:pt x="569" y="188"/>
                </a:lnTo>
                <a:lnTo>
                  <a:pt x="566" y="191"/>
                </a:lnTo>
                <a:lnTo>
                  <a:pt x="562" y="194"/>
                </a:lnTo>
                <a:lnTo>
                  <a:pt x="559" y="197"/>
                </a:lnTo>
                <a:lnTo>
                  <a:pt x="555" y="201"/>
                </a:lnTo>
                <a:lnTo>
                  <a:pt x="550" y="209"/>
                </a:lnTo>
                <a:lnTo>
                  <a:pt x="545" y="218"/>
                </a:lnTo>
                <a:lnTo>
                  <a:pt x="543" y="222"/>
                </a:lnTo>
                <a:lnTo>
                  <a:pt x="541" y="227"/>
                </a:lnTo>
                <a:lnTo>
                  <a:pt x="538" y="237"/>
                </a:lnTo>
                <a:lnTo>
                  <a:pt x="537" y="248"/>
                </a:lnTo>
                <a:lnTo>
                  <a:pt x="536" y="253"/>
                </a:lnTo>
                <a:lnTo>
                  <a:pt x="536" y="259"/>
                </a:lnTo>
                <a:lnTo>
                  <a:pt x="536" y="269"/>
                </a:lnTo>
                <a:lnTo>
                  <a:pt x="537" y="281"/>
                </a:lnTo>
                <a:lnTo>
                  <a:pt x="540" y="291"/>
                </a:lnTo>
                <a:lnTo>
                  <a:pt x="543" y="301"/>
                </a:lnTo>
                <a:lnTo>
                  <a:pt x="545" y="306"/>
                </a:lnTo>
                <a:lnTo>
                  <a:pt x="548" y="311"/>
                </a:lnTo>
                <a:lnTo>
                  <a:pt x="551" y="315"/>
                </a:lnTo>
                <a:lnTo>
                  <a:pt x="554" y="319"/>
                </a:lnTo>
                <a:lnTo>
                  <a:pt x="557" y="323"/>
                </a:lnTo>
                <a:lnTo>
                  <a:pt x="560" y="327"/>
                </a:lnTo>
                <a:lnTo>
                  <a:pt x="564" y="330"/>
                </a:lnTo>
                <a:lnTo>
                  <a:pt x="568" y="333"/>
                </a:lnTo>
                <a:lnTo>
                  <a:pt x="574" y="336"/>
                </a:lnTo>
                <a:lnTo>
                  <a:pt x="578" y="338"/>
                </a:lnTo>
                <a:lnTo>
                  <a:pt x="582" y="339"/>
                </a:lnTo>
                <a:lnTo>
                  <a:pt x="587" y="340"/>
                </a:lnTo>
                <a:lnTo>
                  <a:pt x="591" y="340"/>
                </a:lnTo>
                <a:lnTo>
                  <a:pt x="595" y="339"/>
                </a:lnTo>
                <a:lnTo>
                  <a:pt x="603" y="337"/>
                </a:lnTo>
                <a:lnTo>
                  <a:pt x="611" y="333"/>
                </a:lnTo>
                <a:lnTo>
                  <a:pt x="619" y="329"/>
                </a:lnTo>
                <a:lnTo>
                  <a:pt x="633" y="318"/>
                </a:lnTo>
                <a:lnTo>
                  <a:pt x="640" y="314"/>
                </a:lnTo>
                <a:lnTo>
                  <a:pt x="646" y="309"/>
                </a:lnTo>
                <a:lnTo>
                  <a:pt x="653" y="306"/>
                </a:lnTo>
                <a:lnTo>
                  <a:pt x="658" y="305"/>
                </a:lnTo>
                <a:lnTo>
                  <a:pt x="661" y="305"/>
                </a:lnTo>
                <a:lnTo>
                  <a:pt x="664" y="306"/>
                </a:lnTo>
                <a:lnTo>
                  <a:pt x="666" y="307"/>
                </a:lnTo>
                <a:lnTo>
                  <a:pt x="668" y="309"/>
                </a:lnTo>
                <a:lnTo>
                  <a:pt x="671" y="311"/>
                </a:lnTo>
                <a:lnTo>
                  <a:pt x="673" y="315"/>
                </a:lnTo>
                <a:lnTo>
                  <a:pt x="675" y="319"/>
                </a:lnTo>
                <a:lnTo>
                  <a:pt x="677" y="324"/>
                </a:lnTo>
                <a:lnTo>
                  <a:pt x="677" y="523"/>
                </a:lnTo>
                <a:lnTo>
                  <a:pt x="0" y="524"/>
                </a:lnTo>
                <a:lnTo>
                  <a:pt x="0" y="0"/>
                </a:lnTo>
                <a:lnTo>
                  <a:pt x="274" y="0"/>
                </a:lnTo>
                <a:lnTo>
                  <a:pt x="278" y="2"/>
                </a:lnTo>
                <a:lnTo>
                  <a:pt x="282" y="4"/>
                </a:lnTo>
                <a:lnTo>
                  <a:pt x="285" y="6"/>
                </a:lnTo>
                <a:lnTo>
                  <a:pt x="288" y="8"/>
                </a:lnTo>
                <a:lnTo>
                  <a:pt x="290" y="10"/>
                </a:lnTo>
                <a:lnTo>
                  <a:pt x="291" y="13"/>
                </a:lnTo>
                <a:lnTo>
                  <a:pt x="291" y="15"/>
                </a:lnTo>
                <a:lnTo>
                  <a:pt x="291" y="18"/>
                </a:lnTo>
                <a:lnTo>
                  <a:pt x="291" y="21"/>
                </a:lnTo>
                <a:lnTo>
                  <a:pt x="290" y="23"/>
                </a:lnTo>
                <a:lnTo>
                  <a:pt x="287" y="29"/>
                </a:lnTo>
                <a:lnTo>
                  <a:pt x="283" y="35"/>
                </a:lnTo>
                <a:lnTo>
                  <a:pt x="279" y="42"/>
                </a:lnTo>
                <a:lnTo>
                  <a:pt x="274" y="49"/>
                </a:lnTo>
                <a:lnTo>
                  <a:pt x="269" y="56"/>
                </a:lnTo>
                <a:lnTo>
                  <a:pt x="265" y="63"/>
                </a:lnTo>
                <a:lnTo>
                  <a:pt x="262" y="71"/>
                </a:lnTo>
                <a:lnTo>
                  <a:pt x="261" y="75"/>
                </a:lnTo>
                <a:lnTo>
                  <a:pt x="260" y="79"/>
                </a:lnTo>
                <a:lnTo>
                  <a:pt x="259" y="83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2" y="98"/>
                </a:lnTo>
                <a:lnTo>
                  <a:pt x="263" y="102"/>
                </a:lnTo>
                <a:lnTo>
                  <a:pt x="266" y="107"/>
                </a:lnTo>
                <a:lnTo>
                  <a:pt x="269" y="110"/>
                </a:lnTo>
                <a:lnTo>
                  <a:pt x="272" y="114"/>
                </a:lnTo>
                <a:lnTo>
                  <a:pt x="275" y="118"/>
                </a:lnTo>
                <a:lnTo>
                  <a:pt x="279" y="121"/>
                </a:lnTo>
                <a:lnTo>
                  <a:pt x="287" y="126"/>
                </a:lnTo>
                <a:lnTo>
                  <a:pt x="295" y="131"/>
                </a:lnTo>
                <a:lnTo>
                  <a:pt x="300" y="133"/>
                </a:lnTo>
                <a:lnTo>
                  <a:pt x="305" y="135"/>
                </a:lnTo>
                <a:lnTo>
                  <a:pt x="315" y="138"/>
                </a:lnTo>
                <a:lnTo>
                  <a:pt x="327" y="139"/>
                </a:lnTo>
                <a:lnTo>
                  <a:pt x="337" y="140"/>
                </a:lnTo>
                <a:lnTo>
                  <a:pt x="348" y="140"/>
                </a:lnTo>
                <a:lnTo>
                  <a:pt x="359" y="139"/>
                </a:lnTo>
                <a:lnTo>
                  <a:pt x="369" y="136"/>
                </a:lnTo>
                <a:lnTo>
                  <a:pt x="379" y="133"/>
                </a:lnTo>
                <a:lnTo>
                  <a:pt x="384" y="131"/>
                </a:lnTo>
                <a:lnTo>
                  <a:pt x="388" y="128"/>
                </a:lnTo>
                <a:lnTo>
                  <a:pt x="393" y="125"/>
                </a:lnTo>
                <a:lnTo>
                  <a:pt x="397" y="122"/>
                </a:lnTo>
                <a:lnTo>
                  <a:pt x="401" y="119"/>
                </a:lnTo>
                <a:lnTo>
                  <a:pt x="404" y="116"/>
                </a:lnTo>
                <a:lnTo>
                  <a:pt x="408" y="112"/>
                </a:lnTo>
                <a:lnTo>
                  <a:pt x="411" y="108"/>
                </a:lnTo>
                <a:lnTo>
                  <a:pt x="414" y="103"/>
                </a:lnTo>
                <a:lnTo>
                  <a:pt x="416" y="99"/>
                </a:lnTo>
                <a:lnTo>
                  <a:pt x="417" y="95"/>
                </a:lnTo>
                <a:lnTo>
                  <a:pt x="417" y="91"/>
                </a:lnTo>
                <a:lnTo>
                  <a:pt x="417" y="86"/>
                </a:lnTo>
                <a:lnTo>
                  <a:pt x="417" y="81"/>
                </a:lnTo>
                <a:lnTo>
                  <a:pt x="416" y="77"/>
                </a:lnTo>
                <a:lnTo>
                  <a:pt x="415" y="73"/>
                </a:lnTo>
                <a:lnTo>
                  <a:pt x="411" y="65"/>
                </a:lnTo>
                <a:lnTo>
                  <a:pt x="407" y="58"/>
                </a:lnTo>
                <a:lnTo>
                  <a:pt x="396" y="43"/>
                </a:lnTo>
                <a:lnTo>
                  <a:pt x="391" y="36"/>
                </a:lnTo>
                <a:lnTo>
                  <a:pt x="387" y="30"/>
                </a:lnTo>
                <a:lnTo>
                  <a:pt x="384" y="24"/>
                </a:lnTo>
                <a:lnTo>
                  <a:pt x="383" y="18"/>
                </a:lnTo>
                <a:lnTo>
                  <a:pt x="383" y="15"/>
                </a:lnTo>
                <a:lnTo>
                  <a:pt x="383" y="13"/>
                </a:lnTo>
                <a:lnTo>
                  <a:pt x="384" y="10"/>
                </a:lnTo>
                <a:lnTo>
                  <a:pt x="386" y="8"/>
                </a:lnTo>
                <a:lnTo>
                  <a:pt x="389" y="6"/>
                </a:lnTo>
                <a:lnTo>
                  <a:pt x="392" y="4"/>
                </a:lnTo>
                <a:lnTo>
                  <a:pt x="396" y="2"/>
                </a:lnTo>
                <a:lnTo>
                  <a:pt x="401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 useBgFill="1">
        <p:nvSpPr>
          <p:cNvPr id="12" name="Freeform 12"/>
          <p:cNvSpPr>
            <a:spLocks/>
          </p:cNvSpPr>
          <p:nvPr/>
        </p:nvSpPr>
        <p:spPr bwMode="auto">
          <a:xfrm>
            <a:off x="467544" y="1772816"/>
            <a:ext cx="1901880" cy="1508666"/>
          </a:xfrm>
          <a:custGeom>
            <a:avLst/>
            <a:gdLst>
              <a:gd name="T0" fmla="*/ 675 w 677"/>
              <a:gd name="T1" fmla="*/ 196 h 522"/>
              <a:gd name="T2" fmla="*/ 669 w 677"/>
              <a:gd name="T3" fmla="*/ 207 h 522"/>
              <a:gd name="T4" fmla="*/ 661 w 677"/>
              <a:gd name="T5" fmla="*/ 213 h 522"/>
              <a:gd name="T6" fmla="*/ 650 w 677"/>
              <a:gd name="T7" fmla="*/ 212 h 522"/>
              <a:gd name="T8" fmla="*/ 634 w 677"/>
              <a:gd name="T9" fmla="*/ 202 h 522"/>
              <a:gd name="T10" fmla="*/ 615 w 677"/>
              <a:gd name="T11" fmla="*/ 189 h 522"/>
              <a:gd name="T12" fmla="*/ 601 w 677"/>
              <a:gd name="T13" fmla="*/ 184 h 522"/>
              <a:gd name="T14" fmla="*/ 589 w 677"/>
              <a:gd name="T15" fmla="*/ 182 h 522"/>
              <a:gd name="T16" fmla="*/ 578 w 677"/>
              <a:gd name="T17" fmla="*/ 184 h 522"/>
              <a:gd name="T18" fmla="*/ 566 w 677"/>
              <a:gd name="T19" fmla="*/ 190 h 522"/>
              <a:gd name="T20" fmla="*/ 556 w 677"/>
              <a:gd name="T21" fmla="*/ 198 h 522"/>
              <a:gd name="T22" fmla="*/ 542 w 677"/>
              <a:gd name="T23" fmla="*/ 222 h 522"/>
              <a:gd name="T24" fmla="*/ 537 w 677"/>
              <a:gd name="T25" fmla="*/ 241 h 522"/>
              <a:gd name="T26" fmla="*/ 535 w 677"/>
              <a:gd name="T27" fmla="*/ 273 h 522"/>
              <a:gd name="T28" fmla="*/ 539 w 677"/>
              <a:gd name="T29" fmla="*/ 294 h 522"/>
              <a:gd name="T30" fmla="*/ 548 w 677"/>
              <a:gd name="T31" fmla="*/ 312 h 522"/>
              <a:gd name="T32" fmla="*/ 562 w 677"/>
              <a:gd name="T33" fmla="*/ 330 h 522"/>
              <a:gd name="T34" fmla="*/ 577 w 677"/>
              <a:gd name="T35" fmla="*/ 338 h 522"/>
              <a:gd name="T36" fmla="*/ 590 w 677"/>
              <a:gd name="T37" fmla="*/ 340 h 522"/>
              <a:gd name="T38" fmla="*/ 603 w 677"/>
              <a:gd name="T39" fmla="*/ 337 h 522"/>
              <a:gd name="T40" fmla="*/ 619 w 677"/>
              <a:gd name="T41" fmla="*/ 329 h 522"/>
              <a:gd name="T42" fmla="*/ 650 w 677"/>
              <a:gd name="T43" fmla="*/ 308 h 522"/>
              <a:gd name="T44" fmla="*/ 658 w 677"/>
              <a:gd name="T45" fmla="*/ 306 h 522"/>
              <a:gd name="T46" fmla="*/ 666 w 677"/>
              <a:gd name="T47" fmla="*/ 308 h 522"/>
              <a:gd name="T48" fmla="*/ 673 w 677"/>
              <a:gd name="T49" fmla="*/ 317 h 522"/>
              <a:gd name="T50" fmla="*/ 405 w 677"/>
              <a:gd name="T51" fmla="*/ 522 h 522"/>
              <a:gd name="T52" fmla="*/ 388 w 677"/>
              <a:gd name="T53" fmla="*/ 513 h 522"/>
              <a:gd name="T54" fmla="*/ 383 w 677"/>
              <a:gd name="T55" fmla="*/ 506 h 522"/>
              <a:gd name="T56" fmla="*/ 385 w 677"/>
              <a:gd name="T57" fmla="*/ 495 h 522"/>
              <a:gd name="T58" fmla="*/ 406 w 677"/>
              <a:gd name="T59" fmla="*/ 463 h 522"/>
              <a:gd name="T60" fmla="*/ 416 w 677"/>
              <a:gd name="T61" fmla="*/ 441 h 522"/>
              <a:gd name="T62" fmla="*/ 417 w 677"/>
              <a:gd name="T63" fmla="*/ 429 h 522"/>
              <a:gd name="T64" fmla="*/ 414 w 677"/>
              <a:gd name="T65" fmla="*/ 418 h 522"/>
              <a:gd name="T66" fmla="*/ 407 w 677"/>
              <a:gd name="T67" fmla="*/ 406 h 522"/>
              <a:gd name="T68" fmla="*/ 392 w 677"/>
              <a:gd name="T69" fmla="*/ 393 h 522"/>
              <a:gd name="T70" fmla="*/ 377 w 677"/>
              <a:gd name="T71" fmla="*/ 386 h 522"/>
              <a:gd name="T72" fmla="*/ 355 w 677"/>
              <a:gd name="T73" fmla="*/ 381 h 522"/>
              <a:gd name="T74" fmla="*/ 325 w 677"/>
              <a:gd name="T75" fmla="*/ 381 h 522"/>
              <a:gd name="T76" fmla="*/ 296 w 677"/>
              <a:gd name="T77" fmla="*/ 388 h 522"/>
              <a:gd name="T78" fmla="*/ 281 w 677"/>
              <a:gd name="T79" fmla="*/ 397 h 522"/>
              <a:gd name="T80" fmla="*/ 269 w 677"/>
              <a:gd name="T81" fmla="*/ 409 h 522"/>
              <a:gd name="T82" fmla="*/ 261 w 677"/>
              <a:gd name="T83" fmla="*/ 423 h 522"/>
              <a:gd name="T84" fmla="*/ 259 w 677"/>
              <a:gd name="T85" fmla="*/ 436 h 522"/>
              <a:gd name="T86" fmla="*/ 262 w 677"/>
              <a:gd name="T87" fmla="*/ 450 h 522"/>
              <a:gd name="T88" fmla="*/ 274 w 677"/>
              <a:gd name="T89" fmla="*/ 472 h 522"/>
              <a:gd name="T90" fmla="*/ 288 w 677"/>
              <a:gd name="T91" fmla="*/ 492 h 522"/>
              <a:gd name="T92" fmla="*/ 291 w 677"/>
              <a:gd name="T93" fmla="*/ 503 h 522"/>
              <a:gd name="T94" fmla="*/ 289 w 677"/>
              <a:gd name="T95" fmla="*/ 511 h 522"/>
              <a:gd name="T96" fmla="*/ 280 w 677"/>
              <a:gd name="T97" fmla="*/ 517 h 522"/>
              <a:gd name="T98" fmla="*/ 0 w 677"/>
              <a:gd name="T99" fmla="*/ 522 h 52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7"/>
              <a:gd name="T151" fmla="*/ 0 h 522"/>
              <a:gd name="T152" fmla="*/ 677 w 677"/>
              <a:gd name="T153" fmla="*/ 522 h 52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7" h="522">
                <a:moveTo>
                  <a:pt x="677" y="0"/>
                </a:moveTo>
                <a:lnTo>
                  <a:pt x="677" y="193"/>
                </a:lnTo>
                <a:lnTo>
                  <a:pt x="675" y="196"/>
                </a:lnTo>
                <a:lnTo>
                  <a:pt x="674" y="200"/>
                </a:lnTo>
                <a:lnTo>
                  <a:pt x="671" y="205"/>
                </a:lnTo>
                <a:lnTo>
                  <a:pt x="669" y="207"/>
                </a:lnTo>
                <a:lnTo>
                  <a:pt x="668" y="209"/>
                </a:lnTo>
                <a:lnTo>
                  <a:pt x="665" y="212"/>
                </a:lnTo>
                <a:lnTo>
                  <a:pt x="661" y="213"/>
                </a:lnTo>
                <a:lnTo>
                  <a:pt x="657" y="214"/>
                </a:lnTo>
                <a:lnTo>
                  <a:pt x="654" y="213"/>
                </a:lnTo>
                <a:lnTo>
                  <a:pt x="650" y="212"/>
                </a:lnTo>
                <a:lnTo>
                  <a:pt x="646" y="210"/>
                </a:lnTo>
                <a:lnTo>
                  <a:pt x="642" y="208"/>
                </a:lnTo>
                <a:lnTo>
                  <a:pt x="634" y="202"/>
                </a:lnTo>
                <a:lnTo>
                  <a:pt x="627" y="197"/>
                </a:lnTo>
                <a:lnTo>
                  <a:pt x="620" y="192"/>
                </a:lnTo>
                <a:lnTo>
                  <a:pt x="615" y="189"/>
                </a:lnTo>
                <a:lnTo>
                  <a:pt x="610" y="187"/>
                </a:lnTo>
                <a:lnTo>
                  <a:pt x="606" y="185"/>
                </a:lnTo>
                <a:lnTo>
                  <a:pt x="601" y="184"/>
                </a:lnTo>
                <a:lnTo>
                  <a:pt x="597" y="183"/>
                </a:lnTo>
                <a:lnTo>
                  <a:pt x="593" y="182"/>
                </a:lnTo>
                <a:lnTo>
                  <a:pt x="589" y="182"/>
                </a:lnTo>
                <a:lnTo>
                  <a:pt x="586" y="183"/>
                </a:lnTo>
                <a:lnTo>
                  <a:pt x="582" y="183"/>
                </a:lnTo>
                <a:lnTo>
                  <a:pt x="578" y="184"/>
                </a:lnTo>
                <a:lnTo>
                  <a:pt x="574" y="186"/>
                </a:lnTo>
                <a:lnTo>
                  <a:pt x="569" y="188"/>
                </a:lnTo>
                <a:lnTo>
                  <a:pt x="566" y="190"/>
                </a:lnTo>
                <a:lnTo>
                  <a:pt x="562" y="192"/>
                </a:lnTo>
                <a:lnTo>
                  <a:pt x="559" y="195"/>
                </a:lnTo>
                <a:lnTo>
                  <a:pt x="556" y="198"/>
                </a:lnTo>
                <a:lnTo>
                  <a:pt x="551" y="205"/>
                </a:lnTo>
                <a:lnTo>
                  <a:pt x="546" y="213"/>
                </a:lnTo>
                <a:lnTo>
                  <a:pt x="542" y="222"/>
                </a:lnTo>
                <a:lnTo>
                  <a:pt x="539" y="231"/>
                </a:lnTo>
                <a:lnTo>
                  <a:pt x="538" y="236"/>
                </a:lnTo>
                <a:lnTo>
                  <a:pt x="537" y="241"/>
                </a:lnTo>
                <a:lnTo>
                  <a:pt x="535" y="253"/>
                </a:lnTo>
                <a:lnTo>
                  <a:pt x="535" y="263"/>
                </a:lnTo>
                <a:lnTo>
                  <a:pt x="535" y="273"/>
                </a:lnTo>
                <a:lnTo>
                  <a:pt x="536" y="279"/>
                </a:lnTo>
                <a:lnTo>
                  <a:pt x="537" y="284"/>
                </a:lnTo>
                <a:lnTo>
                  <a:pt x="539" y="294"/>
                </a:lnTo>
                <a:lnTo>
                  <a:pt x="543" y="303"/>
                </a:lnTo>
                <a:lnTo>
                  <a:pt x="545" y="308"/>
                </a:lnTo>
                <a:lnTo>
                  <a:pt x="548" y="312"/>
                </a:lnTo>
                <a:lnTo>
                  <a:pt x="552" y="319"/>
                </a:lnTo>
                <a:lnTo>
                  <a:pt x="557" y="325"/>
                </a:lnTo>
                <a:lnTo>
                  <a:pt x="562" y="330"/>
                </a:lnTo>
                <a:lnTo>
                  <a:pt x="568" y="334"/>
                </a:lnTo>
                <a:lnTo>
                  <a:pt x="573" y="337"/>
                </a:lnTo>
                <a:lnTo>
                  <a:pt x="577" y="338"/>
                </a:lnTo>
                <a:lnTo>
                  <a:pt x="582" y="340"/>
                </a:lnTo>
                <a:lnTo>
                  <a:pt x="586" y="340"/>
                </a:lnTo>
                <a:lnTo>
                  <a:pt x="590" y="340"/>
                </a:lnTo>
                <a:lnTo>
                  <a:pt x="595" y="340"/>
                </a:lnTo>
                <a:lnTo>
                  <a:pt x="599" y="339"/>
                </a:lnTo>
                <a:lnTo>
                  <a:pt x="603" y="337"/>
                </a:lnTo>
                <a:lnTo>
                  <a:pt x="607" y="336"/>
                </a:lnTo>
                <a:lnTo>
                  <a:pt x="611" y="334"/>
                </a:lnTo>
                <a:lnTo>
                  <a:pt x="619" y="329"/>
                </a:lnTo>
                <a:lnTo>
                  <a:pt x="633" y="318"/>
                </a:lnTo>
                <a:lnTo>
                  <a:pt x="647" y="309"/>
                </a:lnTo>
                <a:lnTo>
                  <a:pt x="650" y="308"/>
                </a:lnTo>
                <a:lnTo>
                  <a:pt x="653" y="307"/>
                </a:lnTo>
                <a:lnTo>
                  <a:pt x="656" y="306"/>
                </a:lnTo>
                <a:lnTo>
                  <a:pt x="658" y="306"/>
                </a:lnTo>
                <a:lnTo>
                  <a:pt x="661" y="306"/>
                </a:lnTo>
                <a:lnTo>
                  <a:pt x="664" y="307"/>
                </a:lnTo>
                <a:lnTo>
                  <a:pt x="666" y="308"/>
                </a:lnTo>
                <a:lnTo>
                  <a:pt x="668" y="310"/>
                </a:lnTo>
                <a:lnTo>
                  <a:pt x="671" y="313"/>
                </a:lnTo>
                <a:lnTo>
                  <a:pt x="673" y="317"/>
                </a:lnTo>
                <a:lnTo>
                  <a:pt x="677" y="328"/>
                </a:lnTo>
                <a:lnTo>
                  <a:pt x="677" y="522"/>
                </a:lnTo>
                <a:lnTo>
                  <a:pt x="405" y="522"/>
                </a:lnTo>
                <a:lnTo>
                  <a:pt x="398" y="519"/>
                </a:lnTo>
                <a:lnTo>
                  <a:pt x="392" y="516"/>
                </a:lnTo>
                <a:lnTo>
                  <a:pt x="388" y="513"/>
                </a:lnTo>
                <a:lnTo>
                  <a:pt x="386" y="511"/>
                </a:lnTo>
                <a:lnTo>
                  <a:pt x="385" y="510"/>
                </a:lnTo>
                <a:lnTo>
                  <a:pt x="383" y="506"/>
                </a:lnTo>
                <a:lnTo>
                  <a:pt x="383" y="502"/>
                </a:lnTo>
                <a:lnTo>
                  <a:pt x="383" y="499"/>
                </a:lnTo>
                <a:lnTo>
                  <a:pt x="385" y="495"/>
                </a:lnTo>
                <a:lnTo>
                  <a:pt x="390" y="486"/>
                </a:lnTo>
                <a:lnTo>
                  <a:pt x="396" y="477"/>
                </a:lnTo>
                <a:lnTo>
                  <a:pt x="406" y="463"/>
                </a:lnTo>
                <a:lnTo>
                  <a:pt x="411" y="456"/>
                </a:lnTo>
                <a:lnTo>
                  <a:pt x="414" y="448"/>
                </a:lnTo>
                <a:lnTo>
                  <a:pt x="416" y="441"/>
                </a:lnTo>
                <a:lnTo>
                  <a:pt x="417" y="438"/>
                </a:lnTo>
                <a:lnTo>
                  <a:pt x="417" y="435"/>
                </a:lnTo>
                <a:lnTo>
                  <a:pt x="417" y="429"/>
                </a:lnTo>
                <a:lnTo>
                  <a:pt x="416" y="422"/>
                </a:lnTo>
                <a:lnTo>
                  <a:pt x="415" y="420"/>
                </a:lnTo>
                <a:lnTo>
                  <a:pt x="414" y="418"/>
                </a:lnTo>
                <a:lnTo>
                  <a:pt x="412" y="414"/>
                </a:lnTo>
                <a:lnTo>
                  <a:pt x="410" y="410"/>
                </a:lnTo>
                <a:lnTo>
                  <a:pt x="407" y="406"/>
                </a:lnTo>
                <a:lnTo>
                  <a:pt x="404" y="402"/>
                </a:lnTo>
                <a:lnTo>
                  <a:pt x="400" y="399"/>
                </a:lnTo>
                <a:lnTo>
                  <a:pt x="392" y="393"/>
                </a:lnTo>
                <a:lnTo>
                  <a:pt x="387" y="391"/>
                </a:lnTo>
                <a:lnTo>
                  <a:pt x="382" y="388"/>
                </a:lnTo>
                <a:lnTo>
                  <a:pt x="377" y="386"/>
                </a:lnTo>
                <a:lnTo>
                  <a:pt x="372" y="385"/>
                </a:lnTo>
                <a:lnTo>
                  <a:pt x="361" y="382"/>
                </a:lnTo>
                <a:lnTo>
                  <a:pt x="355" y="381"/>
                </a:lnTo>
                <a:lnTo>
                  <a:pt x="349" y="380"/>
                </a:lnTo>
                <a:lnTo>
                  <a:pt x="337" y="380"/>
                </a:lnTo>
                <a:lnTo>
                  <a:pt x="325" y="381"/>
                </a:lnTo>
                <a:lnTo>
                  <a:pt x="313" y="383"/>
                </a:lnTo>
                <a:lnTo>
                  <a:pt x="301" y="386"/>
                </a:lnTo>
                <a:lnTo>
                  <a:pt x="296" y="388"/>
                </a:lnTo>
                <a:lnTo>
                  <a:pt x="291" y="391"/>
                </a:lnTo>
                <a:lnTo>
                  <a:pt x="286" y="394"/>
                </a:lnTo>
                <a:lnTo>
                  <a:pt x="281" y="397"/>
                </a:lnTo>
                <a:lnTo>
                  <a:pt x="277" y="400"/>
                </a:lnTo>
                <a:lnTo>
                  <a:pt x="273" y="404"/>
                </a:lnTo>
                <a:lnTo>
                  <a:pt x="269" y="409"/>
                </a:lnTo>
                <a:lnTo>
                  <a:pt x="266" y="413"/>
                </a:lnTo>
                <a:lnTo>
                  <a:pt x="263" y="418"/>
                </a:lnTo>
                <a:lnTo>
                  <a:pt x="261" y="423"/>
                </a:lnTo>
                <a:lnTo>
                  <a:pt x="260" y="427"/>
                </a:lnTo>
                <a:lnTo>
                  <a:pt x="259" y="432"/>
                </a:lnTo>
                <a:lnTo>
                  <a:pt x="259" y="436"/>
                </a:lnTo>
                <a:lnTo>
                  <a:pt x="260" y="440"/>
                </a:lnTo>
                <a:lnTo>
                  <a:pt x="260" y="445"/>
                </a:lnTo>
                <a:lnTo>
                  <a:pt x="262" y="450"/>
                </a:lnTo>
                <a:lnTo>
                  <a:pt x="265" y="457"/>
                </a:lnTo>
                <a:lnTo>
                  <a:pt x="269" y="465"/>
                </a:lnTo>
                <a:lnTo>
                  <a:pt x="274" y="472"/>
                </a:lnTo>
                <a:lnTo>
                  <a:pt x="279" y="479"/>
                </a:lnTo>
                <a:lnTo>
                  <a:pt x="284" y="486"/>
                </a:lnTo>
                <a:lnTo>
                  <a:pt x="288" y="492"/>
                </a:lnTo>
                <a:lnTo>
                  <a:pt x="290" y="498"/>
                </a:lnTo>
                <a:lnTo>
                  <a:pt x="291" y="501"/>
                </a:lnTo>
                <a:lnTo>
                  <a:pt x="291" y="503"/>
                </a:lnTo>
                <a:lnTo>
                  <a:pt x="291" y="506"/>
                </a:lnTo>
                <a:lnTo>
                  <a:pt x="290" y="508"/>
                </a:lnTo>
                <a:lnTo>
                  <a:pt x="289" y="511"/>
                </a:lnTo>
                <a:lnTo>
                  <a:pt x="286" y="513"/>
                </a:lnTo>
                <a:lnTo>
                  <a:pt x="284" y="515"/>
                </a:lnTo>
                <a:lnTo>
                  <a:pt x="280" y="517"/>
                </a:lnTo>
                <a:lnTo>
                  <a:pt x="276" y="520"/>
                </a:lnTo>
                <a:lnTo>
                  <a:pt x="270" y="521"/>
                </a:lnTo>
                <a:lnTo>
                  <a:pt x="0" y="522"/>
                </a:lnTo>
                <a:lnTo>
                  <a:pt x="0" y="0"/>
                </a:lnTo>
                <a:lnTo>
                  <a:pt x="677" y="0"/>
                </a:lnTo>
                <a:close/>
              </a:path>
            </a:pathLst>
          </a:custGeom>
          <a:ln>
            <a:solidFill>
              <a:schemeClr val="accent6"/>
            </a:solidFill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252000" tIns="36000" rIns="72000" bIns="36000" anchor="ctr" anchorCtr="0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6"/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00192" y="1772816"/>
            <a:ext cx="2664296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Бузина, айва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300192" y="3429000"/>
            <a:ext cx="2664296" cy="108012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Кедры, березы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>
            <a:hlinkClick r:id="" action="ppaction://hlinkshowjump?jump=nextslide">
              <a:snd r:embed="rId5" name="chimes.wav"/>
            </a:hlinkClick>
          </p:cNvPr>
          <p:cNvSpPr/>
          <p:nvPr/>
        </p:nvSpPr>
        <p:spPr>
          <a:xfrm>
            <a:off x="6300192" y="5085184"/>
            <a:ext cx="2664296" cy="1440160"/>
          </a:xfrm>
          <a:prstGeom prst="round2DiagRect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Мхи, полярные маки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80274" y="-3412"/>
            <a:ext cx="61686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зоне арктических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пустынь растут-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772816"/>
            <a:ext cx="5688632" cy="453650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t="66582"/>
          <a:stretch/>
        </p:blipFill>
        <p:spPr bwMode="auto">
          <a:xfrm>
            <a:off x="4257699" y="4793651"/>
            <a:ext cx="1917472" cy="151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58284"/>
            <a:ext cx="1884363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9" r="67118"/>
          <a:stretch/>
        </p:blipFill>
        <p:spPr bwMode="auto">
          <a:xfrm>
            <a:off x="499858" y="4793651"/>
            <a:ext cx="1866166" cy="15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2" t="67090" r="33786"/>
          <a:stretch/>
        </p:blipFill>
        <p:spPr bwMode="auto">
          <a:xfrm>
            <a:off x="2369424" y="4793651"/>
            <a:ext cx="1888273" cy="14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8" t="33228" b="33544"/>
          <a:stretch/>
        </p:blipFill>
        <p:spPr bwMode="auto">
          <a:xfrm>
            <a:off x="4257699" y="3276858"/>
            <a:ext cx="1898478" cy="150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7" t="33750" r="33451" b="33125"/>
          <a:stretch/>
        </p:blipFill>
        <p:spPr bwMode="auto">
          <a:xfrm>
            <a:off x="2366023" y="3281482"/>
            <a:ext cx="1891676" cy="150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81" b="66744"/>
          <a:stretch/>
        </p:blipFill>
        <p:spPr bwMode="auto">
          <a:xfrm>
            <a:off x="480710" y="1772816"/>
            <a:ext cx="1885313" cy="150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0"/>
            <a:ext cx="34286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151</Words>
  <Application>Microsoft Office PowerPoint</Application>
  <PresentationFormat>Экран (4:3)</PresentationFormat>
  <Paragraphs>59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33</cp:revision>
  <dcterms:created xsi:type="dcterms:W3CDTF">2016-01-04T10:34:35Z</dcterms:created>
  <dcterms:modified xsi:type="dcterms:W3CDTF">2022-11-14T19:00:27Z</dcterms:modified>
</cp:coreProperties>
</file>