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1.xml" ContentType="application/vnd.openxmlformats-officedocument.presentationml.slideLayout+xml"/>
  <Default Extension="wdp" ContentType="image/vnd.ms-photo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6" r:id="rId4"/>
    <p:sldMasterId id="2147483771" r:id="rId5"/>
    <p:sldMasterId id="2147483823" r:id="rId6"/>
    <p:sldMasterId id="2147483837" r:id="rId7"/>
    <p:sldMasterId id="2147483849" r:id="rId8"/>
    <p:sldMasterId id="2147483861" r:id="rId9"/>
  </p:sldMasterIdLst>
  <p:notesMasterIdLst>
    <p:notesMasterId r:id="rId25"/>
  </p:notesMasterIdLst>
  <p:sldIdLst>
    <p:sldId id="258" r:id="rId10"/>
    <p:sldId id="277" r:id="rId11"/>
    <p:sldId id="281" r:id="rId12"/>
    <p:sldId id="278" r:id="rId13"/>
    <p:sldId id="270" r:id="rId14"/>
    <p:sldId id="292" r:id="rId15"/>
    <p:sldId id="275" r:id="rId16"/>
    <p:sldId id="288" r:id="rId17"/>
    <p:sldId id="293" r:id="rId18"/>
    <p:sldId id="294" r:id="rId19"/>
    <p:sldId id="295" r:id="rId20"/>
    <p:sldId id="260" r:id="rId21"/>
    <p:sldId id="257" r:id="rId22"/>
    <p:sldId id="280" r:id="rId23"/>
    <p:sldId id="26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08BC"/>
    <a:srgbClr val="6600FF"/>
    <a:srgbClr val="8A0000"/>
    <a:srgbClr val="328E4A"/>
    <a:srgbClr val="006600"/>
    <a:srgbClr val="E6FD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387F44-4D76-4C47-A16C-F7D1843D46B2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C6E8C-F1DA-40EF-AE8A-72A8004FEF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9159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fld id="{24BFDF95-A854-423D-9E9A-E7D188D25300}" type="slidenum">
              <a:rPr lang="ru-RU" sz="1200">
                <a:solidFill>
                  <a:prstClr val="black"/>
                </a:solidFill>
                <a:latin typeface="Arial" charset="0"/>
              </a:rPr>
              <a:pPr eaLnBrk="1" hangingPunct="1"/>
              <a:t>2</a:t>
            </a:fld>
            <a:endParaRPr lang="ru-RU" sz="12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fld id="{C0D5DD5B-84FD-4AD7-84C1-49260D724669}" type="slidenum">
              <a:rPr lang="ru-RU" sz="1200">
                <a:solidFill>
                  <a:prstClr val="black"/>
                </a:solidFill>
                <a:latin typeface="Arial" charset="0"/>
              </a:rPr>
              <a:pPr eaLnBrk="1" hangingPunct="1"/>
              <a:t>4</a:t>
            </a:fld>
            <a:endParaRPr lang="ru-RU" sz="12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63A6-123A-4A7E-9A46-5141F11665CA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035C0-51DA-41BE-BE2E-041714A33F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3120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63A6-123A-4A7E-9A46-5141F11665CA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035C0-51DA-41BE-BE2E-041714A33F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931359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45258-4CC7-4B26-88E5-EA6ACD287B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DC712-D5FE-47A9-9BAC-694C79FD0A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995261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45258-4CC7-4B26-88E5-EA6ACD287B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DC712-D5FE-47A9-9BAC-694C79FD0A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8425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63A6-123A-4A7E-9A46-5141F11665CA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035C0-51DA-41BE-BE2E-041714A33F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1656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B1A7-3BF7-491F-A66D-4BAA91BA5E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9D72-A974-4B90-B689-14C10F3573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2441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B1A7-3BF7-491F-A66D-4BAA91BA5E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9D72-A974-4B90-B689-14C10F3573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3910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B1A7-3BF7-491F-A66D-4BAA91BA5E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9D72-A974-4B90-B689-14C10F3573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8137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B1A7-3BF7-491F-A66D-4BAA91BA5E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9D72-A974-4B90-B689-14C10F3573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1442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B1A7-3BF7-491F-A66D-4BAA91BA5E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9D72-A974-4B90-B689-14C10F3573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38924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B1A7-3BF7-491F-A66D-4BAA91BA5E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9D72-A974-4B90-B689-14C10F3573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4449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B1A7-3BF7-491F-A66D-4BAA91BA5E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9D72-A974-4B90-B689-14C10F3573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73706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B1A7-3BF7-491F-A66D-4BAA91BA5E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9D72-A974-4B90-B689-14C10F3573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4436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63A6-123A-4A7E-9A46-5141F11665CA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035C0-51DA-41BE-BE2E-041714A33F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09049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B1A7-3BF7-491F-A66D-4BAA91BA5E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9D72-A974-4B90-B689-14C10F3573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6861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B1A7-3BF7-491F-A66D-4BAA91BA5E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9D72-A974-4B90-B689-14C10F3573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45165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DB1A7-3BF7-491F-A66D-4BAA91BA5E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A9D72-A974-4B90-B689-14C10F3573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00888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D33FB-73BB-4BE3-A2A0-54F9C24DDD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84218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C962F-DA24-4C84-81DB-A75A713A6E1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36762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F53F93-16DE-48CE-AE5E-33FB60149B2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90984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3DDDB-BB03-4E94-85DC-21994DCE90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59620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A6603-3FFC-4ABF-9A8C-023075B0CD4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21333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ABEA32-D855-47FA-B8E6-37C4671D50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46998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E9E40-32B7-4A88-8A09-0DBED0687D5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4891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63A6-123A-4A7E-9A46-5141F11665CA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035C0-51DA-41BE-BE2E-041714A33F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58493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686F6B-BF43-4FDF-AE18-419DC652627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98342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873FE0-C501-4FCC-A967-9A17F24284E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87790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5BF07-CB2F-495C-8F58-6E5C753B66F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79994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BBC1E-B8D2-4403-9054-9E367EABC9A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93253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BF5F9">
                    <a:shade val="90000"/>
                  </a:srgbClr>
                </a:solidFill>
              </a:rPr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E0BFA-6D6E-4259-8C79-0452461E025A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13461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4617B">
                    <a:shade val="90000"/>
                  </a:srgbClr>
                </a:solidFill>
              </a:rPr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387DF-E672-4AD9-AB77-9D236F76BD21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80759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DBF5F9">
                    <a:shade val="90000"/>
                  </a:srgbClr>
                </a:solidFill>
              </a:rPr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F50F7-C6D3-4DC1-86FE-09761C0A225A}" type="slidenum">
              <a:rPr lang="ru-RU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3520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4617B">
                    <a:shade val="90000"/>
                  </a:srgbClr>
                </a:solidFill>
              </a:rPr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2A998-E918-4623-AB17-1C90E03AE85E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07038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4617B">
                    <a:shade val="90000"/>
                  </a:srgbClr>
                </a:solidFill>
              </a:rPr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04A7B-9EBC-4459-BCF0-6C25FD405BE1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8057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4617B">
                    <a:shade val="90000"/>
                  </a:srgbClr>
                </a:solidFill>
              </a:rPr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AA2C3-58B8-479C-B114-616568E6D4A7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7090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63A6-123A-4A7E-9A46-5141F11665CA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035C0-51DA-41BE-BE2E-041714A33F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307521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4617B">
                    <a:shade val="90000"/>
                  </a:srgbClr>
                </a:solidFill>
              </a:rPr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4872C-48AA-45FE-84A1-276CEEAE0EFF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92335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4617B">
                    <a:shade val="90000"/>
                  </a:srgbClr>
                </a:solidFill>
              </a:rPr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FCC28-4BB1-489B-9DAA-FA0E848ED626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45679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prstClr val="white"/>
              </a:solidFill>
            </a:endParaRPr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4617B">
                    <a:shade val="90000"/>
                  </a:srgbClr>
                </a:solidFill>
              </a:rPr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6673B-3DBC-47A6-AEBB-74450E9ECFCD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33671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4617B">
                    <a:shade val="90000"/>
                  </a:srgbClr>
                </a:solidFill>
              </a:rPr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7BF23-B32A-4F5C-BCBD-8239DDD8EF1E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20961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4617B">
                    <a:shade val="90000"/>
                  </a:srgbClr>
                </a:solidFill>
              </a:rPr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0509A-477B-4917-8523-744F26D6D89A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24840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147483647 w 3985"/>
              <a:gd name="T1" fmla="*/ 0 h 3619"/>
              <a:gd name="T2" fmla="*/ 0 w 3985"/>
              <a:gd name="T3" fmla="*/ 2147483647 h 3619"/>
              <a:gd name="T4" fmla="*/ 2147483647 w 3985"/>
              <a:gd name="T5" fmla="*/ 2147483647 h 3619"/>
              <a:gd name="T6" fmla="*/ 2147483647 w 3985"/>
              <a:gd name="T7" fmla="*/ 2147483647 h 3619"/>
              <a:gd name="T8" fmla="*/ 2147483647 w 3985"/>
              <a:gd name="T9" fmla="*/ 0 h 3619"/>
              <a:gd name="T10" fmla="*/ 2147483647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18068 w 794"/>
                <a:gd name="T1" fmla="*/ 5854 h 414"/>
                <a:gd name="T2" fmla="*/ 16158 w 794"/>
                <a:gd name="T3" fmla="*/ 4714 h 414"/>
                <a:gd name="T4" fmla="*/ 12656 w 794"/>
                <a:gd name="T5" fmla="*/ 3115 h 414"/>
                <a:gd name="T6" fmla="*/ 1615 w 794"/>
                <a:gd name="T7" fmla="*/ 0 h 414"/>
                <a:gd name="T8" fmla="*/ 521 w 794"/>
                <a:gd name="T9" fmla="*/ 295 h 414"/>
                <a:gd name="T10" fmla="*/ 0 w 794"/>
                <a:gd name="T11" fmla="*/ 1231 h 414"/>
                <a:gd name="T12" fmla="*/ 635 w 794"/>
                <a:gd name="T13" fmla="*/ 2299 h 414"/>
                <a:gd name="T14" fmla="*/ 12970 w 794"/>
                <a:gd name="T15" fmla="*/ 6065 h 414"/>
                <a:gd name="T16" fmla="*/ 15673 w 794"/>
                <a:gd name="T17" fmla="*/ 5824 h 414"/>
                <a:gd name="T18" fmla="*/ 17858 w 794"/>
                <a:gd name="T19" fmla="*/ 6136 h 414"/>
                <a:gd name="T20" fmla="*/ 18068 w 794"/>
                <a:gd name="T21" fmla="*/ 5854 h 414"/>
                <a:gd name="T22" fmla="*/ 18068 w 794"/>
                <a:gd name="T23" fmla="*/ 5854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388 w 1586"/>
                <a:gd name="T1" fmla="*/ 0 h 821"/>
                <a:gd name="T2" fmla="*/ 3769 w 1586"/>
                <a:gd name="T3" fmla="*/ 958 h 821"/>
                <a:gd name="T4" fmla="*/ 4044 w 1586"/>
                <a:gd name="T5" fmla="*/ 1177 h 821"/>
                <a:gd name="T6" fmla="*/ 4492 w 1586"/>
                <a:gd name="T7" fmla="*/ 1461 h 821"/>
                <a:gd name="T8" fmla="*/ 4433 w 1586"/>
                <a:gd name="T9" fmla="*/ 1515 h 821"/>
                <a:gd name="T10" fmla="*/ 3823 w 1586"/>
                <a:gd name="T11" fmla="*/ 1452 h 821"/>
                <a:gd name="T12" fmla="*/ 3243 w 1586"/>
                <a:gd name="T13" fmla="*/ 1496 h 821"/>
                <a:gd name="T14" fmla="*/ 117 w 1586"/>
                <a:gd name="T15" fmla="*/ 551 h 821"/>
                <a:gd name="T16" fmla="*/ 0 w 1586"/>
                <a:gd name="T17" fmla="*/ 277 h 821"/>
                <a:gd name="T18" fmla="*/ 130 w 1586"/>
                <a:gd name="T19" fmla="*/ 59 h 821"/>
                <a:gd name="T20" fmla="*/ 388 w 1586"/>
                <a:gd name="T21" fmla="*/ 0 h 821"/>
                <a:gd name="T22" fmla="*/ 388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605 h 747"/>
                <a:gd name="T2" fmla="*/ 2631 w 1049"/>
                <a:gd name="T3" fmla="*/ 1391 h 747"/>
                <a:gd name="T4" fmla="*/ 2680 w 1049"/>
                <a:gd name="T5" fmla="*/ 994 h 747"/>
                <a:gd name="T6" fmla="*/ 2994 w 1049"/>
                <a:gd name="T7" fmla="*/ 786 h 747"/>
                <a:gd name="T8" fmla="*/ 223 w 1049"/>
                <a:gd name="T9" fmla="*/ 0 h 747"/>
                <a:gd name="T10" fmla="*/ 0 w 1049"/>
                <a:gd name="T11" fmla="*/ 236 h 747"/>
                <a:gd name="T12" fmla="*/ 0 w 1049"/>
                <a:gd name="T13" fmla="*/ 605 h 747"/>
                <a:gd name="T14" fmla="*/ 0 w 1049"/>
                <a:gd name="T15" fmla="*/ 60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310 w 150"/>
                  <a:gd name="T1" fmla="*/ 0 h 173"/>
                  <a:gd name="T2" fmla="*/ 114 w 150"/>
                  <a:gd name="T3" fmla="*/ 125 h 173"/>
                  <a:gd name="T4" fmla="*/ 0 w 150"/>
                  <a:gd name="T5" fmla="*/ 328 h 173"/>
                  <a:gd name="T6" fmla="*/ 226 w 150"/>
                  <a:gd name="T7" fmla="*/ 303 h 173"/>
                  <a:gd name="T8" fmla="*/ 291 w 150"/>
                  <a:gd name="T9" fmla="*/ 160 h 173"/>
                  <a:gd name="T10" fmla="*/ 424 w 150"/>
                  <a:gd name="T11" fmla="*/ 51 h 173"/>
                  <a:gd name="T12" fmla="*/ 310 w 150"/>
                  <a:gd name="T13" fmla="*/ 0 h 173"/>
                  <a:gd name="T14" fmla="*/ 3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443 w 1684"/>
                  <a:gd name="T1" fmla="*/ 0 h 880"/>
                  <a:gd name="T2" fmla="*/ 179 w 1684"/>
                  <a:gd name="T3" fmla="*/ 97 h 880"/>
                  <a:gd name="T4" fmla="*/ 0 w 1684"/>
                  <a:gd name="T5" fmla="*/ 386 h 880"/>
                  <a:gd name="T6" fmla="*/ 191 w 1684"/>
                  <a:gd name="T7" fmla="*/ 665 h 880"/>
                  <a:gd name="T8" fmla="*/ 3362 w 1684"/>
                  <a:gd name="T9" fmla="*/ 1607 h 880"/>
                  <a:gd name="T10" fmla="*/ 4045 w 1684"/>
                  <a:gd name="T11" fmla="*/ 1548 h 880"/>
                  <a:gd name="T12" fmla="*/ 4598 w 1684"/>
                  <a:gd name="T13" fmla="*/ 1631 h 880"/>
                  <a:gd name="T14" fmla="*/ 4790 w 1684"/>
                  <a:gd name="T15" fmla="*/ 1499 h 880"/>
                  <a:gd name="T16" fmla="*/ 4272 w 1684"/>
                  <a:gd name="T17" fmla="*/ 1231 h 880"/>
                  <a:gd name="T18" fmla="*/ 4061 w 1684"/>
                  <a:gd name="T19" fmla="*/ 950 h 880"/>
                  <a:gd name="T20" fmla="*/ 3895 w 1684"/>
                  <a:gd name="T21" fmla="*/ 977 h 880"/>
                  <a:gd name="T22" fmla="*/ 4093 w 1684"/>
                  <a:gd name="T23" fmla="*/ 1231 h 880"/>
                  <a:gd name="T24" fmla="*/ 4489 w 1684"/>
                  <a:gd name="T25" fmla="*/ 1501 h 880"/>
                  <a:gd name="T26" fmla="*/ 4020 w 1684"/>
                  <a:gd name="T27" fmla="*/ 1459 h 880"/>
                  <a:gd name="T28" fmla="*/ 3467 w 1684"/>
                  <a:gd name="T29" fmla="*/ 1508 h 880"/>
                  <a:gd name="T30" fmla="*/ 3569 w 1684"/>
                  <a:gd name="T31" fmla="*/ 1204 h 880"/>
                  <a:gd name="T32" fmla="*/ 3806 w 1684"/>
                  <a:gd name="T33" fmla="*/ 997 h 880"/>
                  <a:gd name="T34" fmla="*/ 3529 w 1684"/>
                  <a:gd name="T35" fmla="*/ 1023 h 880"/>
                  <a:gd name="T36" fmla="*/ 3314 w 1684"/>
                  <a:gd name="T37" fmla="*/ 1220 h 880"/>
                  <a:gd name="T38" fmla="*/ 3240 w 1684"/>
                  <a:gd name="T39" fmla="*/ 1467 h 880"/>
                  <a:gd name="T40" fmla="*/ 305 w 1684"/>
                  <a:gd name="T41" fmla="*/ 575 h 880"/>
                  <a:gd name="T42" fmla="*/ 227 w 1684"/>
                  <a:gd name="T43" fmla="*/ 398 h 880"/>
                  <a:gd name="T44" fmla="*/ 293 w 1684"/>
                  <a:gd name="T45" fmla="*/ 177 h 880"/>
                  <a:gd name="T46" fmla="*/ 616 w 1684"/>
                  <a:gd name="T47" fmla="*/ 0 h 880"/>
                  <a:gd name="T48" fmla="*/ 443 w 1684"/>
                  <a:gd name="T49" fmla="*/ 0 h 880"/>
                  <a:gd name="T50" fmla="*/ 443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285 w 1190"/>
                  <a:gd name="T1" fmla="*/ 0 h 500"/>
                  <a:gd name="T2" fmla="*/ 3385 w 1190"/>
                  <a:gd name="T3" fmla="*/ 907 h 500"/>
                  <a:gd name="T4" fmla="*/ 3059 w 1190"/>
                  <a:gd name="T5" fmla="*/ 926 h 500"/>
                  <a:gd name="T6" fmla="*/ 0 w 1190"/>
                  <a:gd name="T7" fmla="*/ 50 h 500"/>
                  <a:gd name="T8" fmla="*/ 285 w 1190"/>
                  <a:gd name="T9" fmla="*/ 0 h 500"/>
                  <a:gd name="T10" fmla="*/ 285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332 w 160"/>
                  <a:gd name="T1" fmla="*/ 0 h 335"/>
                  <a:gd name="T2" fmla="*/ 54 w 160"/>
                  <a:gd name="T3" fmla="*/ 195 h 335"/>
                  <a:gd name="T4" fmla="*/ 0 w 160"/>
                  <a:gd name="T5" fmla="*/ 421 h 335"/>
                  <a:gd name="T6" fmla="*/ 95 w 160"/>
                  <a:gd name="T7" fmla="*/ 575 h 335"/>
                  <a:gd name="T8" fmla="*/ 268 w 160"/>
                  <a:gd name="T9" fmla="*/ 614 h 335"/>
                  <a:gd name="T10" fmla="*/ 217 w 160"/>
                  <a:gd name="T11" fmla="*/ 281 h 335"/>
                  <a:gd name="T12" fmla="*/ 457 w 160"/>
                  <a:gd name="T13" fmla="*/ 32 h 335"/>
                  <a:gd name="T14" fmla="*/ 332 w 160"/>
                  <a:gd name="T15" fmla="*/ 0 h 335"/>
                  <a:gd name="T16" fmla="*/ 332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40 w 489"/>
                  <a:gd name="T1" fmla="*/ 64 h 296"/>
                  <a:gd name="T2" fmla="*/ 451 w 489"/>
                  <a:gd name="T3" fmla="*/ 123 h 296"/>
                  <a:gd name="T4" fmla="*/ 914 w 489"/>
                  <a:gd name="T5" fmla="*/ 255 h 296"/>
                  <a:gd name="T6" fmla="*/ 1242 w 489"/>
                  <a:gd name="T7" fmla="*/ 453 h 296"/>
                  <a:gd name="T8" fmla="*/ 920 w 489"/>
                  <a:gd name="T9" fmla="*/ 428 h 296"/>
                  <a:gd name="T10" fmla="*/ 391 w 489"/>
                  <a:gd name="T11" fmla="*/ 272 h 296"/>
                  <a:gd name="T12" fmla="*/ 141 w 489"/>
                  <a:gd name="T13" fmla="*/ 149 h 296"/>
                  <a:gd name="T14" fmla="*/ 301 w 489"/>
                  <a:gd name="T15" fmla="*/ 303 h 296"/>
                  <a:gd name="T16" fmla="*/ 767 w 489"/>
                  <a:gd name="T17" fmla="*/ 502 h 296"/>
                  <a:gd name="T18" fmla="*/ 1314 w 489"/>
                  <a:gd name="T19" fmla="*/ 551 h 296"/>
                  <a:gd name="T20" fmla="*/ 1379 w 489"/>
                  <a:gd name="T21" fmla="*/ 416 h 296"/>
                  <a:gd name="T22" fmla="*/ 1112 w 489"/>
                  <a:gd name="T23" fmla="*/ 224 h 296"/>
                  <a:gd name="T24" fmla="*/ 479 w 489"/>
                  <a:gd name="T25" fmla="*/ 32 h 296"/>
                  <a:gd name="T26" fmla="*/ 0 w 489"/>
                  <a:gd name="T27" fmla="*/ 0 h 296"/>
                  <a:gd name="T28" fmla="*/ 40 w 489"/>
                  <a:gd name="T29" fmla="*/ 64 h 296"/>
                  <a:gd name="T30" fmla="*/ 40 w 489"/>
                  <a:gd name="T31" fmla="*/ 6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395 w 794"/>
                <a:gd name="T1" fmla="*/ 140 h 414"/>
                <a:gd name="T2" fmla="*/ 353 w 794"/>
                <a:gd name="T3" fmla="*/ 113 h 414"/>
                <a:gd name="T4" fmla="*/ 276 w 794"/>
                <a:gd name="T5" fmla="*/ 74 h 414"/>
                <a:gd name="T6" fmla="*/ 35 w 794"/>
                <a:gd name="T7" fmla="*/ 0 h 414"/>
                <a:gd name="T8" fmla="*/ 11 w 794"/>
                <a:gd name="T9" fmla="*/ 7 h 414"/>
                <a:gd name="T10" fmla="*/ 0 w 794"/>
                <a:gd name="T11" fmla="*/ 30 h 414"/>
                <a:gd name="T12" fmla="*/ 13 w 794"/>
                <a:gd name="T13" fmla="*/ 55 h 414"/>
                <a:gd name="T14" fmla="*/ 284 w 794"/>
                <a:gd name="T15" fmla="*/ 145 h 414"/>
                <a:gd name="T16" fmla="*/ 343 w 794"/>
                <a:gd name="T17" fmla="*/ 139 h 414"/>
                <a:gd name="T18" fmla="*/ 391 w 794"/>
                <a:gd name="T19" fmla="*/ 147 h 414"/>
                <a:gd name="T20" fmla="*/ 395 w 794"/>
                <a:gd name="T21" fmla="*/ 140 h 414"/>
                <a:gd name="T22" fmla="*/ 395 w 794"/>
                <a:gd name="T23" fmla="*/ 140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8 w 1586"/>
                <a:gd name="T1" fmla="*/ 0 h 821"/>
                <a:gd name="T2" fmla="*/ 82 w 1586"/>
                <a:gd name="T3" fmla="*/ 23 h 821"/>
                <a:gd name="T4" fmla="*/ 88 w 1586"/>
                <a:gd name="T5" fmla="*/ 28 h 821"/>
                <a:gd name="T6" fmla="*/ 98 w 1586"/>
                <a:gd name="T7" fmla="*/ 35 h 821"/>
                <a:gd name="T8" fmla="*/ 97 w 1586"/>
                <a:gd name="T9" fmla="*/ 36 h 821"/>
                <a:gd name="T10" fmla="*/ 83 w 1586"/>
                <a:gd name="T11" fmla="*/ 35 h 821"/>
                <a:gd name="T12" fmla="*/ 71 w 1586"/>
                <a:gd name="T13" fmla="*/ 36 h 821"/>
                <a:gd name="T14" fmla="*/ 3 w 1586"/>
                <a:gd name="T15" fmla="*/ 13 h 821"/>
                <a:gd name="T16" fmla="*/ 0 w 1586"/>
                <a:gd name="T17" fmla="*/ 7 h 821"/>
                <a:gd name="T18" fmla="*/ 3 w 1586"/>
                <a:gd name="T19" fmla="*/ 1 h 821"/>
                <a:gd name="T20" fmla="*/ 8 w 1586"/>
                <a:gd name="T21" fmla="*/ 0 h 821"/>
                <a:gd name="T22" fmla="*/ 8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15 h 747"/>
                <a:gd name="T2" fmla="*/ 58 w 1049"/>
                <a:gd name="T3" fmla="*/ 33 h 747"/>
                <a:gd name="T4" fmla="*/ 59 w 1049"/>
                <a:gd name="T5" fmla="*/ 24 h 747"/>
                <a:gd name="T6" fmla="*/ 65 w 1049"/>
                <a:gd name="T7" fmla="*/ 19 h 747"/>
                <a:gd name="T8" fmla="*/ 5 w 1049"/>
                <a:gd name="T9" fmla="*/ 0 h 747"/>
                <a:gd name="T10" fmla="*/ 0 w 1049"/>
                <a:gd name="T11" fmla="*/ 6 h 747"/>
                <a:gd name="T12" fmla="*/ 0 w 1049"/>
                <a:gd name="T13" fmla="*/ 15 h 747"/>
                <a:gd name="T14" fmla="*/ 0 w 1049"/>
                <a:gd name="T15" fmla="*/ 1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7 w 150"/>
                  <a:gd name="T1" fmla="*/ 0 h 173"/>
                  <a:gd name="T2" fmla="*/ 2 w 150"/>
                  <a:gd name="T3" fmla="*/ 3 h 173"/>
                  <a:gd name="T4" fmla="*/ 0 w 150"/>
                  <a:gd name="T5" fmla="*/ 8 h 173"/>
                  <a:gd name="T6" fmla="*/ 5 w 150"/>
                  <a:gd name="T7" fmla="*/ 7 h 173"/>
                  <a:gd name="T8" fmla="*/ 6 w 150"/>
                  <a:gd name="T9" fmla="*/ 4 h 173"/>
                  <a:gd name="T10" fmla="*/ 9 w 150"/>
                  <a:gd name="T11" fmla="*/ 1 h 173"/>
                  <a:gd name="T12" fmla="*/ 7 w 150"/>
                  <a:gd name="T13" fmla="*/ 0 h 173"/>
                  <a:gd name="T14" fmla="*/ 7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0 w 1684"/>
                  <a:gd name="T1" fmla="*/ 0 h 880"/>
                  <a:gd name="T2" fmla="*/ 4 w 1684"/>
                  <a:gd name="T3" fmla="*/ 2 h 880"/>
                  <a:gd name="T4" fmla="*/ 0 w 1684"/>
                  <a:gd name="T5" fmla="*/ 9 h 880"/>
                  <a:gd name="T6" fmla="*/ 4 w 1684"/>
                  <a:gd name="T7" fmla="*/ 16 h 880"/>
                  <a:gd name="T8" fmla="*/ 73 w 1684"/>
                  <a:gd name="T9" fmla="*/ 38 h 880"/>
                  <a:gd name="T10" fmla="*/ 88 w 1684"/>
                  <a:gd name="T11" fmla="*/ 37 h 880"/>
                  <a:gd name="T12" fmla="*/ 100 w 1684"/>
                  <a:gd name="T13" fmla="*/ 39 h 880"/>
                  <a:gd name="T14" fmla="*/ 105 w 1684"/>
                  <a:gd name="T15" fmla="*/ 36 h 880"/>
                  <a:gd name="T16" fmla="*/ 93 w 1684"/>
                  <a:gd name="T17" fmla="*/ 29 h 880"/>
                  <a:gd name="T18" fmla="*/ 89 w 1684"/>
                  <a:gd name="T19" fmla="*/ 23 h 880"/>
                  <a:gd name="T20" fmla="*/ 85 w 1684"/>
                  <a:gd name="T21" fmla="*/ 23 h 880"/>
                  <a:gd name="T22" fmla="*/ 90 w 1684"/>
                  <a:gd name="T23" fmla="*/ 29 h 880"/>
                  <a:gd name="T24" fmla="*/ 98 w 1684"/>
                  <a:gd name="T25" fmla="*/ 36 h 880"/>
                  <a:gd name="T26" fmla="*/ 88 w 1684"/>
                  <a:gd name="T27" fmla="*/ 35 h 880"/>
                  <a:gd name="T28" fmla="*/ 76 w 1684"/>
                  <a:gd name="T29" fmla="*/ 36 h 880"/>
                  <a:gd name="T30" fmla="*/ 78 w 1684"/>
                  <a:gd name="T31" fmla="*/ 29 h 880"/>
                  <a:gd name="T32" fmla="*/ 83 w 1684"/>
                  <a:gd name="T33" fmla="*/ 24 h 880"/>
                  <a:gd name="T34" fmla="*/ 77 w 1684"/>
                  <a:gd name="T35" fmla="*/ 24 h 880"/>
                  <a:gd name="T36" fmla="*/ 72 w 1684"/>
                  <a:gd name="T37" fmla="*/ 29 h 880"/>
                  <a:gd name="T38" fmla="*/ 71 w 1684"/>
                  <a:gd name="T39" fmla="*/ 35 h 880"/>
                  <a:gd name="T40" fmla="*/ 7 w 1684"/>
                  <a:gd name="T41" fmla="*/ 14 h 880"/>
                  <a:gd name="T42" fmla="*/ 5 w 1684"/>
                  <a:gd name="T43" fmla="*/ 10 h 880"/>
                  <a:gd name="T44" fmla="*/ 6 w 1684"/>
                  <a:gd name="T45" fmla="*/ 4 h 880"/>
                  <a:gd name="T46" fmla="*/ 13 w 1684"/>
                  <a:gd name="T47" fmla="*/ 0 h 880"/>
                  <a:gd name="T48" fmla="*/ 10 w 1684"/>
                  <a:gd name="T49" fmla="*/ 0 h 880"/>
                  <a:gd name="T50" fmla="*/ 10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6 w 1190"/>
                  <a:gd name="T1" fmla="*/ 0 h 500"/>
                  <a:gd name="T2" fmla="*/ 74 w 1190"/>
                  <a:gd name="T3" fmla="*/ 21 h 500"/>
                  <a:gd name="T4" fmla="*/ 67 w 1190"/>
                  <a:gd name="T5" fmla="*/ 22 h 500"/>
                  <a:gd name="T6" fmla="*/ 0 w 1190"/>
                  <a:gd name="T7" fmla="*/ 1 h 500"/>
                  <a:gd name="T8" fmla="*/ 6 w 1190"/>
                  <a:gd name="T9" fmla="*/ 0 h 500"/>
                  <a:gd name="T10" fmla="*/ 6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7 w 160"/>
                  <a:gd name="T1" fmla="*/ 0 h 335"/>
                  <a:gd name="T2" fmla="*/ 1 w 160"/>
                  <a:gd name="T3" fmla="*/ 5 h 335"/>
                  <a:gd name="T4" fmla="*/ 0 w 160"/>
                  <a:gd name="T5" fmla="*/ 10 h 335"/>
                  <a:gd name="T6" fmla="*/ 2 w 160"/>
                  <a:gd name="T7" fmla="*/ 14 h 335"/>
                  <a:gd name="T8" fmla="*/ 6 w 160"/>
                  <a:gd name="T9" fmla="*/ 15 h 335"/>
                  <a:gd name="T10" fmla="*/ 5 w 160"/>
                  <a:gd name="T11" fmla="*/ 7 h 335"/>
                  <a:gd name="T12" fmla="*/ 10 w 160"/>
                  <a:gd name="T13" fmla="*/ 1 h 335"/>
                  <a:gd name="T14" fmla="*/ 7 w 160"/>
                  <a:gd name="T15" fmla="*/ 0 h 335"/>
                  <a:gd name="T16" fmla="*/ 7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 w 489"/>
                  <a:gd name="T1" fmla="*/ 1 h 296"/>
                  <a:gd name="T2" fmla="*/ 10 w 489"/>
                  <a:gd name="T3" fmla="*/ 3 h 296"/>
                  <a:gd name="T4" fmla="*/ 20 w 489"/>
                  <a:gd name="T5" fmla="*/ 6 h 296"/>
                  <a:gd name="T6" fmla="*/ 27 w 489"/>
                  <a:gd name="T7" fmla="*/ 11 h 296"/>
                  <a:gd name="T8" fmla="*/ 20 w 489"/>
                  <a:gd name="T9" fmla="*/ 10 h 296"/>
                  <a:gd name="T10" fmla="*/ 9 w 489"/>
                  <a:gd name="T11" fmla="*/ 6 h 296"/>
                  <a:gd name="T12" fmla="*/ 3 w 489"/>
                  <a:gd name="T13" fmla="*/ 4 h 296"/>
                  <a:gd name="T14" fmla="*/ 7 w 489"/>
                  <a:gd name="T15" fmla="*/ 7 h 296"/>
                  <a:gd name="T16" fmla="*/ 17 w 489"/>
                  <a:gd name="T17" fmla="*/ 12 h 296"/>
                  <a:gd name="T18" fmla="*/ 29 w 489"/>
                  <a:gd name="T19" fmla="*/ 13 h 296"/>
                  <a:gd name="T20" fmla="*/ 30 w 489"/>
                  <a:gd name="T21" fmla="*/ 10 h 296"/>
                  <a:gd name="T22" fmla="*/ 24 w 489"/>
                  <a:gd name="T23" fmla="*/ 5 h 296"/>
                  <a:gd name="T24" fmla="*/ 10 w 489"/>
                  <a:gd name="T25" fmla="*/ 1 h 296"/>
                  <a:gd name="T26" fmla="*/ 0 w 489"/>
                  <a:gd name="T27" fmla="*/ 0 h 296"/>
                  <a:gd name="T28" fmla="*/ 1 w 489"/>
                  <a:gd name="T29" fmla="*/ 1 h 296"/>
                  <a:gd name="T30" fmla="*/ 1 w 489"/>
                  <a:gd name="T31" fmla="*/ 1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2147483647 w 4288"/>
              <a:gd name="T3" fmla="*/ 2147483647 h 459"/>
              <a:gd name="T4" fmla="*/ 2147483647 w 4288"/>
              <a:gd name="T5" fmla="*/ 2147483647 h 459"/>
              <a:gd name="T6" fmla="*/ 2147483647 w 4288"/>
              <a:gd name="T7" fmla="*/ 2147483647 h 459"/>
              <a:gd name="T8" fmla="*/ 2147483647 w 4288"/>
              <a:gd name="T9" fmla="*/ 2147483647 h 459"/>
              <a:gd name="T10" fmla="*/ 2147483647 w 4288"/>
              <a:gd name="T11" fmla="*/ 2147483647 h 459"/>
              <a:gd name="T12" fmla="*/ 2147483647 w 4288"/>
              <a:gd name="T13" fmla="*/ 2147483647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2147483647 h 240"/>
              <a:gd name="T2" fmla="*/ 2147483647 w 560"/>
              <a:gd name="T3" fmla="*/ 2147483647 h 240"/>
              <a:gd name="T4" fmla="*/ 2147483647 w 560"/>
              <a:gd name="T5" fmla="*/ 2147483647 h 240"/>
              <a:gd name="T6" fmla="*/ 2147483647 w 560"/>
              <a:gd name="T7" fmla="*/ 2147483647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0DAA878-38FF-43D6-A42F-99CB240D08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879885"/>
      </p:ext>
    </p:extLst>
  </p:cSld>
  <p:clrMapOvr>
    <a:masterClrMapping/>
  </p:clrMapOvr>
  <p:transition spd="med">
    <p:cover dir="l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A794DA7-4F31-4F66-804D-2D3E38FE67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7047593"/>
      </p:ext>
    </p:extLst>
  </p:cSld>
  <p:clrMapOvr>
    <a:masterClrMapping/>
  </p:clrMapOvr>
  <p:transition spd="med">
    <p:cover dir="lu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4502C87-B0E1-43FE-AC49-206D8DCA72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8532811"/>
      </p:ext>
    </p:extLst>
  </p:cSld>
  <p:clrMapOvr>
    <a:masterClrMapping/>
  </p:clrMapOvr>
  <p:transition spd="med">
    <p:cover dir="lu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9EC14F4-DACA-46DB-83EF-F736887250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1360218"/>
      </p:ext>
    </p:extLst>
  </p:cSld>
  <p:clrMapOvr>
    <a:masterClrMapping/>
  </p:clrMapOvr>
  <p:transition spd="med">
    <p:cover dir="lu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4E7B5D8-B85D-4DD9-BD87-027D821276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3045961"/>
      </p:ext>
    </p:extLst>
  </p:cSld>
  <p:clrMapOvr>
    <a:masterClrMapping/>
  </p:clrMapOvr>
  <p:transition spd="med"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63A6-123A-4A7E-9A46-5141F11665CA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035C0-51DA-41BE-BE2E-041714A33F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73961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6DDB102-12FC-4AA1-9BE0-C18D17E5B0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6036733"/>
      </p:ext>
    </p:extLst>
  </p:cSld>
  <p:clrMapOvr>
    <a:masterClrMapping/>
  </p:clrMapOvr>
  <p:transition spd="med">
    <p:cover dir="lu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AF39290-FC0F-4DC5-8EF6-BBEB85ABF0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3604144"/>
      </p:ext>
    </p:extLst>
  </p:cSld>
  <p:clrMapOvr>
    <a:masterClrMapping/>
  </p:clrMapOvr>
  <p:transition spd="med">
    <p:cover dir="lu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AE93D5E-6A14-4265-82BD-A62DE49438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9730877"/>
      </p:ext>
    </p:extLst>
  </p:cSld>
  <p:clrMapOvr>
    <a:masterClrMapping/>
  </p:clrMapOvr>
  <p:transition spd="med">
    <p:cover dir="lu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9623106-F63A-45AC-AEF8-7DE8718B0C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6262070"/>
      </p:ext>
    </p:extLst>
  </p:cSld>
  <p:clrMapOvr>
    <a:masterClrMapping/>
  </p:clrMapOvr>
  <p:transition spd="med">
    <p:cover dir="lu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6B44FC2-29EB-4BF6-A235-E5CEC92F27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5943447"/>
      </p:ext>
    </p:extLst>
  </p:cSld>
  <p:clrMapOvr>
    <a:masterClrMapping/>
  </p:clrMapOvr>
  <p:transition spd="med">
    <p:cover dir="lu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4AAECEF-F968-45DD-8568-493CEA292A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9589371"/>
      </p:ext>
    </p:extLst>
  </p:cSld>
  <p:clrMapOvr>
    <a:masterClrMapping/>
  </p:clrMapOvr>
  <p:transition spd="med">
    <p:cover dir="lu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207A-2678-4C2E-8343-C029DA99495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5370569"/>
      </p:ext>
    </p:extLst>
  </p:cSld>
  <p:clrMapOvr>
    <a:masterClrMapping/>
  </p:clrMapOvr>
  <p:transition>
    <p:pull dir="lu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AB98EB-7679-41CA-B25D-DDD7A2B876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4729648"/>
      </p:ext>
    </p:extLst>
  </p:cSld>
  <p:clrMapOvr>
    <a:masterClrMapping/>
  </p:clrMapOvr>
  <p:transition>
    <p:pull dir="lu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894E2-037A-4153-805C-EECE52948B6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9810845"/>
      </p:ext>
    </p:extLst>
  </p:cSld>
  <p:clrMapOvr>
    <a:masterClrMapping/>
  </p:clrMapOvr>
  <p:transition>
    <p:pull dir="lu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57B2A-7A36-4A69-BE82-08B16C3E4D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8223702"/>
      </p:ext>
    </p:extLst>
  </p:cSld>
  <p:clrMapOvr>
    <a:masterClrMapping/>
  </p:clrMapOvr>
  <p:transition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63A6-123A-4A7E-9A46-5141F11665CA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035C0-51DA-41BE-BE2E-041714A33F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03155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7314A3-D1BE-4B6C-A1A1-EDFA01D9030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3057891"/>
      </p:ext>
    </p:extLst>
  </p:cSld>
  <p:clrMapOvr>
    <a:masterClrMapping/>
  </p:clrMapOvr>
  <p:transition>
    <p:pull dir="lu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417E7-F946-476E-92BF-623069AB8FC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6882594"/>
      </p:ext>
    </p:extLst>
  </p:cSld>
  <p:clrMapOvr>
    <a:masterClrMapping/>
  </p:clrMapOvr>
  <p:transition>
    <p:pull dir="lu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016DC-C71B-46A5-B3B0-A2EFD3C68A9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7187911"/>
      </p:ext>
    </p:extLst>
  </p:cSld>
  <p:clrMapOvr>
    <a:masterClrMapping/>
  </p:clrMapOvr>
  <p:transition>
    <p:pull dir="lu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9FC2E-BAF9-4D6B-AF5C-D48389954B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8830372"/>
      </p:ext>
    </p:extLst>
  </p:cSld>
  <p:clrMapOvr>
    <a:masterClrMapping/>
  </p:clrMapOvr>
  <p:transition>
    <p:pull dir="lu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E78568-04B8-4ED5-B9E1-D7F8B2AD615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9789918"/>
      </p:ext>
    </p:extLst>
  </p:cSld>
  <p:clrMapOvr>
    <a:masterClrMapping/>
  </p:clrMapOvr>
  <p:transition>
    <p:pull dir="lu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DBF2D-A363-4CF4-96FE-6A6D6198699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1308433"/>
      </p:ext>
    </p:extLst>
  </p:cSld>
  <p:clrMapOvr>
    <a:masterClrMapping/>
  </p:clrMapOvr>
  <p:transition>
    <p:pull dir="lu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41C2B6-642B-4BF7-A4E9-0511FDC23BD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117382"/>
      </p:ext>
    </p:extLst>
  </p:cSld>
  <p:clrMapOvr>
    <a:masterClrMapping/>
  </p:clrMapOvr>
  <p:transition>
    <p:pull dir="lu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0C963-BC9A-4D91-9413-02CCB3D24E8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718002"/>
      </p:ext>
    </p:extLst>
  </p:cSld>
  <p:clrMapOvr>
    <a:masterClrMapping/>
  </p:clrMapOvr>
  <p:transition>
    <p:pull dir="lu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1A653-FD26-4920-A76A-D32FF2849AF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8218123"/>
      </p:ext>
    </p:extLst>
  </p:cSld>
  <p:clrMapOvr>
    <a:masterClrMapping/>
  </p:clrMapOvr>
  <p:transition>
    <p:pull dir="lu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08 w 2123"/>
                <a:gd name="T1" fmla="*/ 272 h 1696"/>
                <a:gd name="T2" fmla="*/ 475 w 2123"/>
                <a:gd name="T3" fmla="*/ 180 h 1696"/>
                <a:gd name="T4" fmla="*/ 598 w 2123"/>
                <a:gd name="T5" fmla="*/ 105 h 1696"/>
                <a:gd name="T6" fmla="*/ 819 w 2123"/>
                <a:gd name="T7" fmla="*/ 155 h 1696"/>
                <a:gd name="T8" fmla="*/ 1070 w 2123"/>
                <a:gd name="T9" fmla="*/ 228 h 1696"/>
                <a:gd name="T10" fmla="*/ 1310 w 2123"/>
                <a:gd name="T11" fmla="*/ 289 h 1696"/>
                <a:gd name="T12" fmla="*/ 1590 w 2123"/>
                <a:gd name="T13" fmla="*/ 356 h 1696"/>
                <a:gd name="T14" fmla="*/ 1662 w 2123"/>
                <a:gd name="T15" fmla="*/ 371 h 1696"/>
                <a:gd name="T16" fmla="*/ 1621 w 2123"/>
                <a:gd name="T17" fmla="*/ 355 h 1696"/>
                <a:gd name="T18" fmla="*/ 1244 w 2123"/>
                <a:gd name="T19" fmla="*/ 262 h 1696"/>
                <a:gd name="T20" fmla="*/ 963 w 2123"/>
                <a:gd name="T21" fmla="*/ 180 h 1696"/>
                <a:gd name="T22" fmla="*/ 639 w 2123"/>
                <a:gd name="T23" fmla="*/ 86 h 1696"/>
                <a:gd name="T24" fmla="*/ 879 w 2123"/>
                <a:gd name="T25" fmla="*/ 81 h 1696"/>
                <a:gd name="T26" fmla="*/ 1137 w 2123"/>
                <a:gd name="T27" fmla="*/ 84 h 1696"/>
                <a:gd name="T28" fmla="*/ 1425 w 2123"/>
                <a:gd name="T29" fmla="*/ 71 h 1696"/>
                <a:gd name="T30" fmla="*/ 1874 w 2123"/>
                <a:gd name="T31" fmla="*/ 52 h 1696"/>
                <a:gd name="T32" fmla="*/ 1830 w 2123"/>
                <a:gd name="T33" fmla="*/ 45 h 1696"/>
                <a:gd name="T34" fmla="*/ 1363 w 2123"/>
                <a:gd name="T35" fmla="*/ 68 h 1696"/>
                <a:gd name="T36" fmla="*/ 1064 w 2123"/>
                <a:gd name="T37" fmla="*/ 72 h 1696"/>
                <a:gd name="T38" fmla="*/ 666 w 2123"/>
                <a:gd name="T39" fmla="*/ 68 h 1696"/>
                <a:gd name="T40" fmla="*/ 723 w 2123"/>
                <a:gd name="T41" fmla="*/ 60 h 1696"/>
                <a:gd name="T42" fmla="*/ 1008 w 2123"/>
                <a:gd name="T43" fmla="*/ 0 h 1696"/>
                <a:gd name="T44" fmla="*/ 963 w 2123"/>
                <a:gd name="T45" fmla="*/ 9 h 1696"/>
                <a:gd name="T46" fmla="*/ 890 w 2123"/>
                <a:gd name="T47" fmla="*/ 23 h 1696"/>
                <a:gd name="T48" fmla="*/ 759 w 2123"/>
                <a:gd name="T49" fmla="*/ 50 h 1696"/>
                <a:gd name="T50" fmla="*/ 598 w 2123"/>
                <a:gd name="T51" fmla="*/ 74 h 1696"/>
                <a:gd name="T52" fmla="*/ 562 w 2123"/>
                <a:gd name="T53" fmla="*/ 95 h 1696"/>
                <a:gd name="T54" fmla="*/ 273 w 2123"/>
                <a:gd name="T55" fmla="*/ 155 h 1696"/>
                <a:gd name="T56" fmla="*/ 0 w 2123"/>
                <a:gd name="T57" fmla="*/ 190 h 1696"/>
                <a:gd name="T58" fmla="*/ 0 w 2123"/>
                <a:gd name="T59" fmla="*/ 193 h 1696"/>
                <a:gd name="T60" fmla="*/ 0 w 2123"/>
                <a:gd name="T61" fmla="*/ 201 h 1696"/>
                <a:gd name="T62" fmla="*/ 270 w 2123"/>
                <a:gd name="T63" fmla="*/ 165 h 1696"/>
                <a:gd name="T64" fmla="*/ 520 w 2123"/>
                <a:gd name="T65" fmla="*/ 112 h 1696"/>
                <a:gd name="T66" fmla="*/ 451 w 2123"/>
                <a:gd name="T67" fmla="*/ 174 h 1696"/>
                <a:gd name="T68" fmla="*/ 463 w 2123"/>
                <a:gd name="T69" fmla="*/ 259 h 1696"/>
                <a:gd name="T70" fmla="*/ 412 w 2123"/>
                <a:gd name="T71" fmla="*/ 305 h 1696"/>
                <a:gd name="T72" fmla="*/ 285 w 2123"/>
                <a:gd name="T73" fmla="*/ 388 h 1696"/>
                <a:gd name="T74" fmla="*/ 282 w 2123"/>
                <a:gd name="T75" fmla="*/ 444 h 1696"/>
                <a:gd name="T76" fmla="*/ 285 w 2123"/>
                <a:gd name="T77" fmla="*/ 444 h 1696"/>
                <a:gd name="T78" fmla="*/ 299 w 2123"/>
                <a:gd name="T79" fmla="*/ 407 h 1696"/>
                <a:gd name="T80" fmla="*/ 508 w 2123"/>
                <a:gd name="T81" fmla="*/ 272 h 1696"/>
                <a:gd name="T82" fmla="*/ 508 w 2123"/>
                <a:gd name="T83" fmla="*/ 272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47 w 969"/>
                <a:gd name="T1" fmla="*/ 1258 h 1192"/>
                <a:gd name="T2" fmla="*/ 538 w 969"/>
                <a:gd name="T3" fmla="*/ 1264 h 1192"/>
                <a:gd name="T4" fmla="*/ 639 w 969"/>
                <a:gd name="T5" fmla="*/ 1222 h 1192"/>
                <a:gd name="T6" fmla="*/ 897 w 969"/>
                <a:gd name="T7" fmla="*/ 1157 h 1192"/>
                <a:gd name="T8" fmla="*/ 1029 w 969"/>
                <a:gd name="T9" fmla="*/ 1127 h 1192"/>
                <a:gd name="T10" fmla="*/ 831 w 969"/>
                <a:gd name="T11" fmla="*/ 1058 h 1192"/>
                <a:gd name="T12" fmla="*/ 604 w 969"/>
                <a:gd name="T13" fmla="*/ 1004 h 1192"/>
                <a:gd name="T14" fmla="*/ 221 w 969"/>
                <a:gd name="T15" fmla="*/ 1031 h 1192"/>
                <a:gd name="T16" fmla="*/ 323 w 969"/>
                <a:gd name="T17" fmla="*/ 941 h 1192"/>
                <a:gd name="T18" fmla="*/ 544 w 969"/>
                <a:gd name="T19" fmla="*/ 851 h 1192"/>
                <a:gd name="T20" fmla="*/ 766 w 969"/>
                <a:gd name="T21" fmla="*/ 719 h 1192"/>
                <a:gd name="T22" fmla="*/ 772 w 969"/>
                <a:gd name="T23" fmla="*/ 719 h 1192"/>
                <a:gd name="T24" fmla="*/ 784 w 969"/>
                <a:gd name="T25" fmla="*/ 713 h 1192"/>
                <a:gd name="T26" fmla="*/ 825 w 969"/>
                <a:gd name="T27" fmla="*/ 695 h 1192"/>
                <a:gd name="T28" fmla="*/ 849 w 969"/>
                <a:gd name="T29" fmla="*/ 689 h 1192"/>
                <a:gd name="T30" fmla="*/ 865 w 969"/>
                <a:gd name="T31" fmla="*/ 677 h 1192"/>
                <a:gd name="T32" fmla="*/ 873 w 969"/>
                <a:gd name="T33" fmla="*/ 665 h 1192"/>
                <a:gd name="T34" fmla="*/ 865 w 969"/>
                <a:gd name="T35" fmla="*/ 659 h 1192"/>
                <a:gd name="T36" fmla="*/ 857 w 969"/>
                <a:gd name="T37" fmla="*/ 647 h 1192"/>
                <a:gd name="T38" fmla="*/ 857 w 969"/>
                <a:gd name="T39" fmla="*/ 602 h 1192"/>
                <a:gd name="T40" fmla="*/ 873 w 969"/>
                <a:gd name="T41" fmla="*/ 569 h 1192"/>
                <a:gd name="T42" fmla="*/ 889 w 969"/>
                <a:gd name="T43" fmla="*/ 539 h 1192"/>
                <a:gd name="T44" fmla="*/ 913 w 969"/>
                <a:gd name="T45" fmla="*/ 509 h 1192"/>
                <a:gd name="T46" fmla="*/ 929 w 969"/>
                <a:gd name="T47" fmla="*/ 479 h 1192"/>
                <a:gd name="T48" fmla="*/ 937 w 969"/>
                <a:gd name="T49" fmla="*/ 461 h 1192"/>
                <a:gd name="T50" fmla="*/ 945 w 969"/>
                <a:gd name="T51" fmla="*/ 455 h 1192"/>
                <a:gd name="T52" fmla="*/ 945 w 969"/>
                <a:gd name="T53" fmla="*/ 371 h 1192"/>
                <a:gd name="T54" fmla="*/ 945 w 969"/>
                <a:gd name="T55" fmla="*/ 365 h 1192"/>
                <a:gd name="T56" fmla="*/ 951 w 969"/>
                <a:gd name="T57" fmla="*/ 359 h 1192"/>
                <a:gd name="T58" fmla="*/ 969 w 969"/>
                <a:gd name="T59" fmla="*/ 329 h 1192"/>
                <a:gd name="T60" fmla="*/ 981 w 969"/>
                <a:gd name="T61" fmla="*/ 293 h 1192"/>
                <a:gd name="T62" fmla="*/ 993 w 969"/>
                <a:gd name="T63" fmla="*/ 263 h 1192"/>
                <a:gd name="T64" fmla="*/ 999 w 969"/>
                <a:gd name="T65" fmla="*/ 251 h 1192"/>
                <a:gd name="T66" fmla="*/ 1005 w 969"/>
                <a:gd name="T67" fmla="*/ 239 h 1192"/>
                <a:gd name="T68" fmla="*/ 1023 w 969"/>
                <a:gd name="T69" fmla="*/ 173 h 1192"/>
                <a:gd name="T70" fmla="*/ 1041 w 969"/>
                <a:gd name="T71" fmla="*/ 137 h 1192"/>
                <a:gd name="T72" fmla="*/ 1047 w 969"/>
                <a:gd name="T73" fmla="*/ 125 h 1192"/>
                <a:gd name="T74" fmla="*/ 1047 w 969"/>
                <a:gd name="T75" fmla="*/ 119 h 1192"/>
                <a:gd name="T76" fmla="*/ 1065 w 969"/>
                <a:gd name="T77" fmla="*/ 0 h 1192"/>
                <a:gd name="T78" fmla="*/ 1041 w 969"/>
                <a:gd name="T79" fmla="*/ 47 h 1192"/>
                <a:gd name="T80" fmla="*/ 857 w 969"/>
                <a:gd name="T81" fmla="*/ 113 h 1192"/>
                <a:gd name="T82" fmla="*/ 778 w 969"/>
                <a:gd name="T83" fmla="*/ 161 h 1192"/>
                <a:gd name="T84" fmla="*/ 508 w 969"/>
                <a:gd name="T85" fmla="*/ 257 h 1192"/>
                <a:gd name="T86" fmla="*/ 305 w 969"/>
                <a:gd name="T87" fmla="*/ 311 h 1192"/>
                <a:gd name="T88" fmla="*/ 197 w 969"/>
                <a:gd name="T89" fmla="*/ 317 h 1192"/>
                <a:gd name="T90" fmla="*/ 12 w 969"/>
                <a:gd name="T91" fmla="*/ 509 h 1192"/>
                <a:gd name="T92" fmla="*/ 0 w 969"/>
                <a:gd name="T93" fmla="*/ 533 h 1192"/>
                <a:gd name="T94" fmla="*/ 0 w 969"/>
                <a:gd name="T95" fmla="*/ 1258 h 1192"/>
                <a:gd name="T96" fmla="*/ 96 w 969"/>
                <a:gd name="T97" fmla="*/ 1252 h 1192"/>
                <a:gd name="T98" fmla="*/ 347 w 969"/>
                <a:gd name="T99" fmla="*/ 1258 h 1192"/>
                <a:gd name="T100" fmla="*/ 347 w 969"/>
                <a:gd name="T101" fmla="*/ 125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140 w 2176"/>
                <a:gd name="T1" fmla="*/ 815 h 1505"/>
                <a:gd name="T2" fmla="*/ 1310 w 2176"/>
                <a:gd name="T3" fmla="*/ 1297 h 1505"/>
                <a:gd name="T4" fmla="*/ 1052 w 2176"/>
                <a:gd name="T5" fmla="*/ 1241 h 1505"/>
                <a:gd name="T6" fmla="*/ 795 w 2176"/>
                <a:gd name="T7" fmla="*/ 1175 h 1505"/>
                <a:gd name="T8" fmla="*/ 490 w 2176"/>
                <a:gd name="T9" fmla="*/ 1157 h 1505"/>
                <a:gd name="T10" fmla="*/ 0 w 2176"/>
                <a:gd name="T11" fmla="*/ 1127 h 1505"/>
                <a:gd name="T12" fmla="*/ 30 w 2176"/>
                <a:gd name="T13" fmla="*/ 1163 h 1505"/>
                <a:gd name="T14" fmla="*/ 544 w 2176"/>
                <a:gd name="T15" fmla="*/ 1181 h 1505"/>
                <a:gd name="T16" fmla="*/ 849 w 2176"/>
                <a:gd name="T17" fmla="*/ 1235 h 1505"/>
                <a:gd name="T18" fmla="*/ 1250 w 2176"/>
                <a:gd name="T19" fmla="*/ 1373 h 1505"/>
                <a:gd name="T20" fmla="*/ 1185 w 2176"/>
                <a:gd name="T21" fmla="*/ 1391 h 1505"/>
                <a:gd name="T22" fmla="*/ 783 w 2176"/>
                <a:gd name="T23" fmla="*/ 1577 h 1505"/>
                <a:gd name="T24" fmla="*/ 837 w 2176"/>
                <a:gd name="T25" fmla="*/ 1553 h 1505"/>
                <a:gd name="T26" fmla="*/ 957 w 2176"/>
                <a:gd name="T27" fmla="*/ 1511 h 1505"/>
                <a:gd name="T28" fmla="*/ 1125 w 2176"/>
                <a:gd name="T29" fmla="*/ 1427 h 1505"/>
                <a:gd name="T30" fmla="*/ 1334 w 2176"/>
                <a:gd name="T31" fmla="*/ 1367 h 1505"/>
                <a:gd name="T32" fmla="*/ 1398 w 2176"/>
                <a:gd name="T33" fmla="*/ 1279 h 1505"/>
                <a:gd name="T34" fmla="*/ 1800 w 2176"/>
                <a:gd name="T35" fmla="*/ 1091 h 1505"/>
                <a:gd name="T36" fmla="*/ 2131 w 2176"/>
                <a:gd name="T37" fmla="*/ 1001 h 1505"/>
                <a:gd name="T38" fmla="*/ 2402 w 2176"/>
                <a:gd name="T39" fmla="*/ 869 h 1505"/>
                <a:gd name="T40" fmla="*/ 2165 w 2176"/>
                <a:gd name="T41" fmla="*/ 959 h 1505"/>
                <a:gd name="T42" fmla="*/ 1825 w 2176"/>
                <a:gd name="T43" fmla="*/ 1037 h 1505"/>
                <a:gd name="T44" fmla="*/ 1483 w 2176"/>
                <a:gd name="T45" fmla="*/ 1199 h 1505"/>
                <a:gd name="T46" fmla="*/ 1657 w 2176"/>
                <a:gd name="T47" fmla="*/ 953 h 1505"/>
                <a:gd name="T48" fmla="*/ 1788 w 2176"/>
                <a:gd name="T49" fmla="*/ 569 h 1505"/>
                <a:gd name="T50" fmla="*/ 1921 w 2176"/>
                <a:gd name="T51" fmla="*/ 396 h 1505"/>
                <a:gd name="T52" fmla="*/ 2185 w 2176"/>
                <a:gd name="T53" fmla="*/ 60 h 1505"/>
                <a:gd name="T54" fmla="*/ 2212 w 2176"/>
                <a:gd name="T55" fmla="*/ 0 h 1505"/>
                <a:gd name="T56" fmla="*/ 2178 w 2176"/>
                <a:gd name="T57" fmla="*/ 0 h 1505"/>
                <a:gd name="T58" fmla="*/ 1764 w 2176"/>
                <a:gd name="T59" fmla="*/ 504 h 1505"/>
                <a:gd name="T60" fmla="*/ 1629 w 2176"/>
                <a:gd name="T61" fmla="*/ 935 h 1505"/>
                <a:gd name="T62" fmla="*/ 1384 w 2176"/>
                <a:gd name="T63" fmla="*/ 1223 h 1505"/>
                <a:gd name="T64" fmla="*/ 1250 w 2176"/>
                <a:gd name="T65" fmla="*/ 953 h 1505"/>
                <a:gd name="T66" fmla="*/ 1110 w 2176"/>
                <a:gd name="T67" fmla="*/ 564 h 1505"/>
                <a:gd name="T68" fmla="*/ 981 w 2176"/>
                <a:gd name="T69" fmla="*/ 222 h 1505"/>
                <a:gd name="T70" fmla="*/ 865 w 2176"/>
                <a:gd name="T71" fmla="*/ 0 h 1505"/>
                <a:gd name="T72" fmla="*/ 825 w 2176"/>
                <a:gd name="T73" fmla="*/ 0 h 1505"/>
                <a:gd name="T74" fmla="*/ 999 w 2176"/>
                <a:gd name="T75" fmla="*/ 378 h 1505"/>
                <a:gd name="T76" fmla="*/ 1140 w 2176"/>
                <a:gd name="T77" fmla="*/ 815 h 1505"/>
                <a:gd name="T78" fmla="*/ 1140 w 2176"/>
                <a:gd name="T79" fmla="*/ 81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85 w 813"/>
                <a:gd name="T1" fmla="*/ 588 h 804"/>
                <a:gd name="T2" fmla="*/ 353 w 813"/>
                <a:gd name="T3" fmla="*/ 462 h 804"/>
                <a:gd name="T4" fmla="*/ 702 w 813"/>
                <a:gd name="T5" fmla="*/ 240 h 804"/>
                <a:gd name="T6" fmla="*/ 885 w 813"/>
                <a:gd name="T7" fmla="*/ 0 h 804"/>
                <a:gd name="T8" fmla="*/ 747 w 813"/>
                <a:gd name="T9" fmla="*/ 150 h 804"/>
                <a:gd name="T10" fmla="*/ 168 w 813"/>
                <a:gd name="T11" fmla="*/ 528 h 804"/>
                <a:gd name="T12" fmla="*/ 0 w 813"/>
                <a:gd name="T13" fmla="*/ 780 h 804"/>
                <a:gd name="T14" fmla="*/ 0 w 813"/>
                <a:gd name="T15" fmla="*/ 852 h 804"/>
                <a:gd name="T16" fmla="*/ 185 w 813"/>
                <a:gd name="T17" fmla="*/ 588 h 804"/>
                <a:gd name="T18" fmla="*/ 185 w 813"/>
                <a:gd name="T19" fmla="*/ 58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508 w 759"/>
                <a:gd name="T1" fmla="*/ 66 h 107"/>
                <a:gd name="T2" fmla="*/ 831 w 759"/>
                <a:gd name="T3" fmla="*/ 0 h 107"/>
                <a:gd name="T4" fmla="*/ 544 w 759"/>
                <a:gd name="T5" fmla="*/ 36 h 107"/>
                <a:gd name="T6" fmla="*/ 16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508 w 759"/>
                <a:gd name="T15" fmla="*/ 66 h 107"/>
                <a:gd name="T16" fmla="*/ 50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531 w 3169"/>
                <a:gd name="T1" fmla="*/ 263 h 743"/>
                <a:gd name="T2" fmla="*/ 1912 w 3169"/>
                <a:gd name="T3" fmla="*/ 257 h 743"/>
                <a:gd name="T4" fmla="*/ 2303 w 3169"/>
                <a:gd name="T5" fmla="*/ 275 h 743"/>
                <a:gd name="T6" fmla="*/ 2763 w 3169"/>
                <a:gd name="T7" fmla="*/ 257 h 743"/>
                <a:gd name="T8" fmla="*/ 3495 w 3169"/>
                <a:gd name="T9" fmla="*/ 228 h 743"/>
                <a:gd name="T10" fmla="*/ 3437 w 3169"/>
                <a:gd name="T11" fmla="*/ 210 h 743"/>
                <a:gd name="T12" fmla="*/ 2672 w 3169"/>
                <a:gd name="T13" fmla="*/ 245 h 743"/>
                <a:gd name="T14" fmla="*/ 2210 w 3169"/>
                <a:gd name="T15" fmla="*/ 245 h 743"/>
                <a:gd name="T16" fmla="*/ 1606 w 3169"/>
                <a:gd name="T17" fmla="*/ 210 h 743"/>
                <a:gd name="T18" fmla="*/ 1704 w 3169"/>
                <a:gd name="T19" fmla="*/ 168 h 743"/>
                <a:gd name="T20" fmla="*/ 2250 w 3169"/>
                <a:gd name="T21" fmla="*/ 0 h 743"/>
                <a:gd name="T22" fmla="*/ 2163 w 3169"/>
                <a:gd name="T23" fmla="*/ 24 h 743"/>
                <a:gd name="T24" fmla="*/ 2028 w 3169"/>
                <a:gd name="T25" fmla="*/ 66 h 743"/>
                <a:gd name="T26" fmla="*/ 1770 w 3169"/>
                <a:gd name="T27" fmla="*/ 138 h 743"/>
                <a:gd name="T28" fmla="*/ 1482 w 3169"/>
                <a:gd name="T29" fmla="*/ 222 h 743"/>
                <a:gd name="T30" fmla="*/ 1397 w 3169"/>
                <a:gd name="T31" fmla="*/ 275 h 743"/>
                <a:gd name="T32" fmla="*/ 837 w 3169"/>
                <a:gd name="T33" fmla="*/ 437 h 743"/>
                <a:gd name="T34" fmla="*/ 359 w 3169"/>
                <a:gd name="T35" fmla="*/ 527 h 743"/>
                <a:gd name="T36" fmla="*/ 0 w 3169"/>
                <a:gd name="T37" fmla="*/ 665 h 743"/>
                <a:gd name="T38" fmla="*/ 323 w 3169"/>
                <a:gd name="T39" fmla="*/ 568 h 743"/>
                <a:gd name="T40" fmla="*/ 807 w 3169"/>
                <a:gd name="T41" fmla="*/ 473 h 743"/>
                <a:gd name="T42" fmla="*/ 1298 w 3169"/>
                <a:gd name="T43" fmla="*/ 335 h 743"/>
                <a:gd name="T44" fmla="*/ 1077 w 3169"/>
                <a:gd name="T45" fmla="*/ 515 h 743"/>
                <a:gd name="T46" fmla="*/ 963 w 3169"/>
                <a:gd name="T47" fmla="*/ 791 h 743"/>
                <a:gd name="T48" fmla="*/ 957 w 3169"/>
                <a:gd name="T49" fmla="*/ 791 h 743"/>
                <a:gd name="T50" fmla="*/ 1029 w 3169"/>
                <a:gd name="T51" fmla="*/ 791 h 743"/>
                <a:gd name="T52" fmla="*/ 1123 w 3169"/>
                <a:gd name="T53" fmla="*/ 521 h 743"/>
                <a:gd name="T54" fmla="*/ 1432 w 3169"/>
                <a:gd name="T55" fmla="*/ 305 h 743"/>
                <a:gd name="T56" fmla="*/ 1690 w 3169"/>
                <a:gd name="T57" fmla="*/ 473 h 743"/>
                <a:gd name="T58" fmla="*/ 1953 w 3169"/>
                <a:gd name="T59" fmla="*/ 725 h 743"/>
                <a:gd name="T60" fmla="*/ 2046 w 3169"/>
                <a:gd name="T61" fmla="*/ 791 h 743"/>
                <a:gd name="T62" fmla="*/ 2115 w 3169"/>
                <a:gd name="T63" fmla="*/ 791 h 743"/>
                <a:gd name="T64" fmla="*/ 1864 w 3169"/>
                <a:gd name="T65" fmla="*/ 551 h 743"/>
                <a:gd name="T66" fmla="*/ 1531 w 3169"/>
                <a:gd name="T67" fmla="*/ 263 h 743"/>
                <a:gd name="T68" fmla="*/ 1531 w 3169"/>
                <a:gd name="T69" fmla="*/ 26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2034 w 2153"/>
                <a:gd name="T1" fmla="*/ 899 h 1930"/>
                <a:gd name="T2" fmla="*/ 2140 w 2153"/>
                <a:gd name="T3" fmla="*/ 1067 h 1930"/>
                <a:gd name="T4" fmla="*/ 2267 w 2153"/>
                <a:gd name="T5" fmla="*/ 1220 h 1930"/>
                <a:gd name="T6" fmla="*/ 2339 w 2153"/>
                <a:gd name="T7" fmla="*/ 1318 h 1930"/>
                <a:gd name="T8" fmla="*/ 2379 w 2153"/>
                <a:gd name="T9" fmla="*/ 1366 h 1930"/>
                <a:gd name="T10" fmla="*/ 2086 w 2153"/>
                <a:gd name="T11" fmla="*/ 1025 h 1930"/>
                <a:gd name="T12" fmla="*/ 2054 w 2153"/>
                <a:gd name="T13" fmla="*/ 977 h 1930"/>
                <a:gd name="T14" fmla="*/ 1972 w 2153"/>
                <a:gd name="T15" fmla="*/ 1312 h 1930"/>
                <a:gd name="T16" fmla="*/ 1958 w 2153"/>
                <a:gd name="T17" fmla="*/ 1558 h 1930"/>
                <a:gd name="T18" fmla="*/ 2010 w 2153"/>
                <a:gd name="T19" fmla="*/ 2002 h 1930"/>
                <a:gd name="T20" fmla="*/ 1979 w 2153"/>
                <a:gd name="T21" fmla="*/ 2026 h 1930"/>
                <a:gd name="T22" fmla="*/ 1931 w 2153"/>
                <a:gd name="T23" fmla="*/ 1606 h 1930"/>
                <a:gd name="T24" fmla="*/ 1910 w 2153"/>
                <a:gd name="T25" fmla="*/ 1360 h 1930"/>
                <a:gd name="T26" fmla="*/ 1951 w 2153"/>
                <a:gd name="T27" fmla="*/ 1133 h 1930"/>
                <a:gd name="T28" fmla="*/ 1958 w 2153"/>
                <a:gd name="T29" fmla="*/ 923 h 1930"/>
                <a:gd name="T30" fmla="*/ 1402 w 2153"/>
                <a:gd name="T31" fmla="*/ 1055 h 1930"/>
                <a:gd name="T32" fmla="*/ 916 w 2153"/>
                <a:gd name="T33" fmla="*/ 1180 h 1930"/>
                <a:gd name="T34" fmla="*/ 347 w 2153"/>
                <a:gd name="T35" fmla="*/ 1384 h 1930"/>
                <a:gd name="T36" fmla="*/ 18 w 2153"/>
                <a:gd name="T37" fmla="*/ 1492 h 1930"/>
                <a:gd name="T38" fmla="*/ 335 w 2153"/>
                <a:gd name="T39" fmla="*/ 1354 h 1930"/>
                <a:gd name="T40" fmla="*/ 754 w 2153"/>
                <a:gd name="T41" fmla="*/ 1192 h 1930"/>
                <a:gd name="T42" fmla="*/ 1128 w 2153"/>
                <a:gd name="T43" fmla="*/ 1085 h 1930"/>
                <a:gd name="T44" fmla="*/ 1555 w 2153"/>
                <a:gd name="T45" fmla="*/ 977 h 1930"/>
                <a:gd name="T46" fmla="*/ 1869 w 2153"/>
                <a:gd name="T47" fmla="*/ 863 h 1930"/>
                <a:gd name="T48" fmla="*/ 1477 w 2153"/>
                <a:gd name="T49" fmla="*/ 647 h 1930"/>
                <a:gd name="T50" fmla="*/ 957 w 2153"/>
                <a:gd name="T51" fmla="*/ 539 h 1930"/>
                <a:gd name="T52" fmla="*/ 251 w 2153"/>
                <a:gd name="T53" fmla="*/ 161 h 1930"/>
                <a:gd name="T54" fmla="*/ 0 w 2153"/>
                <a:gd name="T55" fmla="*/ 83 h 1930"/>
                <a:gd name="T56" fmla="*/ 353 w 2153"/>
                <a:gd name="T57" fmla="*/ 179 h 1930"/>
                <a:gd name="T58" fmla="*/ 784 w 2153"/>
                <a:gd name="T59" fmla="*/ 407 h 1930"/>
                <a:gd name="T60" fmla="*/ 1029 w 2153"/>
                <a:gd name="T61" fmla="*/ 515 h 1930"/>
                <a:gd name="T62" fmla="*/ 1495 w 2153"/>
                <a:gd name="T63" fmla="*/ 617 h 1930"/>
                <a:gd name="T64" fmla="*/ 1821 w 2153"/>
                <a:gd name="T65" fmla="*/ 791 h 1930"/>
                <a:gd name="T66" fmla="*/ 1569 w 2153"/>
                <a:gd name="T67" fmla="*/ 485 h 1930"/>
                <a:gd name="T68" fmla="*/ 1424 w 2153"/>
                <a:gd name="T69" fmla="*/ 191 h 1930"/>
                <a:gd name="T70" fmla="*/ 1274 w 2153"/>
                <a:gd name="T71" fmla="*/ 0 h 1930"/>
                <a:gd name="T72" fmla="*/ 1483 w 2153"/>
                <a:gd name="T73" fmla="*/ 215 h 1930"/>
                <a:gd name="T74" fmla="*/ 1646 w 2153"/>
                <a:gd name="T75" fmla="*/ 509 h 1930"/>
                <a:gd name="T76" fmla="*/ 1931 w 2153"/>
                <a:gd name="T77" fmla="*/ 851 h 1930"/>
                <a:gd name="T78" fmla="*/ 2034 w 2153"/>
                <a:gd name="T79" fmla="*/ 899 h 1930"/>
                <a:gd name="T80" fmla="*/ 2034 w 2153"/>
                <a:gd name="T81" fmla="*/ 89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0261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0262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0CA0D-679F-4941-8FC4-A3D36C9886E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0536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63A6-123A-4A7E-9A46-5141F11665CA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035C0-51DA-41BE-BE2E-041714A33F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050046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791B3-28D3-4488-951F-D8D86F2112E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37991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DB120-4691-4DC1-9B71-12737E6C096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374537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77075-62AF-40FE-91B8-106950B337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89406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6A35B-D453-4D6B-9F4A-6ED2F8F866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50195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43DD5-251C-4E02-9E87-AD16E8CFAA4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012308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AB51F-478B-4521-97A3-A8684FEC0F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39141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E36A2-FDA4-4050-BB24-69ABEC99D6D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380967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562E2-522B-4370-AC91-AE7680FA0B0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149060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DC5494-9C20-4B0C-874C-968E41C43B5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321364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FBA6C-F23E-4339-87AF-68443BCE96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4260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63A6-123A-4A7E-9A46-5141F11665CA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035C0-51DA-41BE-BE2E-041714A33F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344467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08 w 2123"/>
                <a:gd name="T1" fmla="*/ 272 h 1696"/>
                <a:gd name="T2" fmla="*/ 475 w 2123"/>
                <a:gd name="T3" fmla="*/ 180 h 1696"/>
                <a:gd name="T4" fmla="*/ 598 w 2123"/>
                <a:gd name="T5" fmla="*/ 105 h 1696"/>
                <a:gd name="T6" fmla="*/ 819 w 2123"/>
                <a:gd name="T7" fmla="*/ 155 h 1696"/>
                <a:gd name="T8" fmla="*/ 1070 w 2123"/>
                <a:gd name="T9" fmla="*/ 228 h 1696"/>
                <a:gd name="T10" fmla="*/ 1310 w 2123"/>
                <a:gd name="T11" fmla="*/ 289 h 1696"/>
                <a:gd name="T12" fmla="*/ 1590 w 2123"/>
                <a:gd name="T13" fmla="*/ 356 h 1696"/>
                <a:gd name="T14" fmla="*/ 1662 w 2123"/>
                <a:gd name="T15" fmla="*/ 371 h 1696"/>
                <a:gd name="T16" fmla="*/ 1621 w 2123"/>
                <a:gd name="T17" fmla="*/ 355 h 1696"/>
                <a:gd name="T18" fmla="*/ 1244 w 2123"/>
                <a:gd name="T19" fmla="*/ 262 h 1696"/>
                <a:gd name="T20" fmla="*/ 963 w 2123"/>
                <a:gd name="T21" fmla="*/ 180 h 1696"/>
                <a:gd name="T22" fmla="*/ 639 w 2123"/>
                <a:gd name="T23" fmla="*/ 86 h 1696"/>
                <a:gd name="T24" fmla="*/ 879 w 2123"/>
                <a:gd name="T25" fmla="*/ 81 h 1696"/>
                <a:gd name="T26" fmla="*/ 1137 w 2123"/>
                <a:gd name="T27" fmla="*/ 84 h 1696"/>
                <a:gd name="T28" fmla="*/ 1425 w 2123"/>
                <a:gd name="T29" fmla="*/ 71 h 1696"/>
                <a:gd name="T30" fmla="*/ 1874 w 2123"/>
                <a:gd name="T31" fmla="*/ 52 h 1696"/>
                <a:gd name="T32" fmla="*/ 1830 w 2123"/>
                <a:gd name="T33" fmla="*/ 45 h 1696"/>
                <a:gd name="T34" fmla="*/ 1363 w 2123"/>
                <a:gd name="T35" fmla="*/ 68 h 1696"/>
                <a:gd name="T36" fmla="*/ 1064 w 2123"/>
                <a:gd name="T37" fmla="*/ 72 h 1696"/>
                <a:gd name="T38" fmla="*/ 666 w 2123"/>
                <a:gd name="T39" fmla="*/ 68 h 1696"/>
                <a:gd name="T40" fmla="*/ 723 w 2123"/>
                <a:gd name="T41" fmla="*/ 60 h 1696"/>
                <a:gd name="T42" fmla="*/ 1008 w 2123"/>
                <a:gd name="T43" fmla="*/ 0 h 1696"/>
                <a:gd name="T44" fmla="*/ 963 w 2123"/>
                <a:gd name="T45" fmla="*/ 9 h 1696"/>
                <a:gd name="T46" fmla="*/ 890 w 2123"/>
                <a:gd name="T47" fmla="*/ 23 h 1696"/>
                <a:gd name="T48" fmla="*/ 759 w 2123"/>
                <a:gd name="T49" fmla="*/ 50 h 1696"/>
                <a:gd name="T50" fmla="*/ 598 w 2123"/>
                <a:gd name="T51" fmla="*/ 74 h 1696"/>
                <a:gd name="T52" fmla="*/ 562 w 2123"/>
                <a:gd name="T53" fmla="*/ 95 h 1696"/>
                <a:gd name="T54" fmla="*/ 273 w 2123"/>
                <a:gd name="T55" fmla="*/ 155 h 1696"/>
                <a:gd name="T56" fmla="*/ 0 w 2123"/>
                <a:gd name="T57" fmla="*/ 190 h 1696"/>
                <a:gd name="T58" fmla="*/ 0 w 2123"/>
                <a:gd name="T59" fmla="*/ 193 h 1696"/>
                <a:gd name="T60" fmla="*/ 0 w 2123"/>
                <a:gd name="T61" fmla="*/ 201 h 1696"/>
                <a:gd name="T62" fmla="*/ 270 w 2123"/>
                <a:gd name="T63" fmla="*/ 165 h 1696"/>
                <a:gd name="T64" fmla="*/ 520 w 2123"/>
                <a:gd name="T65" fmla="*/ 112 h 1696"/>
                <a:gd name="T66" fmla="*/ 451 w 2123"/>
                <a:gd name="T67" fmla="*/ 174 h 1696"/>
                <a:gd name="T68" fmla="*/ 463 w 2123"/>
                <a:gd name="T69" fmla="*/ 259 h 1696"/>
                <a:gd name="T70" fmla="*/ 412 w 2123"/>
                <a:gd name="T71" fmla="*/ 305 h 1696"/>
                <a:gd name="T72" fmla="*/ 285 w 2123"/>
                <a:gd name="T73" fmla="*/ 388 h 1696"/>
                <a:gd name="T74" fmla="*/ 282 w 2123"/>
                <a:gd name="T75" fmla="*/ 444 h 1696"/>
                <a:gd name="T76" fmla="*/ 285 w 2123"/>
                <a:gd name="T77" fmla="*/ 444 h 1696"/>
                <a:gd name="T78" fmla="*/ 299 w 2123"/>
                <a:gd name="T79" fmla="*/ 407 h 1696"/>
                <a:gd name="T80" fmla="*/ 508 w 2123"/>
                <a:gd name="T81" fmla="*/ 272 h 1696"/>
                <a:gd name="T82" fmla="*/ 508 w 2123"/>
                <a:gd name="T83" fmla="*/ 272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47 w 969"/>
                <a:gd name="T1" fmla="*/ 1258 h 1192"/>
                <a:gd name="T2" fmla="*/ 538 w 969"/>
                <a:gd name="T3" fmla="*/ 1264 h 1192"/>
                <a:gd name="T4" fmla="*/ 639 w 969"/>
                <a:gd name="T5" fmla="*/ 1222 h 1192"/>
                <a:gd name="T6" fmla="*/ 897 w 969"/>
                <a:gd name="T7" fmla="*/ 1157 h 1192"/>
                <a:gd name="T8" fmla="*/ 1029 w 969"/>
                <a:gd name="T9" fmla="*/ 1127 h 1192"/>
                <a:gd name="T10" fmla="*/ 831 w 969"/>
                <a:gd name="T11" fmla="*/ 1058 h 1192"/>
                <a:gd name="T12" fmla="*/ 604 w 969"/>
                <a:gd name="T13" fmla="*/ 1004 h 1192"/>
                <a:gd name="T14" fmla="*/ 221 w 969"/>
                <a:gd name="T15" fmla="*/ 1031 h 1192"/>
                <a:gd name="T16" fmla="*/ 323 w 969"/>
                <a:gd name="T17" fmla="*/ 941 h 1192"/>
                <a:gd name="T18" fmla="*/ 544 w 969"/>
                <a:gd name="T19" fmla="*/ 851 h 1192"/>
                <a:gd name="T20" fmla="*/ 766 w 969"/>
                <a:gd name="T21" fmla="*/ 719 h 1192"/>
                <a:gd name="T22" fmla="*/ 772 w 969"/>
                <a:gd name="T23" fmla="*/ 719 h 1192"/>
                <a:gd name="T24" fmla="*/ 784 w 969"/>
                <a:gd name="T25" fmla="*/ 713 h 1192"/>
                <a:gd name="T26" fmla="*/ 825 w 969"/>
                <a:gd name="T27" fmla="*/ 695 h 1192"/>
                <a:gd name="T28" fmla="*/ 849 w 969"/>
                <a:gd name="T29" fmla="*/ 689 h 1192"/>
                <a:gd name="T30" fmla="*/ 865 w 969"/>
                <a:gd name="T31" fmla="*/ 677 h 1192"/>
                <a:gd name="T32" fmla="*/ 873 w 969"/>
                <a:gd name="T33" fmla="*/ 665 h 1192"/>
                <a:gd name="T34" fmla="*/ 865 w 969"/>
                <a:gd name="T35" fmla="*/ 659 h 1192"/>
                <a:gd name="T36" fmla="*/ 857 w 969"/>
                <a:gd name="T37" fmla="*/ 647 h 1192"/>
                <a:gd name="T38" fmla="*/ 857 w 969"/>
                <a:gd name="T39" fmla="*/ 602 h 1192"/>
                <a:gd name="T40" fmla="*/ 873 w 969"/>
                <a:gd name="T41" fmla="*/ 569 h 1192"/>
                <a:gd name="T42" fmla="*/ 889 w 969"/>
                <a:gd name="T43" fmla="*/ 539 h 1192"/>
                <a:gd name="T44" fmla="*/ 913 w 969"/>
                <a:gd name="T45" fmla="*/ 509 h 1192"/>
                <a:gd name="T46" fmla="*/ 929 w 969"/>
                <a:gd name="T47" fmla="*/ 479 h 1192"/>
                <a:gd name="T48" fmla="*/ 937 w 969"/>
                <a:gd name="T49" fmla="*/ 461 h 1192"/>
                <a:gd name="T50" fmla="*/ 945 w 969"/>
                <a:gd name="T51" fmla="*/ 455 h 1192"/>
                <a:gd name="T52" fmla="*/ 945 w 969"/>
                <a:gd name="T53" fmla="*/ 371 h 1192"/>
                <a:gd name="T54" fmla="*/ 945 w 969"/>
                <a:gd name="T55" fmla="*/ 365 h 1192"/>
                <a:gd name="T56" fmla="*/ 951 w 969"/>
                <a:gd name="T57" fmla="*/ 359 h 1192"/>
                <a:gd name="T58" fmla="*/ 969 w 969"/>
                <a:gd name="T59" fmla="*/ 329 h 1192"/>
                <a:gd name="T60" fmla="*/ 981 w 969"/>
                <a:gd name="T61" fmla="*/ 293 h 1192"/>
                <a:gd name="T62" fmla="*/ 993 w 969"/>
                <a:gd name="T63" fmla="*/ 263 h 1192"/>
                <a:gd name="T64" fmla="*/ 999 w 969"/>
                <a:gd name="T65" fmla="*/ 251 h 1192"/>
                <a:gd name="T66" fmla="*/ 1005 w 969"/>
                <a:gd name="T67" fmla="*/ 239 h 1192"/>
                <a:gd name="T68" fmla="*/ 1023 w 969"/>
                <a:gd name="T69" fmla="*/ 173 h 1192"/>
                <a:gd name="T70" fmla="*/ 1041 w 969"/>
                <a:gd name="T71" fmla="*/ 137 h 1192"/>
                <a:gd name="T72" fmla="*/ 1047 w 969"/>
                <a:gd name="T73" fmla="*/ 125 h 1192"/>
                <a:gd name="T74" fmla="*/ 1047 w 969"/>
                <a:gd name="T75" fmla="*/ 119 h 1192"/>
                <a:gd name="T76" fmla="*/ 1065 w 969"/>
                <a:gd name="T77" fmla="*/ 0 h 1192"/>
                <a:gd name="T78" fmla="*/ 1041 w 969"/>
                <a:gd name="T79" fmla="*/ 47 h 1192"/>
                <a:gd name="T80" fmla="*/ 857 w 969"/>
                <a:gd name="T81" fmla="*/ 113 h 1192"/>
                <a:gd name="T82" fmla="*/ 778 w 969"/>
                <a:gd name="T83" fmla="*/ 161 h 1192"/>
                <a:gd name="T84" fmla="*/ 508 w 969"/>
                <a:gd name="T85" fmla="*/ 257 h 1192"/>
                <a:gd name="T86" fmla="*/ 305 w 969"/>
                <a:gd name="T87" fmla="*/ 311 h 1192"/>
                <a:gd name="T88" fmla="*/ 197 w 969"/>
                <a:gd name="T89" fmla="*/ 317 h 1192"/>
                <a:gd name="T90" fmla="*/ 12 w 969"/>
                <a:gd name="T91" fmla="*/ 509 h 1192"/>
                <a:gd name="T92" fmla="*/ 0 w 969"/>
                <a:gd name="T93" fmla="*/ 533 h 1192"/>
                <a:gd name="T94" fmla="*/ 0 w 969"/>
                <a:gd name="T95" fmla="*/ 1258 h 1192"/>
                <a:gd name="T96" fmla="*/ 96 w 969"/>
                <a:gd name="T97" fmla="*/ 1252 h 1192"/>
                <a:gd name="T98" fmla="*/ 347 w 969"/>
                <a:gd name="T99" fmla="*/ 1258 h 1192"/>
                <a:gd name="T100" fmla="*/ 347 w 969"/>
                <a:gd name="T101" fmla="*/ 125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140 w 2176"/>
                <a:gd name="T1" fmla="*/ 815 h 1505"/>
                <a:gd name="T2" fmla="*/ 1310 w 2176"/>
                <a:gd name="T3" fmla="*/ 1297 h 1505"/>
                <a:gd name="T4" fmla="*/ 1052 w 2176"/>
                <a:gd name="T5" fmla="*/ 1241 h 1505"/>
                <a:gd name="T6" fmla="*/ 795 w 2176"/>
                <a:gd name="T7" fmla="*/ 1175 h 1505"/>
                <a:gd name="T8" fmla="*/ 490 w 2176"/>
                <a:gd name="T9" fmla="*/ 1157 h 1505"/>
                <a:gd name="T10" fmla="*/ 0 w 2176"/>
                <a:gd name="T11" fmla="*/ 1127 h 1505"/>
                <a:gd name="T12" fmla="*/ 30 w 2176"/>
                <a:gd name="T13" fmla="*/ 1163 h 1505"/>
                <a:gd name="T14" fmla="*/ 544 w 2176"/>
                <a:gd name="T15" fmla="*/ 1181 h 1505"/>
                <a:gd name="T16" fmla="*/ 849 w 2176"/>
                <a:gd name="T17" fmla="*/ 1235 h 1505"/>
                <a:gd name="T18" fmla="*/ 1250 w 2176"/>
                <a:gd name="T19" fmla="*/ 1373 h 1505"/>
                <a:gd name="T20" fmla="*/ 1185 w 2176"/>
                <a:gd name="T21" fmla="*/ 1391 h 1505"/>
                <a:gd name="T22" fmla="*/ 783 w 2176"/>
                <a:gd name="T23" fmla="*/ 1577 h 1505"/>
                <a:gd name="T24" fmla="*/ 837 w 2176"/>
                <a:gd name="T25" fmla="*/ 1553 h 1505"/>
                <a:gd name="T26" fmla="*/ 957 w 2176"/>
                <a:gd name="T27" fmla="*/ 1511 h 1505"/>
                <a:gd name="T28" fmla="*/ 1125 w 2176"/>
                <a:gd name="T29" fmla="*/ 1427 h 1505"/>
                <a:gd name="T30" fmla="*/ 1334 w 2176"/>
                <a:gd name="T31" fmla="*/ 1367 h 1505"/>
                <a:gd name="T32" fmla="*/ 1398 w 2176"/>
                <a:gd name="T33" fmla="*/ 1279 h 1505"/>
                <a:gd name="T34" fmla="*/ 1800 w 2176"/>
                <a:gd name="T35" fmla="*/ 1091 h 1505"/>
                <a:gd name="T36" fmla="*/ 2131 w 2176"/>
                <a:gd name="T37" fmla="*/ 1001 h 1505"/>
                <a:gd name="T38" fmla="*/ 2402 w 2176"/>
                <a:gd name="T39" fmla="*/ 869 h 1505"/>
                <a:gd name="T40" fmla="*/ 2165 w 2176"/>
                <a:gd name="T41" fmla="*/ 959 h 1505"/>
                <a:gd name="T42" fmla="*/ 1825 w 2176"/>
                <a:gd name="T43" fmla="*/ 1037 h 1505"/>
                <a:gd name="T44" fmla="*/ 1483 w 2176"/>
                <a:gd name="T45" fmla="*/ 1199 h 1505"/>
                <a:gd name="T46" fmla="*/ 1657 w 2176"/>
                <a:gd name="T47" fmla="*/ 953 h 1505"/>
                <a:gd name="T48" fmla="*/ 1788 w 2176"/>
                <a:gd name="T49" fmla="*/ 569 h 1505"/>
                <a:gd name="T50" fmla="*/ 1921 w 2176"/>
                <a:gd name="T51" fmla="*/ 396 h 1505"/>
                <a:gd name="T52" fmla="*/ 2185 w 2176"/>
                <a:gd name="T53" fmla="*/ 60 h 1505"/>
                <a:gd name="T54" fmla="*/ 2212 w 2176"/>
                <a:gd name="T55" fmla="*/ 0 h 1505"/>
                <a:gd name="T56" fmla="*/ 2178 w 2176"/>
                <a:gd name="T57" fmla="*/ 0 h 1505"/>
                <a:gd name="T58" fmla="*/ 1764 w 2176"/>
                <a:gd name="T59" fmla="*/ 504 h 1505"/>
                <a:gd name="T60" fmla="*/ 1629 w 2176"/>
                <a:gd name="T61" fmla="*/ 935 h 1505"/>
                <a:gd name="T62" fmla="*/ 1384 w 2176"/>
                <a:gd name="T63" fmla="*/ 1223 h 1505"/>
                <a:gd name="T64" fmla="*/ 1250 w 2176"/>
                <a:gd name="T65" fmla="*/ 953 h 1505"/>
                <a:gd name="T66" fmla="*/ 1110 w 2176"/>
                <a:gd name="T67" fmla="*/ 564 h 1505"/>
                <a:gd name="T68" fmla="*/ 981 w 2176"/>
                <a:gd name="T69" fmla="*/ 222 h 1505"/>
                <a:gd name="T70" fmla="*/ 865 w 2176"/>
                <a:gd name="T71" fmla="*/ 0 h 1505"/>
                <a:gd name="T72" fmla="*/ 825 w 2176"/>
                <a:gd name="T73" fmla="*/ 0 h 1505"/>
                <a:gd name="T74" fmla="*/ 999 w 2176"/>
                <a:gd name="T75" fmla="*/ 378 h 1505"/>
                <a:gd name="T76" fmla="*/ 1140 w 2176"/>
                <a:gd name="T77" fmla="*/ 815 h 1505"/>
                <a:gd name="T78" fmla="*/ 1140 w 2176"/>
                <a:gd name="T79" fmla="*/ 81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85 w 813"/>
                <a:gd name="T1" fmla="*/ 588 h 804"/>
                <a:gd name="T2" fmla="*/ 353 w 813"/>
                <a:gd name="T3" fmla="*/ 462 h 804"/>
                <a:gd name="T4" fmla="*/ 702 w 813"/>
                <a:gd name="T5" fmla="*/ 240 h 804"/>
                <a:gd name="T6" fmla="*/ 885 w 813"/>
                <a:gd name="T7" fmla="*/ 0 h 804"/>
                <a:gd name="T8" fmla="*/ 747 w 813"/>
                <a:gd name="T9" fmla="*/ 150 h 804"/>
                <a:gd name="T10" fmla="*/ 168 w 813"/>
                <a:gd name="T11" fmla="*/ 528 h 804"/>
                <a:gd name="T12" fmla="*/ 0 w 813"/>
                <a:gd name="T13" fmla="*/ 780 h 804"/>
                <a:gd name="T14" fmla="*/ 0 w 813"/>
                <a:gd name="T15" fmla="*/ 852 h 804"/>
                <a:gd name="T16" fmla="*/ 185 w 813"/>
                <a:gd name="T17" fmla="*/ 588 h 804"/>
                <a:gd name="T18" fmla="*/ 185 w 813"/>
                <a:gd name="T19" fmla="*/ 58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508 w 759"/>
                <a:gd name="T1" fmla="*/ 66 h 107"/>
                <a:gd name="T2" fmla="*/ 831 w 759"/>
                <a:gd name="T3" fmla="*/ 0 h 107"/>
                <a:gd name="T4" fmla="*/ 544 w 759"/>
                <a:gd name="T5" fmla="*/ 36 h 107"/>
                <a:gd name="T6" fmla="*/ 16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508 w 759"/>
                <a:gd name="T15" fmla="*/ 66 h 107"/>
                <a:gd name="T16" fmla="*/ 50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531 w 3169"/>
                <a:gd name="T1" fmla="*/ 263 h 743"/>
                <a:gd name="T2" fmla="*/ 1912 w 3169"/>
                <a:gd name="T3" fmla="*/ 257 h 743"/>
                <a:gd name="T4" fmla="*/ 2303 w 3169"/>
                <a:gd name="T5" fmla="*/ 275 h 743"/>
                <a:gd name="T6" fmla="*/ 2763 w 3169"/>
                <a:gd name="T7" fmla="*/ 257 h 743"/>
                <a:gd name="T8" fmla="*/ 3495 w 3169"/>
                <a:gd name="T9" fmla="*/ 228 h 743"/>
                <a:gd name="T10" fmla="*/ 3437 w 3169"/>
                <a:gd name="T11" fmla="*/ 210 h 743"/>
                <a:gd name="T12" fmla="*/ 2672 w 3169"/>
                <a:gd name="T13" fmla="*/ 245 h 743"/>
                <a:gd name="T14" fmla="*/ 2210 w 3169"/>
                <a:gd name="T15" fmla="*/ 245 h 743"/>
                <a:gd name="T16" fmla="*/ 1606 w 3169"/>
                <a:gd name="T17" fmla="*/ 210 h 743"/>
                <a:gd name="T18" fmla="*/ 1704 w 3169"/>
                <a:gd name="T19" fmla="*/ 168 h 743"/>
                <a:gd name="T20" fmla="*/ 2250 w 3169"/>
                <a:gd name="T21" fmla="*/ 0 h 743"/>
                <a:gd name="T22" fmla="*/ 2163 w 3169"/>
                <a:gd name="T23" fmla="*/ 24 h 743"/>
                <a:gd name="T24" fmla="*/ 2028 w 3169"/>
                <a:gd name="T25" fmla="*/ 66 h 743"/>
                <a:gd name="T26" fmla="*/ 1770 w 3169"/>
                <a:gd name="T27" fmla="*/ 138 h 743"/>
                <a:gd name="T28" fmla="*/ 1482 w 3169"/>
                <a:gd name="T29" fmla="*/ 222 h 743"/>
                <a:gd name="T30" fmla="*/ 1397 w 3169"/>
                <a:gd name="T31" fmla="*/ 275 h 743"/>
                <a:gd name="T32" fmla="*/ 837 w 3169"/>
                <a:gd name="T33" fmla="*/ 437 h 743"/>
                <a:gd name="T34" fmla="*/ 359 w 3169"/>
                <a:gd name="T35" fmla="*/ 527 h 743"/>
                <a:gd name="T36" fmla="*/ 0 w 3169"/>
                <a:gd name="T37" fmla="*/ 665 h 743"/>
                <a:gd name="T38" fmla="*/ 323 w 3169"/>
                <a:gd name="T39" fmla="*/ 568 h 743"/>
                <a:gd name="T40" fmla="*/ 807 w 3169"/>
                <a:gd name="T41" fmla="*/ 473 h 743"/>
                <a:gd name="T42" fmla="*/ 1298 w 3169"/>
                <a:gd name="T43" fmla="*/ 335 h 743"/>
                <a:gd name="T44" fmla="*/ 1077 w 3169"/>
                <a:gd name="T45" fmla="*/ 515 h 743"/>
                <a:gd name="T46" fmla="*/ 963 w 3169"/>
                <a:gd name="T47" fmla="*/ 791 h 743"/>
                <a:gd name="T48" fmla="*/ 957 w 3169"/>
                <a:gd name="T49" fmla="*/ 791 h 743"/>
                <a:gd name="T50" fmla="*/ 1029 w 3169"/>
                <a:gd name="T51" fmla="*/ 791 h 743"/>
                <a:gd name="T52" fmla="*/ 1123 w 3169"/>
                <a:gd name="T53" fmla="*/ 521 h 743"/>
                <a:gd name="T54" fmla="*/ 1432 w 3169"/>
                <a:gd name="T55" fmla="*/ 305 h 743"/>
                <a:gd name="T56" fmla="*/ 1690 w 3169"/>
                <a:gd name="T57" fmla="*/ 473 h 743"/>
                <a:gd name="T58" fmla="*/ 1953 w 3169"/>
                <a:gd name="T59" fmla="*/ 725 h 743"/>
                <a:gd name="T60" fmla="*/ 2046 w 3169"/>
                <a:gd name="T61" fmla="*/ 791 h 743"/>
                <a:gd name="T62" fmla="*/ 2115 w 3169"/>
                <a:gd name="T63" fmla="*/ 791 h 743"/>
                <a:gd name="T64" fmla="*/ 1864 w 3169"/>
                <a:gd name="T65" fmla="*/ 551 h 743"/>
                <a:gd name="T66" fmla="*/ 1531 w 3169"/>
                <a:gd name="T67" fmla="*/ 263 h 743"/>
                <a:gd name="T68" fmla="*/ 1531 w 3169"/>
                <a:gd name="T69" fmla="*/ 26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2034 w 2153"/>
                <a:gd name="T1" fmla="*/ 899 h 1930"/>
                <a:gd name="T2" fmla="*/ 2140 w 2153"/>
                <a:gd name="T3" fmla="*/ 1067 h 1930"/>
                <a:gd name="T4" fmla="*/ 2267 w 2153"/>
                <a:gd name="T5" fmla="*/ 1220 h 1930"/>
                <a:gd name="T6" fmla="*/ 2339 w 2153"/>
                <a:gd name="T7" fmla="*/ 1318 h 1930"/>
                <a:gd name="T8" fmla="*/ 2379 w 2153"/>
                <a:gd name="T9" fmla="*/ 1366 h 1930"/>
                <a:gd name="T10" fmla="*/ 2086 w 2153"/>
                <a:gd name="T11" fmla="*/ 1025 h 1930"/>
                <a:gd name="T12" fmla="*/ 2054 w 2153"/>
                <a:gd name="T13" fmla="*/ 977 h 1930"/>
                <a:gd name="T14" fmla="*/ 1972 w 2153"/>
                <a:gd name="T15" fmla="*/ 1312 h 1930"/>
                <a:gd name="T16" fmla="*/ 1958 w 2153"/>
                <a:gd name="T17" fmla="*/ 1558 h 1930"/>
                <a:gd name="T18" fmla="*/ 2010 w 2153"/>
                <a:gd name="T19" fmla="*/ 2002 h 1930"/>
                <a:gd name="T20" fmla="*/ 1979 w 2153"/>
                <a:gd name="T21" fmla="*/ 2026 h 1930"/>
                <a:gd name="T22" fmla="*/ 1931 w 2153"/>
                <a:gd name="T23" fmla="*/ 1606 h 1930"/>
                <a:gd name="T24" fmla="*/ 1910 w 2153"/>
                <a:gd name="T25" fmla="*/ 1360 h 1930"/>
                <a:gd name="T26" fmla="*/ 1951 w 2153"/>
                <a:gd name="T27" fmla="*/ 1133 h 1930"/>
                <a:gd name="T28" fmla="*/ 1958 w 2153"/>
                <a:gd name="T29" fmla="*/ 923 h 1930"/>
                <a:gd name="T30" fmla="*/ 1402 w 2153"/>
                <a:gd name="T31" fmla="*/ 1055 h 1930"/>
                <a:gd name="T32" fmla="*/ 916 w 2153"/>
                <a:gd name="T33" fmla="*/ 1180 h 1930"/>
                <a:gd name="T34" fmla="*/ 347 w 2153"/>
                <a:gd name="T35" fmla="*/ 1384 h 1930"/>
                <a:gd name="T36" fmla="*/ 18 w 2153"/>
                <a:gd name="T37" fmla="*/ 1492 h 1930"/>
                <a:gd name="T38" fmla="*/ 335 w 2153"/>
                <a:gd name="T39" fmla="*/ 1354 h 1930"/>
                <a:gd name="T40" fmla="*/ 754 w 2153"/>
                <a:gd name="T41" fmla="*/ 1192 h 1930"/>
                <a:gd name="T42" fmla="*/ 1128 w 2153"/>
                <a:gd name="T43" fmla="*/ 1085 h 1930"/>
                <a:gd name="T44" fmla="*/ 1555 w 2153"/>
                <a:gd name="T45" fmla="*/ 977 h 1930"/>
                <a:gd name="T46" fmla="*/ 1869 w 2153"/>
                <a:gd name="T47" fmla="*/ 863 h 1930"/>
                <a:gd name="T48" fmla="*/ 1477 w 2153"/>
                <a:gd name="T49" fmla="*/ 647 h 1930"/>
                <a:gd name="T50" fmla="*/ 957 w 2153"/>
                <a:gd name="T51" fmla="*/ 539 h 1930"/>
                <a:gd name="T52" fmla="*/ 251 w 2153"/>
                <a:gd name="T53" fmla="*/ 161 h 1930"/>
                <a:gd name="T54" fmla="*/ 0 w 2153"/>
                <a:gd name="T55" fmla="*/ 83 h 1930"/>
                <a:gd name="T56" fmla="*/ 353 w 2153"/>
                <a:gd name="T57" fmla="*/ 179 h 1930"/>
                <a:gd name="T58" fmla="*/ 784 w 2153"/>
                <a:gd name="T59" fmla="*/ 407 h 1930"/>
                <a:gd name="T60" fmla="*/ 1029 w 2153"/>
                <a:gd name="T61" fmla="*/ 515 h 1930"/>
                <a:gd name="T62" fmla="*/ 1495 w 2153"/>
                <a:gd name="T63" fmla="*/ 617 h 1930"/>
                <a:gd name="T64" fmla="*/ 1821 w 2153"/>
                <a:gd name="T65" fmla="*/ 791 h 1930"/>
                <a:gd name="T66" fmla="*/ 1569 w 2153"/>
                <a:gd name="T67" fmla="*/ 485 h 1930"/>
                <a:gd name="T68" fmla="*/ 1424 w 2153"/>
                <a:gd name="T69" fmla="*/ 191 h 1930"/>
                <a:gd name="T70" fmla="*/ 1274 w 2153"/>
                <a:gd name="T71" fmla="*/ 0 h 1930"/>
                <a:gd name="T72" fmla="*/ 1483 w 2153"/>
                <a:gd name="T73" fmla="*/ 215 h 1930"/>
                <a:gd name="T74" fmla="*/ 1646 w 2153"/>
                <a:gd name="T75" fmla="*/ 509 h 1930"/>
                <a:gd name="T76" fmla="*/ 1931 w 2153"/>
                <a:gd name="T77" fmla="*/ 851 h 1930"/>
                <a:gd name="T78" fmla="*/ 2034 w 2153"/>
                <a:gd name="T79" fmla="*/ 899 h 1930"/>
                <a:gd name="T80" fmla="*/ 2034 w 2153"/>
                <a:gd name="T81" fmla="*/ 89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0261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0262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0CA0D-679F-4941-8FC4-A3D36C9886E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126452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791B3-28D3-4488-951F-D8D86F2112E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020392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DB120-4691-4DC1-9B71-12737E6C096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198232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77075-62AF-40FE-91B8-106950B337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742124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6A35B-D453-4D6B-9F4A-6ED2F8F866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272161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43DD5-251C-4E02-9E87-AD16E8CFAA4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38455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AB51F-478B-4521-97A3-A8684FEC0F8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101984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E36A2-FDA4-4050-BB24-69ABEC99D6D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124684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562E2-522B-4370-AC91-AE7680FA0B0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815009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DC5494-9C20-4B0C-874C-968E41C43B5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2276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63A6-123A-4A7E-9A46-5141F11665CA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035C0-51DA-41BE-BE2E-041714A33F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769431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FBA6C-F23E-4339-87AF-68443BCE96B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829003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45258-4CC7-4B26-88E5-EA6ACD287B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DC712-D5FE-47A9-9BAC-694C79FD0A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915762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45258-4CC7-4B26-88E5-EA6ACD287B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DC712-D5FE-47A9-9BAC-694C79FD0A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469215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45258-4CC7-4B26-88E5-EA6ACD287B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DC712-D5FE-47A9-9BAC-694C79FD0A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17670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45258-4CC7-4B26-88E5-EA6ACD287B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DC712-D5FE-47A9-9BAC-694C79FD0A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747527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45258-4CC7-4B26-88E5-EA6ACD287B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DC712-D5FE-47A9-9BAC-694C79FD0A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828289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45258-4CC7-4B26-88E5-EA6ACD287B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DC712-D5FE-47A9-9BAC-694C79FD0A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092355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45258-4CC7-4B26-88E5-EA6ACD287B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DC712-D5FE-47A9-9BAC-694C79FD0A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551781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45258-4CC7-4B26-88E5-EA6ACD287B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DC712-D5FE-47A9-9BAC-694C79FD0A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303220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45258-4CC7-4B26-88E5-EA6ACD287B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DC712-D5FE-47A9-9BAC-694C79FD0A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4493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F63A6-123A-4A7E-9A46-5141F11665CA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035C0-51DA-41BE-BE2E-041714A33F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6277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3DB1A7-3BF7-491F-A66D-4BAA91BA5EE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A9D72-A974-4B90-B689-14C10F3573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8801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99C5F6-D711-4781-8229-F50E93723667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7053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prstClr val="black"/>
              </a:solidFill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>
                <a:solidFill>
                  <a:srgbClr val="04617B">
                    <a:shade val="90000"/>
                  </a:srgbClr>
                </a:solidFill>
                <a:latin typeface="Arial" charset="0"/>
              </a:rPr>
              <a:t>Образовательный портал "Мой университет" - www.moi-universitet.ru Факультет "Реформа образования" - www.edu-reforma.ru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3C2465-2C28-4C87-AD29-6C0EBCEA2940}" type="slidenum">
              <a:rPr lang="ru-RU" b="1">
                <a:solidFill>
                  <a:srgbClr val="04617B">
                    <a:shade val="9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b="1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b="1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b="1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97893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147483647 w 2903"/>
              <a:gd name="T1" fmla="*/ 2147483647 h 3686"/>
              <a:gd name="T2" fmla="*/ 2147483647 w 2903"/>
              <a:gd name="T3" fmla="*/ 2147483647 h 3686"/>
              <a:gd name="T4" fmla="*/ 2147483647 w 2903"/>
              <a:gd name="T5" fmla="*/ 0 h 3686"/>
              <a:gd name="T6" fmla="*/ 2147483647 w 2903"/>
              <a:gd name="T7" fmla="*/ 2147483647 h 3686"/>
              <a:gd name="T8" fmla="*/ 2147483647 w 2903"/>
              <a:gd name="T9" fmla="*/ 2147483647 h 3686"/>
              <a:gd name="T10" fmla="*/ 0 w 2903"/>
              <a:gd name="T11" fmla="*/ 2147483647 h 3686"/>
              <a:gd name="T12" fmla="*/ 2147483647 w 2903"/>
              <a:gd name="T13" fmla="*/ 2147483647 h 3686"/>
              <a:gd name="T14" fmla="*/ 2147483647 w 2903"/>
              <a:gd name="T15" fmla="*/ 2147483647 h 3686"/>
              <a:gd name="T16" fmla="*/ 2147483647 w 2903"/>
              <a:gd name="T17" fmla="*/ 2147483647 h 3686"/>
              <a:gd name="T18" fmla="*/ 2147483647 w 2903"/>
              <a:gd name="T19" fmla="*/ 2147483647 h 3686"/>
              <a:gd name="T20" fmla="*/ 2147483647 w 2903"/>
              <a:gd name="T21" fmla="*/ 2147483647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Comic Sans MS" pitchFamily="66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Comic Sans MS" pitchFamily="66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Comic Sans MS" pitchFamily="66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1AE856-049C-43EF-B1AE-DCA5D9D6BFD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  <p:sp>
        <p:nvSpPr>
          <p:cNvPr id="3080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147483647 w 2911"/>
              <a:gd name="T1" fmla="*/ 0 h 3703"/>
              <a:gd name="T2" fmla="*/ 2147483647 w 2911"/>
              <a:gd name="T3" fmla="*/ 2147483647 h 3703"/>
              <a:gd name="T4" fmla="*/ 2147483647 w 2911"/>
              <a:gd name="T5" fmla="*/ 2147483647 h 3703"/>
              <a:gd name="T6" fmla="*/ 0 w 2911"/>
              <a:gd name="T7" fmla="*/ 2147483647 h 3703"/>
              <a:gd name="T8" fmla="*/ 2147483647 w 2911"/>
              <a:gd name="T9" fmla="*/ 2147483647 h 3703"/>
              <a:gd name="T10" fmla="*/ 2147483647 w 2911"/>
              <a:gd name="T11" fmla="*/ 2147483647 h 3703"/>
              <a:gd name="T12" fmla="*/ 2147483647 w 2911"/>
              <a:gd name="T13" fmla="*/ 2147483647 h 3703"/>
              <a:gd name="T14" fmla="*/ 2147483647 w 2911"/>
              <a:gd name="T15" fmla="*/ 2147483647 h 3703"/>
              <a:gd name="T16" fmla="*/ 2147483647 w 2911"/>
              <a:gd name="T17" fmla="*/ 2147483647 h 3703"/>
              <a:gd name="T18" fmla="*/ 2147483647 w 2911"/>
              <a:gd name="T19" fmla="*/ 0 h 3703"/>
              <a:gd name="T20" fmla="*/ 2147483647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081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147483647 h 2777"/>
              <a:gd name="T2" fmla="*/ 2147483647 w 2561"/>
              <a:gd name="T3" fmla="*/ 2147483647 h 2777"/>
              <a:gd name="T4" fmla="*/ 2147483647 w 2561"/>
              <a:gd name="T5" fmla="*/ 2147483647 h 2777"/>
              <a:gd name="T6" fmla="*/ 2147483647 w 2561"/>
              <a:gd name="T7" fmla="*/ 2147483647 h 2777"/>
              <a:gd name="T8" fmla="*/ 2147483647 w 2561"/>
              <a:gd name="T9" fmla="*/ 2147483647 h 2777"/>
              <a:gd name="T10" fmla="*/ 2147483647 w 2561"/>
              <a:gd name="T11" fmla="*/ 0 h 2777"/>
              <a:gd name="T12" fmla="*/ 0 w 2561"/>
              <a:gd name="T13" fmla="*/ 2147483647 h 2777"/>
              <a:gd name="T14" fmla="*/ 0 w 2561"/>
              <a:gd name="T15" fmla="*/ 2147483647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pSp>
        <p:nvGrpSpPr>
          <p:cNvPr id="3082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3099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99 w 2177"/>
                <a:gd name="T1" fmla="*/ 158 h 1298"/>
                <a:gd name="T2" fmla="*/ 178 w 2177"/>
                <a:gd name="T3" fmla="*/ 139 h 1298"/>
                <a:gd name="T4" fmla="*/ 167 w 2177"/>
                <a:gd name="T5" fmla="*/ 60 h 1298"/>
                <a:gd name="T6" fmla="*/ 268 w 2177"/>
                <a:gd name="T7" fmla="*/ 42 h 1298"/>
                <a:gd name="T8" fmla="*/ 273 w 2177"/>
                <a:gd name="T9" fmla="*/ 26 h 1298"/>
                <a:gd name="T10" fmla="*/ 263 w 2177"/>
                <a:gd name="T11" fmla="*/ 13 h 1298"/>
                <a:gd name="T12" fmla="*/ 160 w 2177"/>
                <a:gd name="T13" fmla="*/ 27 h 1298"/>
                <a:gd name="T14" fmla="*/ 153 w 2177"/>
                <a:gd name="T15" fmla="*/ 4 h 1298"/>
                <a:gd name="T16" fmla="*/ 136 w 2177"/>
                <a:gd name="T17" fmla="*/ 0 h 1298"/>
                <a:gd name="T18" fmla="*/ 120 w 2177"/>
                <a:gd name="T19" fmla="*/ 4 h 1298"/>
                <a:gd name="T20" fmla="*/ 111 w 2177"/>
                <a:gd name="T21" fmla="*/ 14 h 1298"/>
                <a:gd name="T22" fmla="*/ 118 w 2177"/>
                <a:gd name="T23" fmla="*/ 36 h 1298"/>
                <a:gd name="T24" fmla="*/ 83 w 2177"/>
                <a:gd name="T25" fmla="*/ 56 h 1298"/>
                <a:gd name="T26" fmla="*/ 123 w 2177"/>
                <a:gd name="T27" fmla="*/ 60 h 1298"/>
                <a:gd name="T28" fmla="*/ 139 w 2177"/>
                <a:gd name="T29" fmla="*/ 112 h 1298"/>
                <a:gd name="T30" fmla="*/ 18 w 2177"/>
                <a:gd name="T31" fmla="*/ 59 h 1298"/>
                <a:gd name="T32" fmla="*/ 6 w 2177"/>
                <a:gd name="T33" fmla="*/ 64 h 1298"/>
                <a:gd name="T34" fmla="*/ 0 w 2177"/>
                <a:gd name="T35" fmla="*/ 80 h 1298"/>
                <a:gd name="T36" fmla="*/ 7 w 2177"/>
                <a:gd name="T37" fmla="*/ 98 h 1298"/>
                <a:gd name="T38" fmla="*/ 143 w 2177"/>
                <a:gd name="T39" fmla="*/ 161 h 1298"/>
                <a:gd name="T40" fmla="*/ 173 w 2177"/>
                <a:gd name="T41" fmla="*/ 157 h 1298"/>
                <a:gd name="T42" fmla="*/ 197 w 2177"/>
                <a:gd name="T43" fmla="*/ 163 h 1298"/>
                <a:gd name="T44" fmla="*/ 199 w 2177"/>
                <a:gd name="T45" fmla="*/ 158 h 1298"/>
                <a:gd name="T46" fmla="*/ 199 w 2177"/>
                <a:gd name="T47" fmla="*/ 158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100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1 h 258"/>
                <a:gd name="T2" fmla="*/ 15 w 143"/>
                <a:gd name="T3" fmla="*/ 0 h 258"/>
                <a:gd name="T4" fmla="*/ 17 w 143"/>
                <a:gd name="T5" fmla="*/ 30 h 258"/>
                <a:gd name="T6" fmla="*/ 1 w 143"/>
                <a:gd name="T7" fmla="*/ 33 h 258"/>
                <a:gd name="T8" fmla="*/ 0 w 143"/>
                <a:gd name="T9" fmla="*/ 1 h 258"/>
                <a:gd name="T10" fmla="*/ 0 w 143"/>
                <a:gd name="T11" fmla="*/ 1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101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7 w 1586"/>
                <a:gd name="T1" fmla="*/ 0 h 821"/>
                <a:gd name="T2" fmla="*/ 166 w 1586"/>
                <a:gd name="T3" fmla="*/ 64 h 821"/>
                <a:gd name="T4" fmla="*/ 178 w 1586"/>
                <a:gd name="T5" fmla="*/ 79 h 821"/>
                <a:gd name="T6" fmla="*/ 198 w 1586"/>
                <a:gd name="T7" fmla="*/ 99 h 821"/>
                <a:gd name="T8" fmla="*/ 195 w 1586"/>
                <a:gd name="T9" fmla="*/ 102 h 821"/>
                <a:gd name="T10" fmla="*/ 168 w 1586"/>
                <a:gd name="T11" fmla="*/ 98 h 821"/>
                <a:gd name="T12" fmla="*/ 143 w 1586"/>
                <a:gd name="T13" fmla="*/ 101 h 821"/>
                <a:gd name="T14" fmla="*/ 5 w 1586"/>
                <a:gd name="T15" fmla="*/ 37 h 821"/>
                <a:gd name="T16" fmla="*/ 0 w 1586"/>
                <a:gd name="T17" fmla="*/ 18 h 821"/>
                <a:gd name="T18" fmla="*/ 5 w 1586"/>
                <a:gd name="T19" fmla="*/ 4 h 821"/>
                <a:gd name="T20" fmla="*/ 17 w 1586"/>
                <a:gd name="T21" fmla="*/ 0 h 821"/>
                <a:gd name="T22" fmla="*/ 1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102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41 h 747"/>
                <a:gd name="T2" fmla="*/ 116 w 1049"/>
                <a:gd name="T3" fmla="*/ 94 h 747"/>
                <a:gd name="T4" fmla="*/ 118 w 1049"/>
                <a:gd name="T5" fmla="*/ 67 h 747"/>
                <a:gd name="T6" fmla="*/ 132 w 1049"/>
                <a:gd name="T7" fmla="*/ 53 h 747"/>
                <a:gd name="T8" fmla="*/ 10 w 1049"/>
                <a:gd name="T9" fmla="*/ 0 h 747"/>
                <a:gd name="T10" fmla="*/ 0 w 1049"/>
                <a:gd name="T11" fmla="*/ 16 h 747"/>
                <a:gd name="T12" fmla="*/ 0 w 1049"/>
                <a:gd name="T13" fmla="*/ 41 h 747"/>
                <a:gd name="T14" fmla="*/ 0 w 1049"/>
                <a:gd name="T15" fmla="*/ 4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103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4 h 241"/>
                <a:gd name="T2" fmla="*/ 19 w 272"/>
                <a:gd name="T3" fmla="*/ 0 h 241"/>
                <a:gd name="T4" fmla="*/ 31 w 272"/>
                <a:gd name="T5" fmla="*/ 5 h 241"/>
                <a:gd name="T6" fmla="*/ 33 w 272"/>
                <a:gd name="T7" fmla="*/ 18 h 241"/>
                <a:gd name="T8" fmla="*/ 20 w 272"/>
                <a:gd name="T9" fmla="*/ 19 h 241"/>
                <a:gd name="T10" fmla="*/ 4 w 272"/>
                <a:gd name="T11" fmla="*/ 31 h 241"/>
                <a:gd name="T12" fmla="*/ 0 w 272"/>
                <a:gd name="T13" fmla="*/ 4 h 241"/>
                <a:gd name="T14" fmla="*/ 0 w 272"/>
                <a:gd name="T15" fmla="*/ 4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104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9 w 152"/>
                <a:gd name="T1" fmla="*/ 1 h 224"/>
                <a:gd name="T2" fmla="*/ 19 w 152"/>
                <a:gd name="T3" fmla="*/ 28 h 224"/>
                <a:gd name="T4" fmla="*/ 0 w 152"/>
                <a:gd name="T5" fmla="*/ 1 h 224"/>
                <a:gd name="T6" fmla="*/ 9 w 152"/>
                <a:gd name="T7" fmla="*/ 0 h 224"/>
                <a:gd name="T8" fmla="*/ 19 w 152"/>
                <a:gd name="T9" fmla="*/ 1 h 224"/>
                <a:gd name="T10" fmla="*/ 19 w 152"/>
                <a:gd name="T11" fmla="*/ 1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105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10 h 764"/>
                <a:gd name="T2" fmla="*/ 11 w 386"/>
                <a:gd name="T3" fmla="*/ 0 h 764"/>
                <a:gd name="T4" fmla="*/ 29 w 386"/>
                <a:gd name="T5" fmla="*/ 1 h 764"/>
                <a:gd name="T6" fmla="*/ 49 w 386"/>
                <a:gd name="T7" fmla="*/ 96 h 764"/>
                <a:gd name="T8" fmla="*/ 35 w 386"/>
                <a:gd name="T9" fmla="*/ 91 h 764"/>
                <a:gd name="T10" fmla="*/ 19 w 386"/>
                <a:gd name="T11" fmla="*/ 85 h 764"/>
                <a:gd name="T12" fmla="*/ 0 w 386"/>
                <a:gd name="T13" fmla="*/ 10 h 764"/>
                <a:gd name="T14" fmla="*/ 0 w 386"/>
                <a:gd name="T15" fmla="*/ 1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106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87 w 728"/>
                <a:gd name="T1" fmla="*/ 0 h 348"/>
                <a:gd name="T2" fmla="*/ 0 w 728"/>
                <a:gd name="T3" fmla="*/ 14 h 348"/>
                <a:gd name="T4" fmla="*/ 4 w 728"/>
                <a:gd name="T5" fmla="*/ 44 h 348"/>
                <a:gd name="T6" fmla="*/ 90 w 728"/>
                <a:gd name="T7" fmla="*/ 30 h 348"/>
                <a:gd name="T8" fmla="*/ 91 w 728"/>
                <a:gd name="T9" fmla="*/ 6 h 348"/>
                <a:gd name="T10" fmla="*/ 87 w 728"/>
                <a:gd name="T11" fmla="*/ 0 h 348"/>
                <a:gd name="T12" fmla="*/ 87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107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34 w 312"/>
                <a:gd name="T1" fmla="*/ 0 h 135"/>
                <a:gd name="T2" fmla="*/ 0 w 312"/>
                <a:gd name="T3" fmla="*/ 9 h 135"/>
                <a:gd name="T4" fmla="*/ 39 w 312"/>
                <a:gd name="T5" fmla="*/ 16 h 135"/>
                <a:gd name="T6" fmla="*/ 34 w 312"/>
                <a:gd name="T7" fmla="*/ 0 h 135"/>
                <a:gd name="T8" fmla="*/ 34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3108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3109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3122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3 h 175"/>
                    <a:gd name="T2" fmla="*/ 15 w 313"/>
                    <a:gd name="T3" fmla="*/ 1 h 175"/>
                    <a:gd name="T4" fmla="*/ 27 w 313"/>
                    <a:gd name="T5" fmla="*/ 0 h 175"/>
                    <a:gd name="T6" fmla="*/ 37 w 313"/>
                    <a:gd name="T7" fmla="*/ 3 h 175"/>
                    <a:gd name="T8" fmla="*/ 40 w 313"/>
                    <a:gd name="T9" fmla="*/ 11 h 175"/>
                    <a:gd name="T10" fmla="*/ 21 w 313"/>
                    <a:gd name="T11" fmla="*/ 8 h 175"/>
                    <a:gd name="T12" fmla="*/ 10 w 313"/>
                    <a:gd name="T13" fmla="*/ 12 h 175"/>
                    <a:gd name="T14" fmla="*/ 2 w 313"/>
                    <a:gd name="T15" fmla="*/ 21 h 175"/>
                    <a:gd name="T16" fmla="*/ 0 w 313"/>
                    <a:gd name="T17" fmla="*/ 13 h 175"/>
                    <a:gd name="T18" fmla="*/ 0 w 313"/>
                    <a:gd name="T19" fmla="*/ 13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3123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5 h 266"/>
                    <a:gd name="T2" fmla="*/ 20 w 230"/>
                    <a:gd name="T3" fmla="*/ 34 h 266"/>
                    <a:gd name="T4" fmla="*/ 29 w 230"/>
                    <a:gd name="T5" fmla="*/ 32 h 266"/>
                    <a:gd name="T6" fmla="*/ 28 w 230"/>
                    <a:gd name="T7" fmla="*/ 3 h 266"/>
                    <a:gd name="T8" fmla="*/ 21 w 230"/>
                    <a:gd name="T9" fmla="*/ 0 h 266"/>
                    <a:gd name="T10" fmla="*/ 23 w 230"/>
                    <a:gd name="T11" fmla="*/ 25 h 266"/>
                    <a:gd name="T12" fmla="*/ 9 w 230"/>
                    <a:gd name="T13" fmla="*/ 1 h 266"/>
                    <a:gd name="T14" fmla="*/ 0 w 230"/>
                    <a:gd name="T15" fmla="*/ 5 h 266"/>
                    <a:gd name="T16" fmla="*/ 0 w 230"/>
                    <a:gd name="T17" fmla="*/ 5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3124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3 h 234"/>
                    <a:gd name="T2" fmla="*/ 4 w 87"/>
                    <a:gd name="T3" fmla="*/ 12 h 234"/>
                    <a:gd name="T4" fmla="*/ 5 w 87"/>
                    <a:gd name="T5" fmla="*/ 20 h 234"/>
                    <a:gd name="T6" fmla="*/ 3 w 87"/>
                    <a:gd name="T7" fmla="*/ 30 h 234"/>
                    <a:gd name="T8" fmla="*/ 10 w 87"/>
                    <a:gd name="T9" fmla="*/ 28 h 234"/>
                    <a:gd name="T10" fmla="*/ 10 w 87"/>
                    <a:gd name="T11" fmla="*/ 15 h 234"/>
                    <a:gd name="T12" fmla="*/ 5 w 87"/>
                    <a:gd name="T13" fmla="*/ 0 h 234"/>
                    <a:gd name="T14" fmla="*/ 0 w 87"/>
                    <a:gd name="T15" fmla="*/ 3 h 234"/>
                    <a:gd name="T16" fmla="*/ 0 w 87"/>
                    <a:gd name="T17" fmla="*/ 3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</p:grpSp>
          <p:sp>
            <p:nvSpPr>
              <p:cNvPr id="3110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3 w 1190"/>
                  <a:gd name="T1" fmla="*/ 0 h 500"/>
                  <a:gd name="T2" fmla="*/ 149 w 1190"/>
                  <a:gd name="T3" fmla="*/ 62 h 500"/>
                  <a:gd name="T4" fmla="*/ 135 w 1190"/>
                  <a:gd name="T5" fmla="*/ 63 h 500"/>
                  <a:gd name="T6" fmla="*/ 0 w 1190"/>
                  <a:gd name="T7" fmla="*/ 4 h 500"/>
                  <a:gd name="T8" fmla="*/ 13 w 1190"/>
                  <a:gd name="T9" fmla="*/ 0 h 500"/>
                  <a:gd name="T10" fmla="*/ 13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111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 w 489"/>
                  <a:gd name="T1" fmla="*/ 5 h 296"/>
                  <a:gd name="T2" fmla="*/ 20 w 489"/>
                  <a:gd name="T3" fmla="*/ 9 h 296"/>
                  <a:gd name="T4" fmla="*/ 40 w 489"/>
                  <a:gd name="T5" fmla="*/ 18 h 296"/>
                  <a:gd name="T6" fmla="*/ 55 w 489"/>
                  <a:gd name="T7" fmla="*/ 31 h 296"/>
                  <a:gd name="T8" fmla="*/ 40 w 489"/>
                  <a:gd name="T9" fmla="*/ 29 h 296"/>
                  <a:gd name="T10" fmla="*/ 17 w 489"/>
                  <a:gd name="T11" fmla="*/ 19 h 296"/>
                  <a:gd name="T12" fmla="*/ 6 w 489"/>
                  <a:gd name="T13" fmla="*/ 10 h 296"/>
                  <a:gd name="T14" fmla="*/ 13 w 489"/>
                  <a:gd name="T15" fmla="*/ 21 h 296"/>
                  <a:gd name="T16" fmla="*/ 34 w 489"/>
                  <a:gd name="T17" fmla="*/ 34 h 296"/>
                  <a:gd name="T18" fmla="*/ 58 w 489"/>
                  <a:gd name="T19" fmla="*/ 37 h 296"/>
                  <a:gd name="T20" fmla="*/ 61 w 489"/>
                  <a:gd name="T21" fmla="*/ 28 h 296"/>
                  <a:gd name="T22" fmla="*/ 49 w 489"/>
                  <a:gd name="T23" fmla="*/ 15 h 296"/>
                  <a:gd name="T24" fmla="*/ 21 w 489"/>
                  <a:gd name="T25" fmla="*/ 3 h 296"/>
                  <a:gd name="T26" fmla="*/ 0 w 489"/>
                  <a:gd name="T27" fmla="*/ 0 h 296"/>
                  <a:gd name="T28" fmla="*/ 1 w 489"/>
                  <a:gd name="T29" fmla="*/ 5 h 296"/>
                  <a:gd name="T30" fmla="*/ 1 w 489"/>
                  <a:gd name="T31" fmla="*/ 5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112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3 w 213"/>
                  <a:gd name="T1" fmla="*/ 0 h 478"/>
                  <a:gd name="T2" fmla="*/ 12 w 213"/>
                  <a:gd name="T3" fmla="*/ 3 h 478"/>
                  <a:gd name="T4" fmla="*/ 10 w 213"/>
                  <a:gd name="T5" fmla="*/ 24 h 478"/>
                  <a:gd name="T6" fmla="*/ 14 w 213"/>
                  <a:gd name="T7" fmla="*/ 40 h 478"/>
                  <a:gd name="T8" fmla="*/ 27 w 213"/>
                  <a:gd name="T9" fmla="*/ 56 h 478"/>
                  <a:gd name="T10" fmla="*/ 13 w 213"/>
                  <a:gd name="T11" fmla="*/ 59 h 478"/>
                  <a:gd name="T12" fmla="*/ 4 w 213"/>
                  <a:gd name="T13" fmla="*/ 42 h 478"/>
                  <a:gd name="T14" fmla="*/ 0 w 213"/>
                  <a:gd name="T15" fmla="*/ 7 h 478"/>
                  <a:gd name="T16" fmla="*/ 3 w 213"/>
                  <a:gd name="T17" fmla="*/ 0 h 478"/>
                  <a:gd name="T18" fmla="*/ 3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grpSp>
            <p:nvGrpSpPr>
              <p:cNvPr id="3113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3114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4 w 150"/>
                    <a:gd name="T1" fmla="*/ 0 h 173"/>
                    <a:gd name="T2" fmla="*/ 5 w 150"/>
                    <a:gd name="T3" fmla="*/ 9 h 173"/>
                    <a:gd name="T4" fmla="*/ 0 w 150"/>
                    <a:gd name="T5" fmla="*/ 22 h 173"/>
                    <a:gd name="T6" fmla="*/ 10 w 150"/>
                    <a:gd name="T7" fmla="*/ 20 h 173"/>
                    <a:gd name="T8" fmla="*/ 13 w 150"/>
                    <a:gd name="T9" fmla="*/ 11 h 173"/>
                    <a:gd name="T10" fmla="*/ 19 w 150"/>
                    <a:gd name="T11" fmla="*/ 4 h 173"/>
                    <a:gd name="T12" fmla="*/ 14 w 150"/>
                    <a:gd name="T13" fmla="*/ 0 h 173"/>
                    <a:gd name="T14" fmla="*/ 14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3115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20 w 1684"/>
                    <a:gd name="T1" fmla="*/ 0 h 880"/>
                    <a:gd name="T2" fmla="*/ 8 w 1684"/>
                    <a:gd name="T3" fmla="*/ 7 h 880"/>
                    <a:gd name="T4" fmla="*/ 0 w 1684"/>
                    <a:gd name="T5" fmla="*/ 26 h 880"/>
                    <a:gd name="T6" fmla="*/ 9 w 1684"/>
                    <a:gd name="T7" fmla="*/ 45 h 880"/>
                    <a:gd name="T8" fmla="*/ 148 w 1684"/>
                    <a:gd name="T9" fmla="*/ 109 h 880"/>
                    <a:gd name="T10" fmla="*/ 178 w 1684"/>
                    <a:gd name="T11" fmla="*/ 105 h 880"/>
                    <a:gd name="T12" fmla="*/ 202 w 1684"/>
                    <a:gd name="T13" fmla="*/ 110 h 880"/>
                    <a:gd name="T14" fmla="*/ 211 w 1684"/>
                    <a:gd name="T15" fmla="*/ 101 h 880"/>
                    <a:gd name="T16" fmla="*/ 188 w 1684"/>
                    <a:gd name="T17" fmla="*/ 83 h 880"/>
                    <a:gd name="T18" fmla="*/ 179 w 1684"/>
                    <a:gd name="T19" fmla="*/ 64 h 880"/>
                    <a:gd name="T20" fmla="*/ 172 w 1684"/>
                    <a:gd name="T21" fmla="*/ 66 h 880"/>
                    <a:gd name="T22" fmla="*/ 180 w 1684"/>
                    <a:gd name="T23" fmla="*/ 83 h 880"/>
                    <a:gd name="T24" fmla="*/ 198 w 1684"/>
                    <a:gd name="T25" fmla="*/ 102 h 880"/>
                    <a:gd name="T26" fmla="*/ 177 w 1684"/>
                    <a:gd name="T27" fmla="*/ 99 h 880"/>
                    <a:gd name="T28" fmla="*/ 153 w 1684"/>
                    <a:gd name="T29" fmla="*/ 102 h 880"/>
                    <a:gd name="T30" fmla="*/ 157 w 1684"/>
                    <a:gd name="T31" fmla="*/ 82 h 880"/>
                    <a:gd name="T32" fmla="*/ 168 w 1684"/>
                    <a:gd name="T33" fmla="*/ 68 h 880"/>
                    <a:gd name="T34" fmla="*/ 156 w 1684"/>
                    <a:gd name="T35" fmla="*/ 69 h 880"/>
                    <a:gd name="T36" fmla="*/ 146 w 1684"/>
                    <a:gd name="T37" fmla="*/ 83 h 880"/>
                    <a:gd name="T38" fmla="*/ 143 w 1684"/>
                    <a:gd name="T39" fmla="*/ 99 h 880"/>
                    <a:gd name="T40" fmla="*/ 14 w 1684"/>
                    <a:gd name="T41" fmla="*/ 39 h 880"/>
                    <a:gd name="T42" fmla="*/ 10 w 1684"/>
                    <a:gd name="T43" fmla="*/ 27 h 880"/>
                    <a:gd name="T44" fmla="*/ 13 w 1684"/>
                    <a:gd name="T45" fmla="*/ 12 h 880"/>
                    <a:gd name="T46" fmla="*/ 28 w 1684"/>
                    <a:gd name="T47" fmla="*/ 0 h 880"/>
                    <a:gd name="T48" fmla="*/ 20 w 1684"/>
                    <a:gd name="T49" fmla="*/ 0 h 880"/>
                    <a:gd name="T50" fmla="*/ 20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3116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5 w 160"/>
                    <a:gd name="T1" fmla="*/ 0 h 335"/>
                    <a:gd name="T2" fmla="*/ 3 w 160"/>
                    <a:gd name="T3" fmla="*/ 13 h 335"/>
                    <a:gd name="T4" fmla="*/ 0 w 160"/>
                    <a:gd name="T5" fmla="*/ 28 h 335"/>
                    <a:gd name="T6" fmla="*/ 5 w 160"/>
                    <a:gd name="T7" fmla="*/ 39 h 335"/>
                    <a:gd name="T8" fmla="*/ 12 w 160"/>
                    <a:gd name="T9" fmla="*/ 41 h 335"/>
                    <a:gd name="T10" fmla="*/ 10 w 160"/>
                    <a:gd name="T11" fmla="*/ 19 h 335"/>
                    <a:gd name="T12" fmla="*/ 20 w 160"/>
                    <a:gd name="T13" fmla="*/ 2 h 335"/>
                    <a:gd name="T14" fmla="*/ 15 w 160"/>
                    <a:gd name="T15" fmla="*/ 0 h 335"/>
                    <a:gd name="T16" fmla="*/ 15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3117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8 w 642"/>
                    <a:gd name="T1" fmla="*/ 112 h 1188"/>
                    <a:gd name="T2" fmla="*/ 0 w 642"/>
                    <a:gd name="T3" fmla="*/ 16 h 1188"/>
                    <a:gd name="T4" fmla="*/ 11 w 642"/>
                    <a:gd name="T5" fmla="*/ 5 h 1188"/>
                    <a:gd name="T6" fmla="*/ 33 w 642"/>
                    <a:gd name="T7" fmla="*/ 0 h 1188"/>
                    <a:gd name="T8" fmla="*/ 50 w 642"/>
                    <a:gd name="T9" fmla="*/ 8 h 1188"/>
                    <a:gd name="T10" fmla="*/ 81 w 642"/>
                    <a:gd name="T11" fmla="*/ 149 h 1188"/>
                    <a:gd name="T12" fmla="*/ 70 w 642"/>
                    <a:gd name="T13" fmla="*/ 137 h 1188"/>
                    <a:gd name="T14" fmla="*/ 45 w 642"/>
                    <a:gd name="T15" fmla="*/ 13 h 1188"/>
                    <a:gd name="T16" fmla="*/ 29 w 642"/>
                    <a:gd name="T17" fmla="*/ 8 h 1188"/>
                    <a:gd name="T18" fmla="*/ 15 w 642"/>
                    <a:gd name="T19" fmla="*/ 10 h 1188"/>
                    <a:gd name="T20" fmla="*/ 10 w 642"/>
                    <a:gd name="T21" fmla="*/ 18 h 1188"/>
                    <a:gd name="T22" fmla="*/ 39 w 642"/>
                    <a:gd name="T23" fmla="*/ 116 h 1188"/>
                    <a:gd name="T24" fmla="*/ 28 w 642"/>
                    <a:gd name="T25" fmla="*/ 112 h 1188"/>
                    <a:gd name="T26" fmla="*/ 28 w 642"/>
                    <a:gd name="T27" fmla="*/ 112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3118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4 h 504"/>
                    <a:gd name="T2" fmla="*/ 10 w 192"/>
                    <a:gd name="T3" fmla="*/ 25 h 504"/>
                    <a:gd name="T4" fmla="*/ 15 w 192"/>
                    <a:gd name="T5" fmla="*/ 40 h 504"/>
                    <a:gd name="T6" fmla="*/ 15 w 192"/>
                    <a:gd name="T7" fmla="*/ 63 h 504"/>
                    <a:gd name="T8" fmla="*/ 24 w 192"/>
                    <a:gd name="T9" fmla="*/ 63 h 504"/>
                    <a:gd name="T10" fmla="*/ 24 w 192"/>
                    <a:gd name="T11" fmla="*/ 45 h 504"/>
                    <a:gd name="T12" fmla="*/ 21 w 192"/>
                    <a:gd name="T13" fmla="*/ 26 h 504"/>
                    <a:gd name="T14" fmla="*/ 13 w 192"/>
                    <a:gd name="T15" fmla="*/ 8 h 504"/>
                    <a:gd name="T16" fmla="*/ 8 w 192"/>
                    <a:gd name="T17" fmla="*/ 0 h 504"/>
                    <a:gd name="T18" fmla="*/ 0 w 192"/>
                    <a:gd name="T19" fmla="*/ 4 h 504"/>
                    <a:gd name="T20" fmla="*/ 0 w 192"/>
                    <a:gd name="T21" fmla="*/ 4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3119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38 w 390"/>
                    <a:gd name="T1" fmla="*/ 0 h 269"/>
                    <a:gd name="T2" fmla="*/ 33 w 390"/>
                    <a:gd name="T3" fmla="*/ 3 h 269"/>
                    <a:gd name="T4" fmla="*/ 32 w 390"/>
                    <a:gd name="T5" fmla="*/ 9 h 269"/>
                    <a:gd name="T6" fmla="*/ 0 w 390"/>
                    <a:gd name="T7" fmla="*/ 22 h 269"/>
                    <a:gd name="T8" fmla="*/ 0 w 390"/>
                    <a:gd name="T9" fmla="*/ 28 h 269"/>
                    <a:gd name="T10" fmla="*/ 36 w 390"/>
                    <a:gd name="T11" fmla="*/ 29 h 269"/>
                    <a:gd name="T12" fmla="*/ 40 w 390"/>
                    <a:gd name="T13" fmla="*/ 34 h 269"/>
                    <a:gd name="T14" fmla="*/ 49 w 390"/>
                    <a:gd name="T15" fmla="*/ 34 h 269"/>
                    <a:gd name="T16" fmla="*/ 48 w 390"/>
                    <a:gd name="T17" fmla="*/ 24 h 269"/>
                    <a:gd name="T18" fmla="*/ 15 w 390"/>
                    <a:gd name="T19" fmla="*/ 22 h 269"/>
                    <a:gd name="T20" fmla="*/ 42 w 390"/>
                    <a:gd name="T21" fmla="*/ 12 h 269"/>
                    <a:gd name="T22" fmla="*/ 38 w 390"/>
                    <a:gd name="T23" fmla="*/ 0 h 269"/>
                    <a:gd name="T24" fmla="*/ 38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3120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7 h 424"/>
                    <a:gd name="T2" fmla="*/ 108 w 941"/>
                    <a:gd name="T3" fmla="*/ 0 h 424"/>
                    <a:gd name="T4" fmla="*/ 116 w 941"/>
                    <a:gd name="T5" fmla="*/ 10 h 424"/>
                    <a:gd name="T6" fmla="*/ 118 w 941"/>
                    <a:gd name="T7" fmla="*/ 23 h 424"/>
                    <a:gd name="T8" fmla="*/ 113 w 941"/>
                    <a:gd name="T9" fmla="*/ 36 h 424"/>
                    <a:gd name="T10" fmla="*/ 8 w 941"/>
                    <a:gd name="T11" fmla="*/ 53 h 424"/>
                    <a:gd name="T12" fmla="*/ 7 w 941"/>
                    <a:gd name="T13" fmla="*/ 48 h 424"/>
                    <a:gd name="T14" fmla="*/ 108 w 941"/>
                    <a:gd name="T15" fmla="*/ 31 h 424"/>
                    <a:gd name="T16" fmla="*/ 112 w 941"/>
                    <a:gd name="T17" fmla="*/ 19 h 424"/>
                    <a:gd name="T18" fmla="*/ 105 w 941"/>
                    <a:gd name="T19" fmla="*/ 8 h 424"/>
                    <a:gd name="T20" fmla="*/ 0 w 941"/>
                    <a:gd name="T21" fmla="*/ 24 h 424"/>
                    <a:gd name="T22" fmla="*/ 0 w 941"/>
                    <a:gd name="T23" fmla="*/ 17 h 424"/>
                    <a:gd name="T24" fmla="*/ 0 w 941"/>
                    <a:gd name="T25" fmla="*/ 17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3121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5 h 173"/>
                    <a:gd name="T2" fmla="*/ 9 w 488"/>
                    <a:gd name="T3" fmla="*/ 21 h 173"/>
                    <a:gd name="T4" fmla="*/ 28 w 488"/>
                    <a:gd name="T5" fmla="*/ 20 h 173"/>
                    <a:gd name="T6" fmla="*/ 53 w 488"/>
                    <a:gd name="T7" fmla="*/ 14 h 173"/>
                    <a:gd name="T8" fmla="*/ 62 w 488"/>
                    <a:gd name="T9" fmla="*/ 5 h 173"/>
                    <a:gd name="T10" fmla="*/ 56 w 488"/>
                    <a:gd name="T11" fmla="*/ 0 h 173"/>
                    <a:gd name="T12" fmla="*/ 32 w 488"/>
                    <a:gd name="T13" fmla="*/ 0 h 173"/>
                    <a:gd name="T14" fmla="*/ 14 w 488"/>
                    <a:gd name="T15" fmla="*/ 1 h 173"/>
                    <a:gd name="T16" fmla="*/ 2 w 488"/>
                    <a:gd name="T17" fmla="*/ 9 h 173"/>
                    <a:gd name="T18" fmla="*/ 14 w 488"/>
                    <a:gd name="T19" fmla="*/ 11 h 173"/>
                    <a:gd name="T20" fmla="*/ 35 w 488"/>
                    <a:gd name="T21" fmla="*/ 6 h 173"/>
                    <a:gd name="T22" fmla="*/ 53 w 488"/>
                    <a:gd name="T23" fmla="*/ 6 h 173"/>
                    <a:gd name="T24" fmla="*/ 34 w 488"/>
                    <a:gd name="T25" fmla="*/ 13 h 173"/>
                    <a:gd name="T26" fmla="*/ 18 w 488"/>
                    <a:gd name="T27" fmla="*/ 15 h 173"/>
                    <a:gd name="T28" fmla="*/ 0 w 488"/>
                    <a:gd name="T29" fmla="*/ 15 h 173"/>
                    <a:gd name="T30" fmla="*/ 0 w 488"/>
                    <a:gd name="T31" fmla="*/ 15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</p:grpSp>
        </p:grpSp>
      </p:grpSp>
      <p:grpSp>
        <p:nvGrpSpPr>
          <p:cNvPr id="3083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3097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13 w 772"/>
                <a:gd name="T1" fmla="*/ 263 h 3266"/>
                <a:gd name="T2" fmla="*/ 7 w 772"/>
                <a:gd name="T3" fmla="*/ 246 h 3266"/>
                <a:gd name="T4" fmla="*/ 6 w 772"/>
                <a:gd name="T5" fmla="*/ 232 h 3266"/>
                <a:gd name="T6" fmla="*/ 7 w 772"/>
                <a:gd name="T7" fmla="*/ 212 h 3266"/>
                <a:gd name="T8" fmla="*/ 11 w 772"/>
                <a:gd name="T9" fmla="*/ 188 h 3266"/>
                <a:gd name="T10" fmla="*/ 12 w 772"/>
                <a:gd name="T11" fmla="*/ 173 h 3266"/>
                <a:gd name="T12" fmla="*/ 11 w 772"/>
                <a:gd name="T13" fmla="*/ 163 h 3266"/>
                <a:gd name="T14" fmla="*/ 7 w 772"/>
                <a:gd name="T15" fmla="*/ 155 h 3266"/>
                <a:gd name="T16" fmla="*/ 7 w 772"/>
                <a:gd name="T17" fmla="*/ 145 h 3266"/>
                <a:gd name="T18" fmla="*/ 8 w 772"/>
                <a:gd name="T19" fmla="*/ 132 h 3266"/>
                <a:gd name="T20" fmla="*/ 14 w 772"/>
                <a:gd name="T21" fmla="*/ 97 h 3266"/>
                <a:gd name="T22" fmla="*/ 14 w 772"/>
                <a:gd name="T23" fmla="*/ 79 h 3266"/>
                <a:gd name="T24" fmla="*/ 13 w 772"/>
                <a:gd name="T25" fmla="*/ 59 h 3266"/>
                <a:gd name="T26" fmla="*/ 8 w 772"/>
                <a:gd name="T27" fmla="*/ 50 h 3266"/>
                <a:gd name="T28" fmla="*/ 4 w 772"/>
                <a:gd name="T29" fmla="*/ 35 h 3266"/>
                <a:gd name="T30" fmla="*/ 0 w 772"/>
                <a:gd name="T31" fmla="*/ 0 h 3266"/>
                <a:gd name="T32" fmla="*/ 1 w 772"/>
                <a:gd name="T33" fmla="*/ 32 h 3266"/>
                <a:gd name="T34" fmla="*/ 3 w 772"/>
                <a:gd name="T35" fmla="*/ 51 h 3266"/>
                <a:gd name="T36" fmla="*/ 7 w 772"/>
                <a:gd name="T37" fmla="*/ 63 h 3266"/>
                <a:gd name="T38" fmla="*/ 11 w 772"/>
                <a:gd name="T39" fmla="*/ 69 h 3266"/>
                <a:gd name="T40" fmla="*/ 11 w 772"/>
                <a:gd name="T41" fmla="*/ 87 h 3266"/>
                <a:gd name="T42" fmla="*/ 9 w 772"/>
                <a:gd name="T43" fmla="*/ 106 h 3266"/>
                <a:gd name="T44" fmla="*/ 5 w 772"/>
                <a:gd name="T45" fmla="*/ 138 h 3266"/>
                <a:gd name="T46" fmla="*/ 4 w 772"/>
                <a:gd name="T47" fmla="*/ 159 h 3266"/>
                <a:gd name="T48" fmla="*/ 9 w 772"/>
                <a:gd name="T49" fmla="*/ 171 h 3266"/>
                <a:gd name="T50" fmla="*/ 8 w 772"/>
                <a:gd name="T51" fmla="*/ 182 h 3266"/>
                <a:gd name="T52" fmla="*/ 5 w 772"/>
                <a:gd name="T53" fmla="*/ 204 h 3266"/>
                <a:gd name="T54" fmla="*/ 3 w 772"/>
                <a:gd name="T55" fmla="*/ 226 h 3266"/>
                <a:gd name="T56" fmla="*/ 5 w 772"/>
                <a:gd name="T57" fmla="*/ 249 h 3266"/>
                <a:gd name="T58" fmla="*/ 8 w 772"/>
                <a:gd name="T59" fmla="*/ 262 h 3266"/>
                <a:gd name="T60" fmla="*/ 12 w 772"/>
                <a:gd name="T61" fmla="*/ 272 h 3266"/>
                <a:gd name="T62" fmla="*/ 13 w 772"/>
                <a:gd name="T63" fmla="*/ 263 h 3266"/>
                <a:gd name="T64" fmla="*/ 13 w 772"/>
                <a:gd name="T65" fmla="*/ 263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098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13 w 772"/>
                <a:gd name="T1" fmla="*/ 395 h 3266"/>
                <a:gd name="T2" fmla="*/ 7 w 772"/>
                <a:gd name="T3" fmla="*/ 369 h 3266"/>
                <a:gd name="T4" fmla="*/ 6 w 772"/>
                <a:gd name="T5" fmla="*/ 348 h 3266"/>
                <a:gd name="T6" fmla="*/ 7 w 772"/>
                <a:gd name="T7" fmla="*/ 318 h 3266"/>
                <a:gd name="T8" fmla="*/ 11 w 772"/>
                <a:gd name="T9" fmla="*/ 282 h 3266"/>
                <a:gd name="T10" fmla="*/ 12 w 772"/>
                <a:gd name="T11" fmla="*/ 259 h 3266"/>
                <a:gd name="T12" fmla="*/ 11 w 772"/>
                <a:gd name="T13" fmla="*/ 244 h 3266"/>
                <a:gd name="T14" fmla="*/ 7 w 772"/>
                <a:gd name="T15" fmla="*/ 233 h 3266"/>
                <a:gd name="T16" fmla="*/ 7 w 772"/>
                <a:gd name="T17" fmla="*/ 219 h 3266"/>
                <a:gd name="T18" fmla="*/ 8 w 772"/>
                <a:gd name="T19" fmla="*/ 199 h 3266"/>
                <a:gd name="T20" fmla="*/ 14 w 772"/>
                <a:gd name="T21" fmla="*/ 145 h 3266"/>
                <a:gd name="T22" fmla="*/ 14 w 772"/>
                <a:gd name="T23" fmla="*/ 119 h 3266"/>
                <a:gd name="T24" fmla="*/ 13 w 772"/>
                <a:gd name="T25" fmla="*/ 90 h 3266"/>
                <a:gd name="T26" fmla="*/ 8 w 772"/>
                <a:gd name="T27" fmla="*/ 76 h 3266"/>
                <a:gd name="T28" fmla="*/ 4 w 772"/>
                <a:gd name="T29" fmla="*/ 53 h 3266"/>
                <a:gd name="T30" fmla="*/ 0 w 772"/>
                <a:gd name="T31" fmla="*/ 0 h 3266"/>
                <a:gd name="T32" fmla="*/ 1 w 772"/>
                <a:gd name="T33" fmla="*/ 48 h 3266"/>
                <a:gd name="T34" fmla="*/ 3 w 772"/>
                <a:gd name="T35" fmla="*/ 77 h 3266"/>
                <a:gd name="T36" fmla="*/ 7 w 772"/>
                <a:gd name="T37" fmla="*/ 95 h 3266"/>
                <a:gd name="T38" fmla="*/ 11 w 772"/>
                <a:gd name="T39" fmla="*/ 105 h 3266"/>
                <a:gd name="T40" fmla="*/ 11 w 772"/>
                <a:gd name="T41" fmla="*/ 131 h 3266"/>
                <a:gd name="T42" fmla="*/ 9 w 772"/>
                <a:gd name="T43" fmla="*/ 159 h 3266"/>
                <a:gd name="T44" fmla="*/ 5 w 772"/>
                <a:gd name="T45" fmla="*/ 208 h 3266"/>
                <a:gd name="T46" fmla="*/ 4 w 772"/>
                <a:gd name="T47" fmla="*/ 239 h 3266"/>
                <a:gd name="T48" fmla="*/ 9 w 772"/>
                <a:gd name="T49" fmla="*/ 257 h 3266"/>
                <a:gd name="T50" fmla="*/ 8 w 772"/>
                <a:gd name="T51" fmla="*/ 273 h 3266"/>
                <a:gd name="T52" fmla="*/ 5 w 772"/>
                <a:gd name="T53" fmla="*/ 307 h 3266"/>
                <a:gd name="T54" fmla="*/ 3 w 772"/>
                <a:gd name="T55" fmla="*/ 340 h 3266"/>
                <a:gd name="T56" fmla="*/ 5 w 772"/>
                <a:gd name="T57" fmla="*/ 375 h 3266"/>
                <a:gd name="T58" fmla="*/ 8 w 772"/>
                <a:gd name="T59" fmla="*/ 393 h 3266"/>
                <a:gd name="T60" fmla="*/ 12 w 772"/>
                <a:gd name="T61" fmla="*/ 409 h 3266"/>
                <a:gd name="T62" fmla="*/ 13 w 772"/>
                <a:gd name="T63" fmla="*/ 395 h 3266"/>
                <a:gd name="T64" fmla="*/ 13 w 772"/>
                <a:gd name="T65" fmla="*/ 395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3084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3085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3087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2 w 245"/>
                  <a:gd name="T1" fmla="*/ 0 h 806"/>
                  <a:gd name="T2" fmla="*/ 2 w 245"/>
                  <a:gd name="T3" fmla="*/ 16 h 806"/>
                  <a:gd name="T4" fmla="*/ 0 w 245"/>
                  <a:gd name="T5" fmla="*/ 37 h 806"/>
                  <a:gd name="T6" fmla="*/ 1 w 245"/>
                  <a:gd name="T7" fmla="*/ 36 h 806"/>
                  <a:gd name="T8" fmla="*/ 4 w 245"/>
                  <a:gd name="T9" fmla="*/ 17 h 806"/>
                  <a:gd name="T10" fmla="*/ 4 w 245"/>
                  <a:gd name="T11" fmla="*/ 0 h 806"/>
                  <a:gd name="T12" fmla="*/ 2 w 245"/>
                  <a:gd name="T13" fmla="*/ 0 h 806"/>
                  <a:gd name="T14" fmla="*/ 2 w 245"/>
                  <a:gd name="T15" fmla="*/ 0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grpSp>
            <p:nvGrpSpPr>
              <p:cNvPr id="3088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3089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5 w 604"/>
                    <a:gd name="T3" fmla="*/ 9 h 349"/>
                    <a:gd name="T4" fmla="*/ 8 w 604"/>
                    <a:gd name="T5" fmla="*/ 16 h 349"/>
                    <a:gd name="T6" fmla="*/ 10 w 604"/>
                    <a:gd name="T7" fmla="*/ 6 h 349"/>
                    <a:gd name="T8" fmla="*/ 6 w 604"/>
                    <a:gd name="T9" fmla="*/ 0 h 349"/>
                    <a:gd name="T10" fmla="*/ 8 w 604"/>
                    <a:gd name="T11" fmla="*/ 9 h 349"/>
                    <a:gd name="T12" fmla="*/ 2 w 604"/>
                    <a:gd name="T13" fmla="*/ 1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3090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12 w 1064"/>
                    <a:gd name="T1" fmla="*/ 6 h 1230"/>
                    <a:gd name="T2" fmla="*/ 8 w 1064"/>
                    <a:gd name="T3" fmla="*/ 16 h 1230"/>
                    <a:gd name="T4" fmla="*/ 3 w 1064"/>
                    <a:gd name="T5" fmla="*/ 35 h 1230"/>
                    <a:gd name="T6" fmla="*/ 0 w 1064"/>
                    <a:gd name="T7" fmla="*/ 50 h 1230"/>
                    <a:gd name="T8" fmla="*/ 1 w 1064"/>
                    <a:gd name="T9" fmla="*/ 56 h 1230"/>
                    <a:gd name="T10" fmla="*/ 4 w 1064"/>
                    <a:gd name="T11" fmla="*/ 54 h 1230"/>
                    <a:gd name="T12" fmla="*/ 9 w 1064"/>
                    <a:gd name="T13" fmla="*/ 41 h 1230"/>
                    <a:gd name="T14" fmla="*/ 14 w 1064"/>
                    <a:gd name="T15" fmla="*/ 24 h 1230"/>
                    <a:gd name="T16" fmla="*/ 17 w 1064"/>
                    <a:gd name="T17" fmla="*/ 12 h 1230"/>
                    <a:gd name="T18" fmla="*/ 17 w 1064"/>
                    <a:gd name="T19" fmla="*/ 4 h 1230"/>
                    <a:gd name="T20" fmla="*/ 16 w 1064"/>
                    <a:gd name="T21" fmla="*/ 0 h 1230"/>
                    <a:gd name="T22" fmla="*/ 13 w 1064"/>
                    <a:gd name="T23" fmla="*/ 3 h 1230"/>
                    <a:gd name="T24" fmla="*/ 16 w 1064"/>
                    <a:gd name="T25" fmla="*/ 5 h 1230"/>
                    <a:gd name="T26" fmla="*/ 14 w 1064"/>
                    <a:gd name="T27" fmla="*/ 16 h 1230"/>
                    <a:gd name="T28" fmla="*/ 11 w 1064"/>
                    <a:gd name="T29" fmla="*/ 30 h 1230"/>
                    <a:gd name="T30" fmla="*/ 6 w 1064"/>
                    <a:gd name="T31" fmla="*/ 46 h 1230"/>
                    <a:gd name="T32" fmla="*/ 2 w 1064"/>
                    <a:gd name="T33" fmla="*/ 50 h 1230"/>
                    <a:gd name="T34" fmla="*/ 2 w 1064"/>
                    <a:gd name="T35" fmla="*/ 43 h 1230"/>
                    <a:gd name="T36" fmla="*/ 7 w 1064"/>
                    <a:gd name="T37" fmla="*/ 23 h 1230"/>
                    <a:gd name="T38" fmla="*/ 13 w 1064"/>
                    <a:gd name="T39" fmla="*/ 5 h 1230"/>
                    <a:gd name="T40" fmla="*/ 12 w 1064"/>
                    <a:gd name="T41" fmla="*/ 6 h 1230"/>
                    <a:gd name="T42" fmla="*/ 12 w 1064"/>
                    <a:gd name="T43" fmla="*/ 6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3091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31 w 2002"/>
                    <a:gd name="T1" fmla="*/ 0 h 2521"/>
                    <a:gd name="T2" fmla="*/ 0 w 2002"/>
                    <a:gd name="T3" fmla="*/ 114 h 2521"/>
                    <a:gd name="T4" fmla="*/ 3 w 2002"/>
                    <a:gd name="T5" fmla="*/ 111 h 2521"/>
                    <a:gd name="T6" fmla="*/ 32 w 2002"/>
                    <a:gd name="T7" fmla="*/ 3 h 2521"/>
                    <a:gd name="T8" fmla="*/ 31 w 2002"/>
                    <a:gd name="T9" fmla="*/ 0 h 2521"/>
                    <a:gd name="T10" fmla="*/ 31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3092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2 w 3007"/>
                    <a:gd name="T1" fmla="*/ 129 h 3771"/>
                    <a:gd name="T2" fmla="*/ 6 w 3007"/>
                    <a:gd name="T3" fmla="*/ 128 h 3771"/>
                    <a:gd name="T4" fmla="*/ 13 w 3007"/>
                    <a:gd name="T5" fmla="*/ 136 h 3771"/>
                    <a:gd name="T6" fmla="*/ 11 w 3007"/>
                    <a:gd name="T7" fmla="*/ 128 h 3771"/>
                    <a:gd name="T8" fmla="*/ 6 w 3007"/>
                    <a:gd name="T9" fmla="*/ 122 h 3771"/>
                    <a:gd name="T10" fmla="*/ 10 w 3007"/>
                    <a:gd name="T11" fmla="*/ 123 h 3771"/>
                    <a:gd name="T12" fmla="*/ 16 w 3007"/>
                    <a:gd name="T13" fmla="*/ 130 h 3771"/>
                    <a:gd name="T14" fmla="*/ 46 w 3007"/>
                    <a:gd name="T15" fmla="*/ 19 h 3771"/>
                    <a:gd name="T16" fmla="*/ 41 w 3007"/>
                    <a:gd name="T17" fmla="*/ 7 h 3771"/>
                    <a:gd name="T18" fmla="*/ 37 w 3007"/>
                    <a:gd name="T19" fmla="*/ 0 h 3771"/>
                    <a:gd name="T20" fmla="*/ 43 w 3007"/>
                    <a:gd name="T21" fmla="*/ 4 h 3771"/>
                    <a:gd name="T22" fmla="*/ 48 w 3007"/>
                    <a:gd name="T23" fmla="*/ 20 h 3771"/>
                    <a:gd name="T24" fmla="*/ 13 w 3007"/>
                    <a:gd name="T25" fmla="*/ 148 h 3771"/>
                    <a:gd name="T26" fmla="*/ 8 w 3007"/>
                    <a:gd name="T27" fmla="*/ 154 h 3771"/>
                    <a:gd name="T28" fmla="*/ 2 w 3007"/>
                    <a:gd name="T29" fmla="*/ 171 h 3771"/>
                    <a:gd name="T30" fmla="*/ 0 w 3007"/>
                    <a:gd name="T31" fmla="*/ 166 h 3771"/>
                    <a:gd name="T32" fmla="*/ 2 w 3007"/>
                    <a:gd name="T33" fmla="*/ 164 h 3771"/>
                    <a:gd name="T34" fmla="*/ 6 w 3007"/>
                    <a:gd name="T35" fmla="*/ 153 h 3771"/>
                    <a:gd name="T36" fmla="*/ 3 w 3007"/>
                    <a:gd name="T37" fmla="*/ 148 h 3771"/>
                    <a:gd name="T38" fmla="*/ 3 w 3007"/>
                    <a:gd name="T39" fmla="*/ 144 h 3771"/>
                    <a:gd name="T40" fmla="*/ 7 w 3007"/>
                    <a:gd name="T41" fmla="*/ 149 h 3771"/>
                    <a:gd name="T42" fmla="*/ 7 w 3007"/>
                    <a:gd name="T43" fmla="*/ 144 h 3771"/>
                    <a:gd name="T44" fmla="*/ 10 w 3007"/>
                    <a:gd name="T45" fmla="*/ 146 h 3771"/>
                    <a:gd name="T46" fmla="*/ 7 w 3007"/>
                    <a:gd name="T47" fmla="*/ 139 h 3771"/>
                    <a:gd name="T48" fmla="*/ 10 w 3007"/>
                    <a:gd name="T49" fmla="*/ 139 h 3771"/>
                    <a:gd name="T50" fmla="*/ 2 w 3007"/>
                    <a:gd name="T51" fmla="*/ 129 h 3771"/>
                    <a:gd name="T52" fmla="*/ 2 w 3007"/>
                    <a:gd name="T53" fmla="*/ 129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3093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4 h 342"/>
                    <a:gd name="T2" fmla="*/ 4 w 673"/>
                    <a:gd name="T3" fmla="*/ 5 h 342"/>
                    <a:gd name="T4" fmla="*/ 10 w 673"/>
                    <a:gd name="T5" fmla="*/ 16 h 342"/>
                    <a:gd name="T6" fmla="*/ 11 w 673"/>
                    <a:gd name="T7" fmla="*/ 13 h 342"/>
                    <a:gd name="T8" fmla="*/ 7 w 673"/>
                    <a:gd name="T9" fmla="*/ 5 h 342"/>
                    <a:gd name="T10" fmla="*/ 1 w 673"/>
                    <a:gd name="T11" fmla="*/ 0 h 342"/>
                    <a:gd name="T12" fmla="*/ 0 w 673"/>
                    <a:gd name="T13" fmla="*/ 4 h 342"/>
                    <a:gd name="T14" fmla="*/ 0 w 673"/>
                    <a:gd name="T15" fmla="*/ 4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3094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4 h 403"/>
                    <a:gd name="T2" fmla="*/ 6 w 716"/>
                    <a:gd name="T3" fmla="*/ 7 h 403"/>
                    <a:gd name="T4" fmla="*/ 10 w 716"/>
                    <a:gd name="T5" fmla="*/ 18 h 403"/>
                    <a:gd name="T6" fmla="*/ 12 w 716"/>
                    <a:gd name="T7" fmla="*/ 14 h 403"/>
                    <a:gd name="T8" fmla="*/ 7 w 716"/>
                    <a:gd name="T9" fmla="*/ 5 h 403"/>
                    <a:gd name="T10" fmla="*/ 1 w 716"/>
                    <a:gd name="T11" fmla="*/ 0 h 403"/>
                    <a:gd name="T12" fmla="*/ 0 w 716"/>
                    <a:gd name="T13" fmla="*/ 4 h 403"/>
                    <a:gd name="T14" fmla="*/ 0 w 716"/>
                    <a:gd name="T15" fmla="*/ 4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3095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4 h 411"/>
                    <a:gd name="T2" fmla="*/ 5 w 717"/>
                    <a:gd name="T3" fmla="*/ 6 h 411"/>
                    <a:gd name="T4" fmla="*/ 10 w 717"/>
                    <a:gd name="T5" fmla="*/ 19 h 411"/>
                    <a:gd name="T6" fmla="*/ 12 w 717"/>
                    <a:gd name="T7" fmla="*/ 14 h 411"/>
                    <a:gd name="T8" fmla="*/ 6 w 717"/>
                    <a:gd name="T9" fmla="*/ 4 h 411"/>
                    <a:gd name="T10" fmla="*/ 1 w 717"/>
                    <a:gd name="T11" fmla="*/ 0 h 411"/>
                    <a:gd name="T12" fmla="*/ 0 w 717"/>
                    <a:gd name="T13" fmla="*/ 4 h 411"/>
                    <a:gd name="T14" fmla="*/ 0 w 717"/>
                    <a:gd name="T15" fmla="*/ 4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3096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4 h 386"/>
                    <a:gd name="T2" fmla="*/ 4 w 709"/>
                    <a:gd name="T3" fmla="*/ 6 h 386"/>
                    <a:gd name="T4" fmla="*/ 11 w 709"/>
                    <a:gd name="T5" fmla="*/ 18 h 386"/>
                    <a:gd name="T6" fmla="*/ 11 w 709"/>
                    <a:gd name="T7" fmla="*/ 14 h 386"/>
                    <a:gd name="T8" fmla="*/ 5 w 709"/>
                    <a:gd name="T9" fmla="*/ 3 h 386"/>
                    <a:gd name="T10" fmla="*/ 1 w 709"/>
                    <a:gd name="T11" fmla="*/ 0 h 386"/>
                    <a:gd name="T12" fmla="*/ 0 w 709"/>
                    <a:gd name="T13" fmla="*/ 4 h 386"/>
                    <a:gd name="T14" fmla="*/ 0 w 709"/>
                    <a:gd name="T15" fmla="*/ 4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  <a:cs typeface="Arial" charset="0"/>
                  </a:endParaRPr>
                </a:p>
              </p:txBody>
            </p:sp>
          </p:grpSp>
        </p:grpSp>
        <p:sp>
          <p:nvSpPr>
            <p:cNvPr id="3086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42763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ransition spd="med">
    <p:cover dir="l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83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83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7FBF04-56AB-4EC6-B26A-DBF12D48A4D8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118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</p:sldLayoutIdLst>
  <p:transition>
    <p:pull dir="l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921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08 w 2123"/>
                <a:gd name="T1" fmla="*/ 272 h 1696"/>
                <a:gd name="T2" fmla="*/ 475 w 2123"/>
                <a:gd name="T3" fmla="*/ 180 h 1696"/>
                <a:gd name="T4" fmla="*/ 598 w 2123"/>
                <a:gd name="T5" fmla="*/ 105 h 1696"/>
                <a:gd name="T6" fmla="*/ 819 w 2123"/>
                <a:gd name="T7" fmla="*/ 155 h 1696"/>
                <a:gd name="T8" fmla="*/ 1070 w 2123"/>
                <a:gd name="T9" fmla="*/ 228 h 1696"/>
                <a:gd name="T10" fmla="*/ 1310 w 2123"/>
                <a:gd name="T11" fmla="*/ 289 h 1696"/>
                <a:gd name="T12" fmla="*/ 1590 w 2123"/>
                <a:gd name="T13" fmla="*/ 356 h 1696"/>
                <a:gd name="T14" fmla="*/ 1662 w 2123"/>
                <a:gd name="T15" fmla="*/ 371 h 1696"/>
                <a:gd name="T16" fmla="*/ 1621 w 2123"/>
                <a:gd name="T17" fmla="*/ 355 h 1696"/>
                <a:gd name="T18" fmla="*/ 1244 w 2123"/>
                <a:gd name="T19" fmla="*/ 262 h 1696"/>
                <a:gd name="T20" fmla="*/ 963 w 2123"/>
                <a:gd name="T21" fmla="*/ 180 h 1696"/>
                <a:gd name="T22" fmla="*/ 639 w 2123"/>
                <a:gd name="T23" fmla="*/ 86 h 1696"/>
                <a:gd name="T24" fmla="*/ 879 w 2123"/>
                <a:gd name="T25" fmla="*/ 81 h 1696"/>
                <a:gd name="T26" fmla="*/ 1137 w 2123"/>
                <a:gd name="T27" fmla="*/ 84 h 1696"/>
                <a:gd name="T28" fmla="*/ 1425 w 2123"/>
                <a:gd name="T29" fmla="*/ 71 h 1696"/>
                <a:gd name="T30" fmla="*/ 1874 w 2123"/>
                <a:gd name="T31" fmla="*/ 52 h 1696"/>
                <a:gd name="T32" fmla="*/ 1830 w 2123"/>
                <a:gd name="T33" fmla="*/ 45 h 1696"/>
                <a:gd name="T34" fmla="*/ 1363 w 2123"/>
                <a:gd name="T35" fmla="*/ 68 h 1696"/>
                <a:gd name="T36" fmla="*/ 1064 w 2123"/>
                <a:gd name="T37" fmla="*/ 72 h 1696"/>
                <a:gd name="T38" fmla="*/ 666 w 2123"/>
                <a:gd name="T39" fmla="*/ 68 h 1696"/>
                <a:gd name="T40" fmla="*/ 723 w 2123"/>
                <a:gd name="T41" fmla="*/ 60 h 1696"/>
                <a:gd name="T42" fmla="*/ 1008 w 2123"/>
                <a:gd name="T43" fmla="*/ 0 h 1696"/>
                <a:gd name="T44" fmla="*/ 963 w 2123"/>
                <a:gd name="T45" fmla="*/ 9 h 1696"/>
                <a:gd name="T46" fmla="*/ 890 w 2123"/>
                <a:gd name="T47" fmla="*/ 23 h 1696"/>
                <a:gd name="T48" fmla="*/ 759 w 2123"/>
                <a:gd name="T49" fmla="*/ 50 h 1696"/>
                <a:gd name="T50" fmla="*/ 598 w 2123"/>
                <a:gd name="T51" fmla="*/ 74 h 1696"/>
                <a:gd name="T52" fmla="*/ 562 w 2123"/>
                <a:gd name="T53" fmla="*/ 95 h 1696"/>
                <a:gd name="T54" fmla="*/ 273 w 2123"/>
                <a:gd name="T55" fmla="*/ 155 h 1696"/>
                <a:gd name="T56" fmla="*/ 0 w 2123"/>
                <a:gd name="T57" fmla="*/ 190 h 1696"/>
                <a:gd name="T58" fmla="*/ 0 w 2123"/>
                <a:gd name="T59" fmla="*/ 193 h 1696"/>
                <a:gd name="T60" fmla="*/ 0 w 2123"/>
                <a:gd name="T61" fmla="*/ 201 h 1696"/>
                <a:gd name="T62" fmla="*/ 270 w 2123"/>
                <a:gd name="T63" fmla="*/ 165 h 1696"/>
                <a:gd name="T64" fmla="*/ 520 w 2123"/>
                <a:gd name="T65" fmla="*/ 112 h 1696"/>
                <a:gd name="T66" fmla="*/ 451 w 2123"/>
                <a:gd name="T67" fmla="*/ 174 h 1696"/>
                <a:gd name="T68" fmla="*/ 463 w 2123"/>
                <a:gd name="T69" fmla="*/ 259 h 1696"/>
                <a:gd name="T70" fmla="*/ 412 w 2123"/>
                <a:gd name="T71" fmla="*/ 305 h 1696"/>
                <a:gd name="T72" fmla="*/ 285 w 2123"/>
                <a:gd name="T73" fmla="*/ 388 h 1696"/>
                <a:gd name="T74" fmla="*/ 282 w 2123"/>
                <a:gd name="T75" fmla="*/ 444 h 1696"/>
                <a:gd name="T76" fmla="*/ 285 w 2123"/>
                <a:gd name="T77" fmla="*/ 444 h 1696"/>
                <a:gd name="T78" fmla="*/ 299 w 2123"/>
                <a:gd name="T79" fmla="*/ 407 h 1696"/>
                <a:gd name="T80" fmla="*/ 508 w 2123"/>
                <a:gd name="T81" fmla="*/ 272 h 1696"/>
                <a:gd name="T82" fmla="*/ 508 w 2123"/>
                <a:gd name="T83" fmla="*/ 272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47 w 969"/>
                <a:gd name="T1" fmla="*/ 1258 h 1192"/>
                <a:gd name="T2" fmla="*/ 538 w 969"/>
                <a:gd name="T3" fmla="*/ 1264 h 1192"/>
                <a:gd name="T4" fmla="*/ 639 w 969"/>
                <a:gd name="T5" fmla="*/ 1222 h 1192"/>
                <a:gd name="T6" fmla="*/ 897 w 969"/>
                <a:gd name="T7" fmla="*/ 1157 h 1192"/>
                <a:gd name="T8" fmla="*/ 1029 w 969"/>
                <a:gd name="T9" fmla="*/ 1127 h 1192"/>
                <a:gd name="T10" fmla="*/ 831 w 969"/>
                <a:gd name="T11" fmla="*/ 1058 h 1192"/>
                <a:gd name="T12" fmla="*/ 604 w 969"/>
                <a:gd name="T13" fmla="*/ 1004 h 1192"/>
                <a:gd name="T14" fmla="*/ 221 w 969"/>
                <a:gd name="T15" fmla="*/ 1031 h 1192"/>
                <a:gd name="T16" fmla="*/ 323 w 969"/>
                <a:gd name="T17" fmla="*/ 941 h 1192"/>
                <a:gd name="T18" fmla="*/ 544 w 969"/>
                <a:gd name="T19" fmla="*/ 851 h 1192"/>
                <a:gd name="T20" fmla="*/ 766 w 969"/>
                <a:gd name="T21" fmla="*/ 719 h 1192"/>
                <a:gd name="T22" fmla="*/ 772 w 969"/>
                <a:gd name="T23" fmla="*/ 719 h 1192"/>
                <a:gd name="T24" fmla="*/ 784 w 969"/>
                <a:gd name="T25" fmla="*/ 713 h 1192"/>
                <a:gd name="T26" fmla="*/ 825 w 969"/>
                <a:gd name="T27" fmla="*/ 695 h 1192"/>
                <a:gd name="T28" fmla="*/ 849 w 969"/>
                <a:gd name="T29" fmla="*/ 689 h 1192"/>
                <a:gd name="T30" fmla="*/ 865 w 969"/>
                <a:gd name="T31" fmla="*/ 677 h 1192"/>
                <a:gd name="T32" fmla="*/ 873 w 969"/>
                <a:gd name="T33" fmla="*/ 665 h 1192"/>
                <a:gd name="T34" fmla="*/ 865 w 969"/>
                <a:gd name="T35" fmla="*/ 659 h 1192"/>
                <a:gd name="T36" fmla="*/ 857 w 969"/>
                <a:gd name="T37" fmla="*/ 647 h 1192"/>
                <a:gd name="T38" fmla="*/ 857 w 969"/>
                <a:gd name="T39" fmla="*/ 602 h 1192"/>
                <a:gd name="T40" fmla="*/ 873 w 969"/>
                <a:gd name="T41" fmla="*/ 569 h 1192"/>
                <a:gd name="T42" fmla="*/ 889 w 969"/>
                <a:gd name="T43" fmla="*/ 539 h 1192"/>
                <a:gd name="T44" fmla="*/ 913 w 969"/>
                <a:gd name="T45" fmla="*/ 509 h 1192"/>
                <a:gd name="T46" fmla="*/ 929 w 969"/>
                <a:gd name="T47" fmla="*/ 479 h 1192"/>
                <a:gd name="T48" fmla="*/ 937 w 969"/>
                <a:gd name="T49" fmla="*/ 461 h 1192"/>
                <a:gd name="T50" fmla="*/ 945 w 969"/>
                <a:gd name="T51" fmla="*/ 455 h 1192"/>
                <a:gd name="T52" fmla="*/ 945 w 969"/>
                <a:gd name="T53" fmla="*/ 371 h 1192"/>
                <a:gd name="T54" fmla="*/ 945 w 969"/>
                <a:gd name="T55" fmla="*/ 365 h 1192"/>
                <a:gd name="T56" fmla="*/ 951 w 969"/>
                <a:gd name="T57" fmla="*/ 359 h 1192"/>
                <a:gd name="T58" fmla="*/ 969 w 969"/>
                <a:gd name="T59" fmla="*/ 329 h 1192"/>
                <a:gd name="T60" fmla="*/ 981 w 969"/>
                <a:gd name="T61" fmla="*/ 293 h 1192"/>
                <a:gd name="T62" fmla="*/ 993 w 969"/>
                <a:gd name="T63" fmla="*/ 263 h 1192"/>
                <a:gd name="T64" fmla="*/ 999 w 969"/>
                <a:gd name="T65" fmla="*/ 251 h 1192"/>
                <a:gd name="T66" fmla="*/ 1005 w 969"/>
                <a:gd name="T67" fmla="*/ 239 h 1192"/>
                <a:gd name="T68" fmla="*/ 1023 w 969"/>
                <a:gd name="T69" fmla="*/ 173 h 1192"/>
                <a:gd name="T70" fmla="*/ 1041 w 969"/>
                <a:gd name="T71" fmla="*/ 137 h 1192"/>
                <a:gd name="T72" fmla="*/ 1047 w 969"/>
                <a:gd name="T73" fmla="*/ 125 h 1192"/>
                <a:gd name="T74" fmla="*/ 1047 w 969"/>
                <a:gd name="T75" fmla="*/ 119 h 1192"/>
                <a:gd name="T76" fmla="*/ 1065 w 969"/>
                <a:gd name="T77" fmla="*/ 0 h 1192"/>
                <a:gd name="T78" fmla="*/ 1041 w 969"/>
                <a:gd name="T79" fmla="*/ 47 h 1192"/>
                <a:gd name="T80" fmla="*/ 857 w 969"/>
                <a:gd name="T81" fmla="*/ 113 h 1192"/>
                <a:gd name="T82" fmla="*/ 778 w 969"/>
                <a:gd name="T83" fmla="*/ 161 h 1192"/>
                <a:gd name="T84" fmla="*/ 508 w 969"/>
                <a:gd name="T85" fmla="*/ 257 h 1192"/>
                <a:gd name="T86" fmla="*/ 305 w 969"/>
                <a:gd name="T87" fmla="*/ 311 h 1192"/>
                <a:gd name="T88" fmla="*/ 197 w 969"/>
                <a:gd name="T89" fmla="*/ 317 h 1192"/>
                <a:gd name="T90" fmla="*/ 12 w 969"/>
                <a:gd name="T91" fmla="*/ 509 h 1192"/>
                <a:gd name="T92" fmla="*/ 0 w 969"/>
                <a:gd name="T93" fmla="*/ 533 h 1192"/>
                <a:gd name="T94" fmla="*/ 0 w 969"/>
                <a:gd name="T95" fmla="*/ 1258 h 1192"/>
                <a:gd name="T96" fmla="*/ 96 w 969"/>
                <a:gd name="T97" fmla="*/ 1252 h 1192"/>
                <a:gd name="T98" fmla="*/ 347 w 969"/>
                <a:gd name="T99" fmla="*/ 1258 h 1192"/>
                <a:gd name="T100" fmla="*/ 347 w 969"/>
                <a:gd name="T101" fmla="*/ 125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140 w 2176"/>
                <a:gd name="T1" fmla="*/ 815 h 1505"/>
                <a:gd name="T2" fmla="*/ 1310 w 2176"/>
                <a:gd name="T3" fmla="*/ 1297 h 1505"/>
                <a:gd name="T4" fmla="*/ 1052 w 2176"/>
                <a:gd name="T5" fmla="*/ 1241 h 1505"/>
                <a:gd name="T6" fmla="*/ 795 w 2176"/>
                <a:gd name="T7" fmla="*/ 1175 h 1505"/>
                <a:gd name="T8" fmla="*/ 490 w 2176"/>
                <a:gd name="T9" fmla="*/ 1157 h 1505"/>
                <a:gd name="T10" fmla="*/ 0 w 2176"/>
                <a:gd name="T11" fmla="*/ 1127 h 1505"/>
                <a:gd name="T12" fmla="*/ 30 w 2176"/>
                <a:gd name="T13" fmla="*/ 1163 h 1505"/>
                <a:gd name="T14" fmla="*/ 544 w 2176"/>
                <a:gd name="T15" fmla="*/ 1181 h 1505"/>
                <a:gd name="T16" fmla="*/ 849 w 2176"/>
                <a:gd name="T17" fmla="*/ 1235 h 1505"/>
                <a:gd name="T18" fmla="*/ 1250 w 2176"/>
                <a:gd name="T19" fmla="*/ 1373 h 1505"/>
                <a:gd name="T20" fmla="*/ 1185 w 2176"/>
                <a:gd name="T21" fmla="*/ 1391 h 1505"/>
                <a:gd name="T22" fmla="*/ 783 w 2176"/>
                <a:gd name="T23" fmla="*/ 1577 h 1505"/>
                <a:gd name="T24" fmla="*/ 837 w 2176"/>
                <a:gd name="T25" fmla="*/ 1553 h 1505"/>
                <a:gd name="T26" fmla="*/ 957 w 2176"/>
                <a:gd name="T27" fmla="*/ 1511 h 1505"/>
                <a:gd name="T28" fmla="*/ 1125 w 2176"/>
                <a:gd name="T29" fmla="*/ 1427 h 1505"/>
                <a:gd name="T30" fmla="*/ 1334 w 2176"/>
                <a:gd name="T31" fmla="*/ 1367 h 1505"/>
                <a:gd name="T32" fmla="*/ 1398 w 2176"/>
                <a:gd name="T33" fmla="*/ 1279 h 1505"/>
                <a:gd name="T34" fmla="*/ 1800 w 2176"/>
                <a:gd name="T35" fmla="*/ 1091 h 1505"/>
                <a:gd name="T36" fmla="*/ 2131 w 2176"/>
                <a:gd name="T37" fmla="*/ 1001 h 1505"/>
                <a:gd name="T38" fmla="*/ 2402 w 2176"/>
                <a:gd name="T39" fmla="*/ 869 h 1505"/>
                <a:gd name="T40" fmla="*/ 2165 w 2176"/>
                <a:gd name="T41" fmla="*/ 959 h 1505"/>
                <a:gd name="T42" fmla="*/ 1825 w 2176"/>
                <a:gd name="T43" fmla="*/ 1037 h 1505"/>
                <a:gd name="T44" fmla="*/ 1483 w 2176"/>
                <a:gd name="T45" fmla="*/ 1199 h 1505"/>
                <a:gd name="T46" fmla="*/ 1657 w 2176"/>
                <a:gd name="T47" fmla="*/ 953 h 1505"/>
                <a:gd name="T48" fmla="*/ 1788 w 2176"/>
                <a:gd name="T49" fmla="*/ 569 h 1505"/>
                <a:gd name="T50" fmla="*/ 1921 w 2176"/>
                <a:gd name="T51" fmla="*/ 396 h 1505"/>
                <a:gd name="T52" fmla="*/ 2185 w 2176"/>
                <a:gd name="T53" fmla="*/ 60 h 1505"/>
                <a:gd name="T54" fmla="*/ 2212 w 2176"/>
                <a:gd name="T55" fmla="*/ 0 h 1505"/>
                <a:gd name="T56" fmla="*/ 2178 w 2176"/>
                <a:gd name="T57" fmla="*/ 0 h 1505"/>
                <a:gd name="T58" fmla="*/ 1764 w 2176"/>
                <a:gd name="T59" fmla="*/ 504 h 1505"/>
                <a:gd name="T60" fmla="*/ 1629 w 2176"/>
                <a:gd name="T61" fmla="*/ 935 h 1505"/>
                <a:gd name="T62" fmla="*/ 1384 w 2176"/>
                <a:gd name="T63" fmla="*/ 1223 h 1505"/>
                <a:gd name="T64" fmla="*/ 1250 w 2176"/>
                <a:gd name="T65" fmla="*/ 953 h 1505"/>
                <a:gd name="T66" fmla="*/ 1110 w 2176"/>
                <a:gd name="T67" fmla="*/ 564 h 1505"/>
                <a:gd name="T68" fmla="*/ 981 w 2176"/>
                <a:gd name="T69" fmla="*/ 222 h 1505"/>
                <a:gd name="T70" fmla="*/ 865 w 2176"/>
                <a:gd name="T71" fmla="*/ 0 h 1505"/>
                <a:gd name="T72" fmla="*/ 825 w 2176"/>
                <a:gd name="T73" fmla="*/ 0 h 1505"/>
                <a:gd name="T74" fmla="*/ 999 w 2176"/>
                <a:gd name="T75" fmla="*/ 378 h 1505"/>
                <a:gd name="T76" fmla="*/ 1140 w 2176"/>
                <a:gd name="T77" fmla="*/ 815 h 1505"/>
                <a:gd name="T78" fmla="*/ 1140 w 2176"/>
                <a:gd name="T79" fmla="*/ 81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85 w 813"/>
                <a:gd name="T1" fmla="*/ 588 h 804"/>
                <a:gd name="T2" fmla="*/ 353 w 813"/>
                <a:gd name="T3" fmla="*/ 462 h 804"/>
                <a:gd name="T4" fmla="*/ 702 w 813"/>
                <a:gd name="T5" fmla="*/ 240 h 804"/>
                <a:gd name="T6" fmla="*/ 885 w 813"/>
                <a:gd name="T7" fmla="*/ 0 h 804"/>
                <a:gd name="T8" fmla="*/ 747 w 813"/>
                <a:gd name="T9" fmla="*/ 150 h 804"/>
                <a:gd name="T10" fmla="*/ 168 w 813"/>
                <a:gd name="T11" fmla="*/ 528 h 804"/>
                <a:gd name="T12" fmla="*/ 0 w 813"/>
                <a:gd name="T13" fmla="*/ 780 h 804"/>
                <a:gd name="T14" fmla="*/ 0 w 813"/>
                <a:gd name="T15" fmla="*/ 852 h 804"/>
                <a:gd name="T16" fmla="*/ 185 w 813"/>
                <a:gd name="T17" fmla="*/ 588 h 804"/>
                <a:gd name="T18" fmla="*/ 185 w 813"/>
                <a:gd name="T19" fmla="*/ 58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508 w 759"/>
                <a:gd name="T1" fmla="*/ 66 h 107"/>
                <a:gd name="T2" fmla="*/ 831 w 759"/>
                <a:gd name="T3" fmla="*/ 0 h 107"/>
                <a:gd name="T4" fmla="*/ 544 w 759"/>
                <a:gd name="T5" fmla="*/ 36 h 107"/>
                <a:gd name="T6" fmla="*/ 16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508 w 759"/>
                <a:gd name="T15" fmla="*/ 66 h 107"/>
                <a:gd name="T16" fmla="*/ 50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531 w 3169"/>
                <a:gd name="T1" fmla="*/ 263 h 743"/>
                <a:gd name="T2" fmla="*/ 1912 w 3169"/>
                <a:gd name="T3" fmla="*/ 257 h 743"/>
                <a:gd name="T4" fmla="*/ 2303 w 3169"/>
                <a:gd name="T5" fmla="*/ 275 h 743"/>
                <a:gd name="T6" fmla="*/ 2763 w 3169"/>
                <a:gd name="T7" fmla="*/ 257 h 743"/>
                <a:gd name="T8" fmla="*/ 3495 w 3169"/>
                <a:gd name="T9" fmla="*/ 228 h 743"/>
                <a:gd name="T10" fmla="*/ 3437 w 3169"/>
                <a:gd name="T11" fmla="*/ 210 h 743"/>
                <a:gd name="T12" fmla="*/ 2672 w 3169"/>
                <a:gd name="T13" fmla="*/ 245 h 743"/>
                <a:gd name="T14" fmla="*/ 2210 w 3169"/>
                <a:gd name="T15" fmla="*/ 245 h 743"/>
                <a:gd name="T16" fmla="*/ 1606 w 3169"/>
                <a:gd name="T17" fmla="*/ 210 h 743"/>
                <a:gd name="T18" fmla="*/ 1704 w 3169"/>
                <a:gd name="T19" fmla="*/ 168 h 743"/>
                <a:gd name="T20" fmla="*/ 2250 w 3169"/>
                <a:gd name="T21" fmla="*/ 0 h 743"/>
                <a:gd name="T22" fmla="*/ 2163 w 3169"/>
                <a:gd name="T23" fmla="*/ 24 h 743"/>
                <a:gd name="T24" fmla="*/ 2028 w 3169"/>
                <a:gd name="T25" fmla="*/ 66 h 743"/>
                <a:gd name="T26" fmla="*/ 1770 w 3169"/>
                <a:gd name="T27" fmla="*/ 138 h 743"/>
                <a:gd name="T28" fmla="*/ 1482 w 3169"/>
                <a:gd name="T29" fmla="*/ 222 h 743"/>
                <a:gd name="T30" fmla="*/ 1397 w 3169"/>
                <a:gd name="T31" fmla="*/ 275 h 743"/>
                <a:gd name="T32" fmla="*/ 837 w 3169"/>
                <a:gd name="T33" fmla="*/ 437 h 743"/>
                <a:gd name="T34" fmla="*/ 359 w 3169"/>
                <a:gd name="T35" fmla="*/ 527 h 743"/>
                <a:gd name="T36" fmla="*/ 0 w 3169"/>
                <a:gd name="T37" fmla="*/ 665 h 743"/>
                <a:gd name="T38" fmla="*/ 323 w 3169"/>
                <a:gd name="T39" fmla="*/ 568 h 743"/>
                <a:gd name="T40" fmla="*/ 807 w 3169"/>
                <a:gd name="T41" fmla="*/ 473 h 743"/>
                <a:gd name="T42" fmla="*/ 1298 w 3169"/>
                <a:gd name="T43" fmla="*/ 335 h 743"/>
                <a:gd name="T44" fmla="*/ 1077 w 3169"/>
                <a:gd name="T45" fmla="*/ 515 h 743"/>
                <a:gd name="T46" fmla="*/ 963 w 3169"/>
                <a:gd name="T47" fmla="*/ 791 h 743"/>
                <a:gd name="T48" fmla="*/ 957 w 3169"/>
                <a:gd name="T49" fmla="*/ 791 h 743"/>
                <a:gd name="T50" fmla="*/ 1029 w 3169"/>
                <a:gd name="T51" fmla="*/ 791 h 743"/>
                <a:gd name="T52" fmla="*/ 1123 w 3169"/>
                <a:gd name="T53" fmla="*/ 521 h 743"/>
                <a:gd name="T54" fmla="*/ 1432 w 3169"/>
                <a:gd name="T55" fmla="*/ 305 h 743"/>
                <a:gd name="T56" fmla="*/ 1690 w 3169"/>
                <a:gd name="T57" fmla="*/ 473 h 743"/>
                <a:gd name="T58" fmla="*/ 1953 w 3169"/>
                <a:gd name="T59" fmla="*/ 725 h 743"/>
                <a:gd name="T60" fmla="*/ 2046 w 3169"/>
                <a:gd name="T61" fmla="*/ 791 h 743"/>
                <a:gd name="T62" fmla="*/ 2115 w 3169"/>
                <a:gd name="T63" fmla="*/ 791 h 743"/>
                <a:gd name="T64" fmla="*/ 1864 w 3169"/>
                <a:gd name="T65" fmla="*/ 551 h 743"/>
                <a:gd name="T66" fmla="*/ 1531 w 3169"/>
                <a:gd name="T67" fmla="*/ 263 h 743"/>
                <a:gd name="T68" fmla="*/ 1531 w 3169"/>
                <a:gd name="T69" fmla="*/ 26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923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923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923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923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1049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2034 w 2153"/>
                <a:gd name="T1" fmla="*/ 899 h 1930"/>
                <a:gd name="T2" fmla="*/ 2140 w 2153"/>
                <a:gd name="T3" fmla="*/ 1067 h 1930"/>
                <a:gd name="T4" fmla="*/ 2267 w 2153"/>
                <a:gd name="T5" fmla="*/ 1220 h 1930"/>
                <a:gd name="T6" fmla="*/ 2339 w 2153"/>
                <a:gd name="T7" fmla="*/ 1318 h 1930"/>
                <a:gd name="T8" fmla="*/ 2379 w 2153"/>
                <a:gd name="T9" fmla="*/ 1366 h 1930"/>
                <a:gd name="T10" fmla="*/ 2086 w 2153"/>
                <a:gd name="T11" fmla="*/ 1025 h 1930"/>
                <a:gd name="T12" fmla="*/ 2054 w 2153"/>
                <a:gd name="T13" fmla="*/ 977 h 1930"/>
                <a:gd name="T14" fmla="*/ 1972 w 2153"/>
                <a:gd name="T15" fmla="*/ 1312 h 1930"/>
                <a:gd name="T16" fmla="*/ 1958 w 2153"/>
                <a:gd name="T17" fmla="*/ 1558 h 1930"/>
                <a:gd name="T18" fmla="*/ 2010 w 2153"/>
                <a:gd name="T19" fmla="*/ 2002 h 1930"/>
                <a:gd name="T20" fmla="*/ 1979 w 2153"/>
                <a:gd name="T21" fmla="*/ 2026 h 1930"/>
                <a:gd name="T22" fmla="*/ 1931 w 2153"/>
                <a:gd name="T23" fmla="*/ 1606 h 1930"/>
                <a:gd name="T24" fmla="*/ 1910 w 2153"/>
                <a:gd name="T25" fmla="*/ 1360 h 1930"/>
                <a:gd name="T26" fmla="*/ 1951 w 2153"/>
                <a:gd name="T27" fmla="*/ 1133 h 1930"/>
                <a:gd name="T28" fmla="*/ 1958 w 2153"/>
                <a:gd name="T29" fmla="*/ 923 h 1930"/>
                <a:gd name="T30" fmla="*/ 1402 w 2153"/>
                <a:gd name="T31" fmla="*/ 1055 h 1930"/>
                <a:gd name="T32" fmla="*/ 916 w 2153"/>
                <a:gd name="T33" fmla="*/ 1180 h 1930"/>
                <a:gd name="T34" fmla="*/ 347 w 2153"/>
                <a:gd name="T35" fmla="*/ 1384 h 1930"/>
                <a:gd name="T36" fmla="*/ 18 w 2153"/>
                <a:gd name="T37" fmla="*/ 1492 h 1930"/>
                <a:gd name="T38" fmla="*/ 335 w 2153"/>
                <a:gd name="T39" fmla="*/ 1354 h 1930"/>
                <a:gd name="T40" fmla="*/ 754 w 2153"/>
                <a:gd name="T41" fmla="*/ 1192 h 1930"/>
                <a:gd name="T42" fmla="*/ 1128 w 2153"/>
                <a:gd name="T43" fmla="*/ 1085 h 1930"/>
                <a:gd name="T44" fmla="*/ 1555 w 2153"/>
                <a:gd name="T45" fmla="*/ 977 h 1930"/>
                <a:gd name="T46" fmla="*/ 1869 w 2153"/>
                <a:gd name="T47" fmla="*/ 863 h 1930"/>
                <a:gd name="T48" fmla="*/ 1477 w 2153"/>
                <a:gd name="T49" fmla="*/ 647 h 1930"/>
                <a:gd name="T50" fmla="*/ 957 w 2153"/>
                <a:gd name="T51" fmla="*/ 539 h 1930"/>
                <a:gd name="T52" fmla="*/ 251 w 2153"/>
                <a:gd name="T53" fmla="*/ 161 h 1930"/>
                <a:gd name="T54" fmla="*/ 0 w 2153"/>
                <a:gd name="T55" fmla="*/ 83 h 1930"/>
                <a:gd name="T56" fmla="*/ 353 w 2153"/>
                <a:gd name="T57" fmla="*/ 179 h 1930"/>
                <a:gd name="T58" fmla="*/ 784 w 2153"/>
                <a:gd name="T59" fmla="*/ 407 h 1930"/>
                <a:gd name="T60" fmla="*/ 1029 w 2153"/>
                <a:gd name="T61" fmla="*/ 515 h 1930"/>
                <a:gd name="T62" fmla="*/ 1495 w 2153"/>
                <a:gd name="T63" fmla="*/ 617 h 1930"/>
                <a:gd name="T64" fmla="*/ 1821 w 2153"/>
                <a:gd name="T65" fmla="*/ 791 h 1930"/>
                <a:gd name="T66" fmla="*/ 1569 w 2153"/>
                <a:gd name="T67" fmla="*/ 485 h 1930"/>
                <a:gd name="T68" fmla="*/ 1424 w 2153"/>
                <a:gd name="T69" fmla="*/ 191 h 1930"/>
                <a:gd name="T70" fmla="*/ 1274 w 2153"/>
                <a:gd name="T71" fmla="*/ 0 h 1930"/>
                <a:gd name="T72" fmla="*/ 1483 w 2153"/>
                <a:gd name="T73" fmla="*/ 215 h 1930"/>
                <a:gd name="T74" fmla="*/ 1646 w 2153"/>
                <a:gd name="T75" fmla="*/ 509 h 1930"/>
                <a:gd name="T76" fmla="*/ 1931 w 2153"/>
                <a:gd name="T77" fmla="*/ 851 h 1930"/>
                <a:gd name="T78" fmla="*/ 2034 w 2153"/>
                <a:gd name="T79" fmla="*/ 899 h 1930"/>
                <a:gd name="T80" fmla="*/ 2034 w 2153"/>
                <a:gd name="T81" fmla="*/ 89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9237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3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39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240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241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42D992-5B60-458C-B9AB-634051BF622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0723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921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08 w 2123"/>
                <a:gd name="T1" fmla="*/ 272 h 1696"/>
                <a:gd name="T2" fmla="*/ 475 w 2123"/>
                <a:gd name="T3" fmla="*/ 180 h 1696"/>
                <a:gd name="T4" fmla="*/ 598 w 2123"/>
                <a:gd name="T5" fmla="*/ 105 h 1696"/>
                <a:gd name="T6" fmla="*/ 819 w 2123"/>
                <a:gd name="T7" fmla="*/ 155 h 1696"/>
                <a:gd name="T8" fmla="*/ 1070 w 2123"/>
                <a:gd name="T9" fmla="*/ 228 h 1696"/>
                <a:gd name="T10" fmla="*/ 1310 w 2123"/>
                <a:gd name="T11" fmla="*/ 289 h 1696"/>
                <a:gd name="T12" fmla="*/ 1590 w 2123"/>
                <a:gd name="T13" fmla="*/ 356 h 1696"/>
                <a:gd name="T14" fmla="*/ 1662 w 2123"/>
                <a:gd name="T15" fmla="*/ 371 h 1696"/>
                <a:gd name="T16" fmla="*/ 1621 w 2123"/>
                <a:gd name="T17" fmla="*/ 355 h 1696"/>
                <a:gd name="T18" fmla="*/ 1244 w 2123"/>
                <a:gd name="T19" fmla="*/ 262 h 1696"/>
                <a:gd name="T20" fmla="*/ 963 w 2123"/>
                <a:gd name="T21" fmla="*/ 180 h 1696"/>
                <a:gd name="T22" fmla="*/ 639 w 2123"/>
                <a:gd name="T23" fmla="*/ 86 h 1696"/>
                <a:gd name="T24" fmla="*/ 879 w 2123"/>
                <a:gd name="T25" fmla="*/ 81 h 1696"/>
                <a:gd name="T26" fmla="*/ 1137 w 2123"/>
                <a:gd name="T27" fmla="*/ 84 h 1696"/>
                <a:gd name="T28" fmla="*/ 1425 w 2123"/>
                <a:gd name="T29" fmla="*/ 71 h 1696"/>
                <a:gd name="T30" fmla="*/ 1874 w 2123"/>
                <a:gd name="T31" fmla="*/ 52 h 1696"/>
                <a:gd name="T32" fmla="*/ 1830 w 2123"/>
                <a:gd name="T33" fmla="*/ 45 h 1696"/>
                <a:gd name="T34" fmla="*/ 1363 w 2123"/>
                <a:gd name="T35" fmla="*/ 68 h 1696"/>
                <a:gd name="T36" fmla="*/ 1064 w 2123"/>
                <a:gd name="T37" fmla="*/ 72 h 1696"/>
                <a:gd name="T38" fmla="*/ 666 w 2123"/>
                <a:gd name="T39" fmla="*/ 68 h 1696"/>
                <a:gd name="T40" fmla="*/ 723 w 2123"/>
                <a:gd name="T41" fmla="*/ 60 h 1696"/>
                <a:gd name="T42" fmla="*/ 1008 w 2123"/>
                <a:gd name="T43" fmla="*/ 0 h 1696"/>
                <a:gd name="T44" fmla="*/ 963 w 2123"/>
                <a:gd name="T45" fmla="*/ 9 h 1696"/>
                <a:gd name="T46" fmla="*/ 890 w 2123"/>
                <a:gd name="T47" fmla="*/ 23 h 1696"/>
                <a:gd name="T48" fmla="*/ 759 w 2123"/>
                <a:gd name="T49" fmla="*/ 50 h 1696"/>
                <a:gd name="T50" fmla="*/ 598 w 2123"/>
                <a:gd name="T51" fmla="*/ 74 h 1696"/>
                <a:gd name="T52" fmla="*/ 562 w 2123"/>
                <a:gd name="T53" fmla="*/ 95 h 1696"/>
                <a:gd name="T54" fmla="*/ 273 w 2123"/>
                <a:gd name="T55" fmla="*/ 155 h 1696"/>
                <a:gd name="T56" fmla="*/ 0 w 2123"/>
                <a:gd name="T57" fmla="*/ 190 h 1696"/>
                <a:gd name="T58" fmla="*/ 0 w 2123"/>
                <a:gd name="T59" fmla="*/ 193 h 1696"/>
                <a:gd name="T60" fmla="*/ 0 w 2123"/>
                <a:gd name="T61" fmla="*/ 201 h 1696"/>
                <a:gd name="T62" fmla="*/ 270 w 2123"/>
                <a:gd name="T63" fmla="*/ 165 h 1696"/>
                <a:gd name="T64" fmla="*/ 520 w 2123"/>
                <a:gd name="T65" fmla="*/ 112 h 1696"/>
                <a:gd name="T66" fmla="*/ 451 w 2123"/>
                <a:gd name="T67" fmla="*/ 174 h 1696"/>
                <a:gd name="T68" fmla="*/ 463 w 2123"/>
                <a:gd name="T69" fmla="*/ 259 h 1696"/>
                <a:gd name="T70" fmla="*/ 412 w 2123"/>
                <a:gd name="T71" fmla="*/ 305 h 1696"/>
                <a:gd name="T72" fmla="*/ 285 w 2123"/>
                <a:gd name="T73" fmla="*/ 388 h 1696"/>
                <a:gd name="T74" fmla="*/ 282 w 2123"/>
                <a:gd name="T75" fmla="*/ 444 h 1696"/>
                <a:gd name="T76" fmla="*/ 285 w 2123"/>
                <a:gd name="T77" fmla="*/ 444 h 1696"/>
                <a:gd name="T78" fmla="*/ 299 w 2123"/>
                <a:gd name="T79" fmla="*/ 407 h 1696"/>
                <a:gd name="T80" fmla="*/ 508 w 2123"/>
                <a:gd name="T81" fmla="*/ 272 h 1696"/>
                <a:gd name="T82" fmla="*/ 508 w 2123"/>
                <a:gd name="T83" fmla="*/ 272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47 w 969"/>
                <a:gd name="T1" fmla="*/ 1258 h 1192"/>
                <a:gd name="T2" fmla="*/ 538 w 969"/>
                <a:gd name="T3" fmla="*/ 1264 h 1192"/>
                <a:gd name="T4" fmla="*/ 639 w 969"/>
                <a:gd name="T5" fmla="*/ 1222 h 1192"/>
                <a:gd name="T6" fmla="*/ 897 w 969"/>
                <a:gd name="T7" fmla="*/ 1157 h 1192"/>
                <a:gd name="T8" fmla="*/ 1029 w 969"/>
                <a:gd name="T9" fmla="*/ 1127 h 1192"/>
                <a:gd name="T10" fmla="*/ 831 w 969"/>
                <a:gd name="T11" fmla="*/ 1058 h 1192"/>
                <a:gd name="T12" fmla="*/ 604 w 969"/>
                <a:gd name="T13" fmla="*/ 1004 h 1192"/>
                <a:gd name="T14" fmla="*/ 221 w 969"/>
                <a:gd name="T15" fmla="*/ 1031 h 1192"/>
                <a:gd name="T16" fmla="*/ 323 w 969"/>
                <a:gd name="T17" fmla="*/ 941 h 1192"/>
                <a:gd name="T18" fmla="*/ 544 w 969"/>
                <a:gd name="T19" fmla="*/ 851 h 1192"/>
                <a:gd name="T20" fmla="*/ 766 w 969"/>
                <a:gd name="T21" fmla="*/ 719 h 1192"/>
                <a:gd name="T22" fmla="*/ 772 w 969"/>
                <a:gd name="T23" fmla="*/ 719 h 1192"/>
                <a:gd name="T24" fmla="*/ 784 w 969"/>
                <a:gd name="T25" fmla="*/ 713 h 1192"/>
                <a:gd name="T26" fmla="*/ 825 w 969"/>
                <a:gd name="T27" fmla="*/ 695 h 1192"/>
                <a:gd name="T28" fmla="*/ 849 w 969"/>
                <a:gd name="T29" fmla="*/ 689 h 1192"/>
                <a:gd name="T30" fmla="*/ 865 w 969"/>
                <a:gd name="T31" fmla="*/ 677 h 1192"/>
                <a:gd name="T32" fmla="*/ 873 w 969"/>
                <a:gd name="T33" fmla="*/ 665 h 1192"/>
                <a:gd name="T34" fmla="*/ 865 w 969"/>
                <a:gd name="T35" fmla="*/ 659 h 1192"/>
                <a:gd name="T36" fmla="*/ 857 w 969"/>
                <a:gd name="T37" fmla="*/ 647 h 1192"/>
                <a:gd name="T38" fmla="*/ 857 w 969"/>
                <a:gd name="T39" fmla="*/ 602 h 1192"/>
                <a:gd name="T40" fmla="*/ 873 w 969"/>
                <a:gd name="T41" fmla="*/ 569 h 1192"/>
                <a:gd name="T42" fmla="*/ 889 w 969"/>
                <a:gd name="T43" fmla="*/ 539 h 1192"/>
                <a:gd name="T44" fmla="*/ 913 w 969"/>
                <a:gd name="T45" fmla="*/ 509 h 1192"/>
                <a:gd name="T46" fmla="*/ 929 w 969"/>
                <a:gd name="T47" fmla="*/ 479 h 1192"/>
                <a:gd name="T48" fmla="*/ 937 w 969"/>
                <a:gd name="T49" fmla="*/ 461 h 1192"/>
                <a:gd name="T50" fmla="*/ 945 w 969"/>
                <a:gd name="T51" fmla="*/ 455 h 1192"/>
                <a:gd name="T52" fmla="*/ 945 w 969"/>
                <a:gd name="T53" fmla="*/ 371 h 1192"/>
                <a:gd name="T54" fmla="*/ 945 w 969"/>
                <a:gd name="T55" fmla="*/ 365 h 1192"/>
                <a:gd name="T56" fmla="*/ 951 w 969"/>
                <a:gd name="T57" fmla="*/ 359 h 1192"/>
                <a:gd name="T58" fmla="*/ 969 w 969"/>
                <a:gd name="T59" fmla="*/ 329 h 1192"/>
                <a:gd name="T60" fmla="*/ 981 w 969"/>
                <a:gd name="T61" fmla="*/ 293 h 1192"/>
                <a:gd name="T62" fmla="*/ 993 w 969"/>
                <a:gd name="T63" fmla="*/ 263 h 1192"/>
                <a:gd name="T64" fmla="*/ 999 w 969"/>
                <a:gd name="T65" fmla="*/ 251 h 1192"/>
                <a:gd name="T66" fmla="*/ 1005 w 969"/>
                <a:gd name="T67" fmla="*/ 239 h 1192"/>
                <a:gd name="T68" fmla="*/ 1023 w 969"/>
                <a:gd name="T69" fmla="*/ 173 h 1192"/>
                <a:gd name="T70" fmla="*/ 1041 w 969"/>
                <a:gd name="T71" fmla="*/ 137 h 1192"/>
                <a:gd name="T72" fmla="*/ 1047 w 969"/>
                <a:gd name="T73" fmla="*/ 125 h 1192"/>
                <a:gd name="T74" fmla="*/ 1047 w 969"/>
                <a:gd name="T75" fmla="*/ 119 h 1192"/>
                <a:gd name="T76" fmla="*/ 1065 w 969"/>
                <a:gd name="T77" fmla="*/ 0 h 1192"/>
                <a:gd name="T78" fmla="*/ 1041 w 969"/>
                <a:gd name="T79" fmla="*/ 47 h 1192"/>
                <a:gd name="T80" fmla="*/ 857 w 969"/>
                <a:gd name="T81" fmla="*/ 113 h 1192"/>
                <a:gd name="T82" fmla="*/ 778 w 969"/>
                <a:gd name="T83" fmla="*/ 161 h 1192"/>
                <a:gd name="T84" fmla="*/ 508 w 969"/>
                <a:gd name="T85" fmla="*/ 257 h 1192"/>
                <a:gd name="T86" fmla="*/ 305 w 969"/>
                <a:gd name="T87" fmla="*/ 311 h 1192"/>
                <a:gd name="T88" fmla="*/ 197 w 969"/>
                <a:gd name="T89" fmla="*/ 317 h 1192"/>
                <a:gd name="T90" fmla="*/ 12 w 969"/>
                <a:gd name="T91" fmla="*/ 509 h 1192"/>
                <a:gd name="T92" fmla="*/ 0 w 969"/>
                <a:gd name="T93" fmla="*/ 533 h 1192"/>
                <a:gd name="T94" fmla="*/ 0 w 969"/>
                <a:gd name="T95" fmla="*/ 1258 h 1192"/>
                <a:gd name="T96" fmla="*/ 96 w 969"/>
                <a:gd name="T97" fmla="*/ 1252 h 1192"/>
                <a:gd name="T98" fmla="*/ 347 w 969"/>
                <a:gd name="T99" fmla="*/ 1258 h 1192"/>
                <a:gd name="T100" fmla="*/ 347 w 969"/>
                <a:gd name="T101" fmla="*/ 125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140 w 2176"/>
                <a:gd name="T1" fmla="*/ 815 h 1505"/>
                <a:gd name="T2" fmla="*/ 1310 w 2176"/>
                <a:gd name="T3" fmla="*/ 1297 h 1505"/>
                <a:gd name="T4" fmla="*/ 1052 w 2176"/>
                <a:gd name="T5" fmla="*/ 1241 h 1505"/>
                <a:gd name="T6" fmla="*/ 795 w 2176"/>
                <a:gd name="T7" fmla="*/ 1175 h 1505"/>
                <a:gd name="T8" fmla="*/ 490 w 2176"/>
                <a:gd name="T9" fmla="*/ 1157 h 1505"/>
                <a:gd name="T10" fmla="*/ 0 w 2176"/>
                <a:gd name="T11" fmla="*/ 1127 h 1505"/>
                <a:gd name="T12" fmla="*/ 30 w 2176"/>
                <a:gd name="T13" fmla="*/ 1163 h 1505"/>
                <a:gd name="T14" fmla="*/ 544 w 2176"/>
                <a:gd name="T15" fmla="*/ 1181 h 1505"/>
                <a:gd name="T16" fmla="*/ 849 w 2176"/>
                <a:gd name="T17" fmla="*/ 1235 h 1505"/>
                <a:gd name="T18" fmla="*/ 1250 w 2176"/>
                <a:gd name="T19" fmla="*/ 1373 h 1505"/>
                <a:gd name="T20" fmla="*/ 1185 w 2176"/>
                <a:gd name="T21" fmla="*/ 1391 h 1505"/>
                <a:gd name="T22" fmla="*/ 783 w 2176"/>
                <a:gd name="T23" fmla="*/ 1577 h 1505"/>
                <a:gd name="T24" fmla="*/ 837 w 2176"/>
                <a:gd name="T25" fmla="*/ 1553 h 1505"/>
                <a:gd name="T26" fmla="*/ 957 w 2176"/>
                <a:gd name="T27" fmla="*/ 1511 h 1505"/>
                <a:gd name="T28" fmla="*/ 1125 w 2176"/>
                <a:gd name="T29" fmla="*/ 1427 h 1505"/>
                <a:gd name="T30" fmla="*/ 1334 w 2176"/>
                <a:gd name="T31" fmla="*/ 1367 h 1505"/>
                <a:gd name="T32" fmla="*/ 1398 w 2176"/>
                <a:gd name="T33" fmla="*/ 1279 h 1505"/>
                <a:gd name="T34" fmla="*/ 1800 w 2176"/>
                <a:gd name="T35" fmla="*/ 1091 h 1505"/>
                <a:gd name="T36" fmla="*/ 2131 w 2176"/>
                <a:gd name="T37" fmla="*/ 1001 h 1505"/>
                <a:gd name="T38" fmla="*/ 2402 w 2176"/>
                <a:gd name="T39" fmla="*/ 869 h 1505"/>
                <a:gd name="T40" fmla="*/ 2165 w 2176"/>
                <a:gd name="T41" fmla="*/ 959 h 1505"/>
                <a:gd name="T42" fmla="*/ 1825 w 2176"/>
                <a:gd name="T43" fmla="*/ 1037 h 1505"/>
                <a:gd name="T44" fmla="*/ 1483 w 2176"/>
                <a:gd name="T45" fmla="*/ 1199 h 1505"/>
                <a:gd name="T46" fmla="*/ 1657 w 2176"/>
                <a:gd name="T47" fmla="*/ 953 h 1505"/>
                <a:gd name="T48" fmla="*/ 1788 w 2176"/>
                <a:gd name="T49" fmla="*/ 569 h 1505"/>
                <a:gd name="T50" fmla="*/ 1921 w 2176"/>
                <a:gd name="T51" fmla="*/ 396 h 1505"/>
                <a:gd name="T52" fmla="*/ 2185 w 2176"/>
                <a:gd name="T53" fmla="*/ 60 h 1505"/>
                <a:gd name="T54" fmla="*/ 2212 w 2176"/>
                <a:gd name="T55" fmla="*/ 0 h 1505"/>
                <a:gd name="T56" fmla="*/ 2178 w 2176"/>
                <a:gd name="T57" fmla="*/ 0 h 1505"/>
                <a:gd name="T58" fmla="*/ 1764 w 2176"/>
                <a:gd name="T59" fmla="*/ 504 h 1505"/>
                <a:gd name="T60" fmla="*/ 1629 w 2176"/>
                <a:gd name="T61" fmla="*/ 935 h 1505"/>
                <a:gd name="T62" fmla="*/ 1384 w 2176"/>
                <a:gd name="T63" fmla="*/ 1223 h 1505"/>
                <a:gd name="T64" fmla="*/ 1250 w 2176"/>
                <a:gd name="T65" fmla="*/ 953 h 1505"/>
                <a:gd name="T66" fmla="*/ 1110 w 2176"/>
                <a:gd name="T67" fmla="*/ 564 h 1505"/>
                <a:gd name="T68" fmla="*/ 981 w 2176"/>
                <a:gd name="T69" fmla="*/ 222 h 1505"/>
                <a:gd name="T70" fmla="*/ 865 w 2176"/>
                <a:gd name="T71" fmla="*/ 0 h 1505"/>
                <a:gd name="T72" fmla="*/ 825 w 2176"/>
                <a:gd name="T73" fmla="*/ 0 h 1505"/>
                <a:gd name="T74" fmla="*/ 999 w 2176"/>
                <a:gd name="T75" fmla="*/ 378 h 1505"/>
                <a:gd name="T76" fmla="*/ 1140 w 2176"/>
                <a:gd name="T77" fmla="*/ 815 h 1505"/>
                <a:gd name="T78" fmla="*/ 1140 w 2176"/>
                <a:gd name="T79" fmla="*/ 81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85 w 813"/>
                <a:gd name="T1" fmla="*/ 588 h 804"/>
                <a:gd name="T2" fmla="*/ 353 w 813"/>
                <a:gd name="T3" fmla="*/ 462 h 804"/>
                <a:gd name="T4" fmla="*/ 702 w 813"/>
                <a:gd name="T5" fmla="*/ 240 h 804"/>
                <a:gd name="T6" fmla="*/ 885 w 813"/>
                <a:gd name="T7" fmla="*/ 0 h 804"/>
                <a:gd name="T8" fmla="*/ 747 w 813"/>
                <a:gd name="T9" fmla="*/ 150 h 804"/>
                <a:gd name="T10" fmla="*/ 168 w 813"/>
                <a:gd name="T11" fmla="*/ 528 h 804"/>
                <a:gd name="T12" fmla="*/ 0 w 813"/>
                <a:gd name="T13" fmla="*/ 780 h 804"/>
                <a:gd name="T14" fmla="*/ 0 w 813"/>
                <a:gd name="T15" fmla="*/ 852 h 804"/>
                <a:gd name="T16" fmla="*/ 185 w 813"/>
                <a:gd name="T17" fmla="*/ 588 h 804"/>
                <a:gd name="T18" fmla="*/ 185 w 813"/>
                <a:gd name="T19" fmla="*/ 58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508 w 759"/>
                <a:gd name="T1" fmla="*/ 66 h 107"/>
                <a:gd name="T2" fmla="*/ 831 w 759"/>
                <a:gd name="T3" fmla="*/ 0 h 107"/>
                <a:gd name="T4" fmla="*/ 544 w 759"/>
                <a:gd name="T5" fmla="*/ 36 h 107"/>
                <a:gd name="T6" fmla="*/ 16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508 w 759"/>
                <a:gd name="T15" fmla="*/ 66 h 107"/>
                <a:gd name="T16" fmla="*/ 50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531 w 3169"/>
                <a:gd name="T1" fmla="*/ 263 h 743"/>
                <a:gd name="T2" fmla="*/ 1912 w 3169"/>
                <a:gd name="T3" fmla="*/ 257 h 743"/>
                <a:gd name="T4" fmla="*/ 2303 w 3169"/>
                <a:gd name="T5" fmla="*/ 275 h 743"/>
                <a:gd name="T6" fmla="*/ 2763 w 3169"/>
                <a:gd name="T7" fmla="*/ 257 h 743"/>
                <a:gd name="T8" fmla="*/ 3495 w 3169"/>
                <a:gd name="T9" fmla="*/ 228 h 743"/>
                <a:gd name="T10" fmla="*/ 3437 w 3169"/>
                <a:gd name="T11" fmla="*/ 210 h 743"/>
                <a:gd name="T12" fmla="*/ 2672 w 3169"/>
                <a:gd name="T13" fmla="*/ 245 h 743"/>
                <a:gd name="T14" fmla="*/ 2210 w 3169"/>
                <a:gd name="T15" fmla="*/ 245 h 743"/>
                <a:gd name="T16" fmla="*/ 1606 w 3169"/>
                <a:gd name="T17" fmla="*/ 210 h 743"/>
                <a:gd name="T18" fmla="*/ 1704 w 3169"/>
                <a:gd name="T19" fmla="*/ 168 h 743"/>
                <a:gd name="T20" fmla="*/ 2250 w 3169"/>
                <a:gd name="T21" fmla="*/ 0 h 743"/>
                <a:gd name="T22" fmla="*/ 2163 w 3169"/>
                <a:gd name="T23" fmla="*/ 24 h 743"/>
                <a:gd name="T24" fmla="*/ 2028 w 3169"/>
                <a:gd name="T25" fmla="*/ 66 h 743"/>
                <a:gd name="T26" fmla="*/ 1770 w 3169"/>
                <a:gd name="T27" fmla="*/ 138 h 743"/>
                <a:gd name="T28" fmla="*/ 1482 w 3169"/>
                <a:gd name="T29" fmla="*/ 222 h 743"/>
                <a:gd name="T30" fmla="*/ 1397 w 3169"/>
                <a:gd name="T31" fmla="*/ 275 h 743"/>
                <a:gd name="T32" fmla="*/ 837 w 3169"/>
                <a:gd name="T33" fmla="*/ 437 h 743"/>
                <a:gd name="T34" fmla="*/ 359 w 3169"/>
                <a:gd name="T35" fmla="*/ 527 h 743"/>
                <a:gd name="T36" fmla="*/ 0 w 3169"/>
                <a:gd name="T37" fmla="*/ 665 h 743"/>
                <a:gd name="T38" fmla="*/ 323 w 3169"/>
                <a:gd name="T39" fmla="*/ 568 h 743"/>
                <a:gd name="T40" fmla="*/ 807 w 3169"/>
                <a:gd name="T41" fmla="*/ 473 h 743"/>
                <a:gd name="T42" fmla="*/ 1298 w 3169"/>
                <a:gd name="T43" fmla="*/ 335 h 743"/>
                <a:gd name="T44" fmla="*/ 1077 w 3169"/>
                <a:gd name="T45" fmla="*/ 515 h 743"/>
                <a:gd name="T46" fmla="*/ 963 w 3169"/>
                <a:gd name="T47" fmla="*/ 791 h 743"/>
                <a:gd name="T48" fmla="*/ 957 w 3169"/>
                <a:gd name="T49" fmla="*/ 791 h 743"/>
                <a:gd name="T50" fmla="*/ 1029 w 3169"/>
                <a:gd name="T51" fmla="*/ 791 h 743"/>
                <a:gd name="T52" fmla="*/ 1123 w 3169"/>
                <a:gd name="T53" fmla="*/ 521 h 743"/>
                <a:gd name="T54" fmla="*/ 1432 w 3169"/>
                <a:gd name="T55" fmla="*/ 305 h 743"/>
                <a:gd name="T56" fmla="*/ 1690 w 3169"/>
                <a:gd name="T57" fmla="*/ 473 h 743"/>
                <a:gd name="T58" fmla="*/ 1953 w 3169"/>
                <a:gd name="T59" fmla="*/ 725 h 743"/>
                <a:gd name="T60" fmla="*/ 2046 w 3169"/>
                <a:gd name="T61" fmla="*/ 791 h 743"/>
                <a:gd name="T62" fmla="*/ 2115 w 3169"/>
                <a:gd name="T63" fmla="*/ 791 h 743"/>
                <a:gd name="T64" fmla="*/ 1864 w 3169"/>
                <a:gd name="T65" fmla="*/ 551 h 743"/>
                <a:gd name="T66" fmla="*/ 1531 w 3169"/>
                <a:gd name="T67" fmla="*/ 263 h 743"/>
                <a:gd name="T68" fmla="*/ 1531 w 3169"/>
                <a:gd name="T69" fmla="*/ 26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923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923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923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  <p:sp>
          <p:nvSpPr>
            <p:cNvPr id="923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</a:endParaRPr>
            </a:p>
          </p:txBody>
        </p:sp>
        <p:sp>
          <p:nvSpPr>
            <p:cNvPr id="1049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2034 w 2153"/>
                <a:gd name="T1" fmla="*/ 899 h 1930"/>
                <a:gd name="T2" fmla="*/ 2140 w 2153"/>
                <a:gd name="T3" fmla="*/ 1067 h 1930"/>
                <a:gd name="T4" fmla="*/ 2267 w 2153"/>
                <a:gd name="T5" fmla="*/ 1220 h 1930"/>
                <a:gd name="T6" fmla="*/ 2339 w 2153"/>
                <a:gd name="T7" fmla="*/ 1318 h 1930"/>
                <a:gd name="T8" fmla="*/ 2379 w 2153"/>
                <a:gd name="T9" fmla="*/ 1366 h 1930"/>
                <a:gd name="T10" fmla="*/ 2086 w 2153"/>
                <a:gd name="T11" fmla="*/ 1025 h 1930"/>
                <a:gd name="T12" fmla="*/ 2054 w 2153"/>
                <a:gd name="T13" fmla="*/ 977 h 1930"/>
                <a:gd name="T14" fmla="*/ 1972 w 2153"/>
                <a:gd name="T15" fmla="*/ 1312 h 1930"/>
                <a:gd name="T16" fmla="*/ 1958 w 2153"/>
                <a:gd name="T17" fmla="*/ 1558 h 1930"/>
                <a:gd name="T18" fmla="*/ 2010 w 2153"/>
                <a:gd name="T19" fmla="*/ 2002 h 1930"/>
                <a:gd name="T20" fmla="*/ 1979 w 2153"/>
                <a:gd name="T21" fmla="*/ 2026 h 1930"/>
                <a:gd name="T22" fmla="*/ 1931 w 2153"/>
                <a:gd name="T23" fmla="*/ 1606 h 1930"/>
                <a:gd name="T24" fmla="*/ 1910 w 2153"/>
                <a:gd name="T25" fmla="*/ 1360 h 1930"/>
                <a:gd name="T26" fmla="*/ 1951 w 2153"/>
                <a:gd name="T27" fmla="*/ 1133 h 1930"/>
                <a:gd name="T28" fmla="*/ 1958 w 2153"/>
                <a:gd name="T29" fmla="*/ 923 h 1930"/>
                <a:gd name="T30" fmla="*/ 1402 w 2153"/>
                <a:gd name="T31" fmla="*/ 1055 h 1930"/>
                <a:gd name="T32" fmla="*/ 916 w 2153"/>
                <a:gd name="T33" fmla="*/ 1180 h 1930"/>
                <a:gd name="T34" fmla="*/ 347 w 2153"/>
                <a:gd name="T35" fmla="*/ 1384 h 1930"/>
                <a:gd name="T36" fmla="*/ 18 w 2153"/>
                <a:gd name="T37" fmla="*/ 1492 h 1930"/>
                <a:gd name="T38" fmla="*/ 335 w 2153"/>
                <a:gd name="T39" fmla="*/ 1354 h 1930"/>
                <a:gd name="T40" fmla="*/ 754 w 2153"/>
                <a:gd name="T41" fmla="*/ 1192 h 1930"/>
                <a:gd name="T42" fmla="*/ 1128 w 2153"/>
                <a:gd name="T43" fmla="*/ 1085 h 1930"/>
                <a:gd name="T44" fmla="*/ 1555 w 2153"/>
                <a:gd name="T45" fmla="*/ 977 h 1930"/>
                <a:gd name="T46" fmla="*/ 1869 w 2153"/>
                <a:gd name="T47" fmla="*/ 863 h 1930"/>
                <a:gd name="T48" fmla="*/ 1477 w 2153"/>
                <a:gd name="T49" fmla="*/ 647 h 1930"/>
                <a:gd name="T50" fmla="*/ 957 w 2153"/>
                <a:gd name="T51" fmla="*/ 539 h 1930"/>
                <a:gd name="T52" fmla="*/ 251 w 2153"/>
                <a:gd name="T53" fmla="*/ 161 h 1930"/>
                <a:gd name="T54" fmla="*/ 0 w 2153"/>
                <a:gd name="T55" fmla="*/ 83 h 1930"/>
                <a:gd name="T56" fmla="*/ 353 w 2153"/>
                <a:gd name="T57" fmla="*/ 179 h 1930"/>
                <a:gd name="T58" fmla="*/ 784 w 2153"/>
                <a:gd name="T59" fmla="*/ 407 h 1930"/>
                <a:gd name="T60" fmla="*/ 1029 w 2153"/>
                <a:gd name="T61" fmla="*/ 515 h 1930"/>
                <a:gd name="T62" fmla="*/ 1495 w 2153"/>
                <a:gd name="T63" fmla="*/ 617 h 1930"/>
                <a:gd name="T64" fmla="*/ 1821 w 2153"/>
                <a:gd name="T65" fmla="*/ 791 h 1930"/>
                <a:gd name="T66" fmla="*/ 1569 w 2153"/>
                <a:gd name="T67" fmla="*/ 485 h 1930"/>
                <a:gd name="T68" fmla="*/ 1424 w 2153"/>
                <a:gd name="T69" fmla="*/ 191 h 1930"/>
                <a:gd name="T70" fmla="*/ 1274 w 2153"/>
                <a:gd name="T71" fmla="*/ 0 h 1930"/>
                <a:gd name="T72" fmla="*/ 1483 w 2153"/>
                <a:gd name="T73" fmla="*/ 215 h 1930"/>
                <a:gd name="T74" fmla="*/ 1646 w 2153"/>
                <a:gd name="T75" fmla="*/ 509 h 1930"/>
                <a:gd name="T76" fmla="*/ 1931 w 2153"/>
                <a:gd name="T77" fmla="*/ 851 h 1930"/>
                <a:gd name="T78" fmla="*/ 2034 w 2153"/>
                <a:gd name="T79" fmla="*/ 899 h 1930"/>
                <a:gd name="T80" fmla="*/ 2034 w 2153"/>
                <a:gd name="T81" fmla="*/ 89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9237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3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39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240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241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42D992-5B60-458C-B9AB-634051BF622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4388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F45258-4CC7-4B26-88E5-EA6ACD287B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DC712-D5FE-47A9-9BAC-694C79FD0A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0171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9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4"/>
          <p:cNvSpPr>
            <a:spLocks noChangeArrowheads="1" noChangeShapeType="1" noTextEdit="1"/>
          </p:cNvSpPr>
          <p:nvPr/>
        </p:nvSpPr>
        <p:spPr bwMode="auto">
          <a:xfrm>
            <a:off x="1259632" y="404664"/>
            <a:ext cx="6840759" cy="144016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My school</a:t>
            </a:r>
            <a:endParaRPr lang="ru-RU" sz="3600" kern="10" dirty="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4" name="Рисунок 3" descr="F:\1.Новая папка\DSC0505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3682370" cy="2238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0011" y="2060848"/>
            <a:ext cx="3447091" cy="2238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E:\для призентации\getI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7199" y="4149080"/>
            <a:ext cx="3329446" cy="22891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1463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056784" cy="1008112"/>
          </a:xfrm>
        </p:spPr>
        <p:txBody>
          <a:bodyPr/>
          <a:lstStyle/>
          <a:p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Tell about your school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00808"/>
            <a:ext cx="9145016" cy="4464496"/>
          </a:xfrm>
        </p:spPr>
        <p:txBody>
          <a:bodyPr/>
          <a:lstStyle/>
          <a:p>
            <a:pPr marL="0" lvl="0" indent="0">
              <a:spcAft>
                <a:spcPts val="0"/>
              </a:spcAft>
              <a:buClr>
                <a:srgbClr val="8A8AD8"/>
              </a:buClr>
              <a:buSzPct val="65000"/>
              <a:buNone/>
            </a:pPr>
            <a:r>
              <a:rPr lang="en-US" sz="3600" b="1" dirty="0">
                <a:solidFill>
                  <a:srgbClr val="6600FF"/>
                </a:solidFill>
                <a:latin typeface="Tahoma"/>
                <a:ea typeface="Times New Roman"/>
              </a:rPr>
              <a:t>- </a:t>
            </a:r>
            <a:r>
              <a:rPr lang="en-US" sz="3600" b="1" dirty="0" smtClean="0">
                <a:solidFill>
                  <a:srgbClr val="6600FF"/>
                </a:solidFill>
                <a:latin typeface="Times New Roman"/>
                <a:ea typeface="Times New Roman"/>
              </a:rPr>
              <a:t>Does </a:t>
            </a:r>
            <a:r>
              <a:rPr lang="en-US" sz="3600" b="1" dirty="0">
                <a:solidFill>
                  <a:srgbClr val="6600FF"/>
                </a:solidFill>
                <a:latin typeface="Times New Roman"/>
                <a:ea typeface="Times New Roman"/>
              </a:rPr>
              <a:t>your school have modern equipment?</a:t>
            </a:r>
            <a:endParaRPr lang="ru-RU" sz="3600" b="1" dirty="0">
              <a:solidFill>
                <a:srgbClr val="6600FF"/>
              </a:solidFill>
              <a:latin typeface="Tahoma"/>
              <a:ea typeface="Times New Roman"/>
            </a:endParaRPr>
          </a:p>
          <a:p>
            <a:pPr marL="0" lvl="0" indent="0">
              <a:spcAft>
                <a:spcPts val="0"/>
              </a:spcAft>
              <a:buClr>
                <a:srgbClr val="8A8AD8"/>
              </a:buClr>
              <a:buSzPct val="65000"/>
              <a:buNone/>
            </a:pPr>
            <a:r>
              <a:rPr lang="en-US" sz="3600" b="1" dirty="0">
                <a:solidFill>
                  <a:srgbClr val="6600FF"/>
                </a:solidFill>
                <a:latin typeface="Tahoma"/>
                <a:ea typeface="Times New Roman"/>
              </a:rPr>
              <a:t>- </a:t>
            </a:r>
            <a:r>
              <a:rPr lang="en-US" sz="3600" b="1" dirty="0" smtClean="0">
                <a:solidFill>
                  <a:srgbClr val="6600FF"/>
                </a:solidFill>
                <a:latin typeface="Times New Roman"/>
                <a:ea typeface="Times New Roman"/>
              </a:rPr>
              <a:t>What </a:t>
            </a:r>
            <a:r>
              <a:rPr lang="en-US" sz="3600" b="1" dirty="0">
                <a:solidFill>
                  <a:srgbClr val="6600FF"/>
                </a:solidFill>
                <a:latin typeface="Times New Roman"/>
                <a:ea typeface="Times New Roman"/>
              </a:rPr>
              <a:t>are your school traditions?</a:t>
            </a:r>
            <a:endParaRPr lang="ru-RU" sz="3600" b="1" dirty="0">
              <a:solidFill>
                <a:srgbClr val="6600FF"/>
              </a:solidFill>
              <a:latin typeface="Tahoma"/>
              <a:ea typeface="Times New Roman"/>
            </a:endParaRPr>
          </a:p>
          <a:p>
            <a:pPr marL="0" lvl="0" indent="0">
              <a:spcAft>
                <a:spcPts val="0"/>
              </a:spcAft>
              <a:buClr>
                <a:srgbClr val="8A8AD8"/>
              </a:buClr>
              <a:buSzPct val="65000"/>
              <a:buNone/>
            </a:pPr>
            <a:r>
              <a:rPr lang="en-US" sz="3600" b="1" dirty="0">
                <a:solidFill>
                  <a:srgbClr val="6600FF"/>
                </a:solidFill>
                <a:latin typeface="Tahoma"/>
                <a:ea typeface="Times New Roman"/>
              </a:rPr>
              <a:t>-</a:t>
            </a:r>
            <a:r>
              <a:rPr lang="en-US" sz="3600" b="1" dirty="0" smtClean="0">
                <a:solidFill>
                  <a:srgbClr val="6600FF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>
                <a:solidFill>
                  <a:srgbClr val="6600FF"/>
                </a:solidFill>
                <a:latin typeface="Times New Roman"/>
                <a:ea typeface="Times New Roman"/>
              </a:rPr>
              <a:t>What can you say about your teachers?</a:t>
            </a:r>
            <a:endParaRPr lang="ru-RU" sz="3600" b="1" dirty="0">
              <a:solidFill>
                <a:srgbClr val="6600FF"/>
              </a:solidFill>
              <a:latin typeface="Tahoma"/>
              <a:ea typeface="Times New Roman"/>
            </a:endParaRPr>
          </a:p>
          <a:p>
            <a:pPr marL="0" lvl="0" indent="0">
              <a:spcAft>
                <a:spcPts val="0"/>
              </a:spcAft>
              <a:buClr>
                <a:srgbClr val="8A8AD8"/>
              </a:buClr>
              <a:buSzPct val="65000"/>
              <a:buNone/>
            </a:pPr>
            <a:r>
              <a:rPr lang="en-US" sz="3600" b="1" dirty="0">
                <a:solidFill>
                  <a:srgbClr val="6600FF"/>
                </a:solidFill>
                <a:latin typeface="Tahoma"/>
                <a:ea typeface="Times New Roman"/>
              </a:rPr>
              <a:t>- </a:t>
            </a:r>
            <a:r>
              <a:rPr lang="en-US" sz="3600" b="1" dirty="0" smtClean="0">
                <a:solidFill>
                  <a:srgbClr val="6600FF"/>
                </a:solidFill>
                <a:latin typeface="Times New Roman"/>
                <a:ea typeface="Times New Roman"/>
              </a:rPr>
              <a:t>What </a:t>
            </a:r>
            <a:r>
              <a:rPr lang="en-US" sz="3600" b="1" dirty="0">
                <a:solidFill>
                  <a:srgbClr val="6600FF"/>
                </a:solidFill>
                <a:latin typeface="Times New Roman"/>
                <a:ea typeface="Times New Roman"/>
              </a:rPr>
              <a:t>subjects do you have this year</a:t>
            </a:r>
            <a:r>
              <a:rPr lang="en-US" sz="3600" b="1" dirty="0" smtClean="0">
                <a:solidFill>
                  <a:srgbClr val="6600FF"/>
                </a:solidFill>
                <a:latin typeface="Times New Roman"/>
                <a:ea typeface="Times New Roman"/>
              </a:rPr>
              <a:t>?</a:t>
            </a:r>
          </a:p>
          <a:p>
            <a:pPr marL="0" lvl="0" indent="0">
              <a:spcAft>
                <a:spcPts val="0"/>
              </a:spcAft>
              <a:buClr>
                <a:srgbClr val="8A8AD8"/>
              </a:buClr>
              <a:buSzPct val="65000"/>
              <a:buNone/>
            </a:pPr>
            <a:r>
              <a:rPr lang="en-US" sz="3600" b="1" dirty="0" smtClean="0">
                <a:solidFill>
                  <a:srgbClr val="6600FF"/>
                </a:solidFill>
                <a:latin typeface="Tahoma"/>
                <a:ea typeface="Times New Roman"/>
              </a:rPr>
              <a:t>- </a:t>
            </a:r>
            <a:r>
              <a:rPr lang="en-US" sz="3600" b="1" dirty="0" smtClean="0">
                <a:solidFill>
                  <a:srgbClr val="6600FF"/>
                </a:solidFill>
                <a:latin typeface="Times New Roman"/>
                <a:ea typeface="Times New Roman"/>
              </a:rPr>
              <a:t>What are your </a:t>
            </a:r>
            <a:r>
              <a:rPr lang="en-US" sz="3600" b="1" dirty="0" err="1" smtClean="0">
                <a:solidFill>
                  <a:srgbClr val="6600FF"/>
                </a:solidFill>
                <a:latin typeface="Times New Roman"/>
                <a:ea typeface="Times New Roman"/>
              </a:rPr>
              <a:t>favourite</a:t>
            </a:r>
            <a:r>
              <a:rPr lang="en-US" sz="3600" b="1" dirty="0" smtClean="0">
                <a:solidFill>
                  <a:srgbClr val="6600FF"/>
                </a:solidFill>
                <a:latin typeface="Times New Roman"/>
                <a:ea typeface="Times New Roman"/>
              </a:rPr>
              <a:t> subjects? Why?</a:t>
            </a:r>
            <a:endParaRPr lang="ru-RU" sz="3600" b="1" dirty="0" smtClean="0">
              <a:solidFill>
                <a:srgbClr val="6600FF"/>
              </a:solidFill>
              <a:latin typeface="Tahoma"/>
            </a:endParaRPr>
          </a:p>
          <a:p>
            <a:pPr lvl="0">
              <a:spcAft>
                <a:spcPts val="0"/>
              </a:spcAft>
              <a:buClr>
                <a:srgbClr val="8A8AD8"/>
              </a:buClr>
              <a:buSzPct val="65000"/>
              <a:buFont typeface="Times New Roman"/>
              <a:buChar char="-"/>
            </a:pPr>
            <a:endParaRPr lang="ru-RU" sz="3600" b="1" dirty="0">
              <a:solidFill>
                <a:srgbClr val="000000"/>
              </a:solidFill>
              <a:latin typeface="Tahoma"/>
              <a:ea typeface="Times New Roman"/>
            </a:endParaRPr>
          </a:p>
          <a:p>
            <a:pPr marL="0" lvl="0" indent="0">
              <a:spcAft>
                <a:spcPts val="0"/>
              </a:spcAft>
              <a:buClr>
                <a:srgbClr val="8A8AD8"/>
              </a:buClr>
              <a:buSzPct val="65000"/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4680" y="5229200"/>
            <a:ext cx="245745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60937894"/>
      </p:ext>
    </p:extLst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056784" cy="1008112"/>
          </a:xfrm>
        </p:spPr>
        <p:txBody>
          <a:bodyPr/>
          <a:lstStyle/>
          <a:p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Tell about your school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8568952" cy="4617094"/>
          </a:xfrm>
        </p:spPr>
        <p:txBody>
          <a:bodyPr/>
          <a:lstStyle/>
          <a:p>
            <a:pPr marL="0" lvl="0" indent="0">
              <a:spcAft>
                <a:spcPts val="0"/>
              </a:spcAft>
              <a:buClr>
                <a:srgbClr val="8A8AD8"/>
              </a:buClr>
              <a:buSzPct val="65000"/>
              <a:buNone/>
            </a:pPr>
            <a:endParaRPr lang="ru-RU" sz="3600" dirty="0">
              <a:solidFill>
                <a:srgbClr val="000000"/>
              </a:solidFill>
              <a:latin typeface="Tahoma"/>
              <a:ea typeface="Times New Roman"/>
            </a:endParaRPr>
          </a:p>
          <a:p>
            <a:pPr marL="0" lvl="0" indent="0">
              <a:spcAft>
                <a:spcPts val="0"/>
              </a:spcAft>
              <a:buClr>
                <a:srgbClr val="8A8AD8"/>
              </a:buClr>
              <a:buSzPct val="65000"/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6550" y="5455102"/>
            <a:ext cx="245745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1484784"/>
            <a:ext cx="8500570" cy="3305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buClr>
                <a:srgbClr val="8A8AD8"/>
              </a:buClr>
              <a:buSzPct val="65000"/>
            </a:pPr>
            <a:r>
              <a:rPr lang="en-US" sz="3600" b="1" kern="0" dirty="0">
                <a:solidFill>
                  <a:srgbClr val="6600FF"/>
                </a:solidFill>
                <a:latin typeface="Times New Roman"/>
                <a:ea typeface="Times New Roman"/>
              </a:rPr>
              <a:t>- How many lessons do you have a day?</a:t>
            </a:r>
            <a:endParaRPr lang="ru-RU" sz="3600" b="1" kern="0" dirty="0">
              <a:solidFill>
                <a:srgbClr val="6600FF"/>
              </a:solidFill>
              <a:latin typeface="Tahoma"/>
              <a:ea typeface="Times New Roman"/>
            </a:endParaRPr>
          </a:p>
          <a:p>
            <a:pPr lvl="0" eaLnBrk="0" fontAlgn="base" hangingPunct="0">
              <a:spcBef>
                <a:spcPct val="20000"/>
              </a:spcBef>
              <a:buClr>
                <a:srgbClr val="8A8AD8"/>
              </a:buClr>
              <a:buSzPct val="65000"/>
            </a:pPr>
            <a:r>
              <a:rPr lang="en-US" sz="3600" b="1" kern="0" dirty="0" smtClean="0">
                <a:solidFill>
                  <a:srgbClr val="6600FF"/>
                </a:solidFill>
                <a:latin typeface="Times New Roman"/>
                <a:ea typeface="Times New Roman"/>
              </a:rPr>
              <a:t>- </a:t>
            </a:r>
            <a:r>
              <a:rPr lang="en-US" sz="3600" b="1" kern="0" dirty="0">
                <a:solidFill>
                  <a:srgbClr val="6600FF"/>
                </a:solidFill>
                <a:latin typeface="Times New Roman"/>
                <a:ea typeface="Times New Roman"/>
              </a:rPr>
              <a:t>Do pupils wear a uniform?</a:t>
            </a:r>
            <a:endParaRPr lang="ru-RU" sz="3600" b="1" kern="0" dirty="0">
              <a:solidFill>
                <a:srgbClr val="6600FF"/>
              </a:solidFill>
              <a:latin typeface="Tahoma"/>
              <a:ea typeface="Times New Roman"/>
            </a:endParaRPr>
          </a:p>
          <a:p>
            <a:pPr lvl="0" eaLnBrk="0" fontAlgn="base" hangingPunct="0">
              <a:spcBef>
                <a:spcPct val="20000"/>
              </a:spcBef>
              <a:buClr>
                <a:srgbClr val="8A8AD8"/>
              </a:buClr>
              <a:buSzPct val="65000"/>
            </a:pPr>
            <a:r>
              <a:rPr lang="en-US" sz="3600" b="1" kern="0" dirty="0">
                <a:solidFill>
                  <a:srgbClr val="6600FF"/>
                </a:solidFill>
                <a:latin typeface="Times New Roman"/>
                <a:ea typeface="Times New Roman"/>
              </a:rPr>
              <a:t>- Do you have a library at school?</a:t>
            </a:r>
            <a:endParaRPr lang="ru-RU" sz="3600" b="1" kern="0" dirty="0">
              <a:solidFill>
                <a:srgbClr val="6600FF"/>
              </a:solidFill>
              <a:latin typeface="Tahoma"/>
              <a:ea typeface="Times New Roman"/>
            </a:endParaRPr>
          </a:p>
          <a:p>
            <a:pPr lvl="0" eaLnBrk="0" fontAlgn="base" hangingPunct="0">
              <a:spcBef>
                <a:spcPct val="20000"/>
              </a:spcBef>
              <a:buClr>
                <a:srgbClr val="8A8AD8"/>
              </a:buClr>
              <a:buSzPct val="65000"/>
            </a:pPr>
            <a:r>
              <a:rPr lang="en-US" sz="3600" b="1" kern="0" dirty="0">
                <a:solidFill>
                  <a:srgbClr val="6600FF"/>
                </a:solidFill>
                <a:latin typeface="Times New Roman"/>
                <a:ea typeface="Times New Roman"/>
              </a:rPr>
              <a:t>- Do you like your school?</a:t>
            </a:r>
            <a:endParaRPr lang="ru-RU" sz="3600" b="1" kern="0" dirty="0">
              <a:solidFill>
                <a:srgbClr val="6600FF"/>
              </a:solidFill>
              <a:latin typeface="Tahoma"/>
              <a:ea typeface="Times New Roman"/>
            </a:endParaRPr>
          </a:p>
          <a:p>
            <a:pPr lvl="0" eaLnBrk="0" fontAlgn="base" hangingPunct="0">
              <a:spcBef>
                <a:spcPct val="20000"/>
              </a:spcBef>
              <a:buClr>
                <a:srgbClr val="8A8AD8"/>
              </a:buClr>
              <a:buSzPct val="65000"/>
            </a:pPr>
            <a:r>
              <a:rPr lang="en-US" sz="3600" b="1" kern="0" dirty="0">
                <a:solidFill>
                  <a:srgbClr val="6600FF"/>
                </a:solidFill>
                <a:latin typeface="Times New Roman"/>
                <a:ea typeface="Times New Roman"/>
              </a:rPr>
              <a:t>- Do your parents pay for your education?</a:t>
            </a:r>
            <a:endParaRPr lang="ru-RU" sz="3600" b="1" kern="0" dirty="0">
              <a:solidFill>
                <a:srgbClr val="6600FF"/>
              </a:solidFill>
              <a:latin typeface="Tahoma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3626690"/>
      </p:ext>
    </p:extLst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714375" y="2090738"/>
            <a:ext cx="8072438" cy="2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sz="3200" b="1" dirty="0" smtClean="0">
                <a:solidFill>
                  <a:prstClr val="black"/>
                </a:solidFill>
                <a:latin typeface="Arial" charset="0"/>
              </a:rPr>
              <a:t>      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we 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have 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spoken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about 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our classroom;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 dirty="0">
              <a:solidFill>
                <a:srgbClr val="002060"/>
              </a:solidFill>
              <a:latin typeface="Palatino Linotype" pitchFamily="18" charset="0"/>
            </a:endParaRPr>
          </a:p>
          <a:p>
            <a:pPr marL="457200" lvl="0" indent="-457200" fontAlgn="base">
              <a:lnSpc>
                <a:spcPts val="3200"/>
              </a:lnSpc>
              <a:spcBef>
                <a:spcPct val="20000"/>
              </a:spcBef>
              <a:spcAft>
                <a:spcPct val="0"/>
              </a:spcAft>
              <a:buSzPct val="95000"/>
              <a:buFont typeface="Wingdings" pitchFamily="2" charset="2"/>
              <a:buChar char="Ø"/>
              <a:defRPr/>
            </a:pPr>
            <a:r>
              <a:rPr lang="en-US" sz="3200" b="1" dirty="0" smtClean="0">
                <a:solidFill>
                  <a:srgbClr val="002060"/>
                </a:solidFill>
                <a:latin typeface="Palatino Linotype" pitchFamily="18" charset="0"/>
              </a:rPr>
              <a:t>  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we have acted the dialogues about school;</a:t>
            </a:r>
          </a:p>
          <a:p>
            <a:pPr lvl="0" fontAlgn="base">
              <a:lnSpc>
                <a:spcPts val="32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defRPr/>
            </a:pP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sz="3200" b="1" dirty="0" smtClean="0">
                <a:solidFill>
                  <a:srgbClr val="002060"/>
                </a:solidFill>
                <a:latin typeface="Palatino Linotype" pitchFamily="18" charset="0"/>
              </a:rPr>
              <a:t>      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we learned to retell  about our  school.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483768" y="548680"/>
            <a:ext cx="67687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800" dirty="0">
                <a:solidFill>
                  <a:srgbClr val="FF0000"/>
                </a:solidFill>
                <a:latin typeface="Palatino Linotype" pitchFamily="18" charset="0"/>
              </a:rPr>
              <a:t>What have we done?</a:t>
            </a:r>
            <a:endParaRPr lang="ru-RU" sz="4800" dirty="0">
              <a:solidFill>
                <a:srgbClr val="FF0000"/>
              </a:solidFill>
              <a:latin typeface="Palatino Linotype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 flipV="1">
            <a:off x="2123728" y="5319231"/>
            <a:ext cx="5619750" cy="1134105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5" name="Picture 2" descr="http://img0.liveinternet.ru/images/attach/c/6/124/384/124384934_5177462_124250388_5177462_128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078" y="260648"/>
            <a:ext cx="2580722" cy="1810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291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Бабинцевы\Мои документы\Мои рисунки\позитив\001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978" y="896711"/>
            <a:ext cx="2674556" cy="207062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714744" y="1643050"/>
            <a:ext cx="31432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spc="50" dirty="0">
                <a:ln w="11430"/>
                <a:solidFill>
                  <a:srgbClr val="FF0000"/>
                </a:solidFill>
                <a:latin typeface="Candara" pitchFamily="34" charset="0"/>
              </a:rPr>
              <a:t>I did all my best! Excellent!</a:t>
            </a:r>
            <a:endParaRPr lang="ru-RU" sz="2800" b="1" spc="50" dirty="0">
              <a:ln w="11430"/>
              <a:solidFill>
                <a:srgbClr val="FF0000"/>
              </a:solidFill>
              <a:latin typeface="Candara" pitchFamily="34" charset="0"/>
            </a:endParaRPr>
          </a:p>
        </p:txBody>
      </p:sp>
      <p:pic>
        <p:nvPicPr>
          <p:cNvPr id="5" name="Picture 3" descr="C:\Documents and Settings\Бабинцевы\Мои документы\Мои рисунки\позитив\004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448" y="3399833"/>
            <a:ext cx="2600325" cy="147637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419872" y="3501009"/>
            <a:ext cx="4392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n w="10541" cmpd="sng">
                  <a:solidFill>
                    <a:srgbClr val="1F497D">
                      <a:lumMod val="5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ndara" pitchFamily="34" charset="0"/>
              </a:rPr>
              <a:t>I tried as much as I could. </a:t>
            </a:r>
          </a:p>
          <a:p>
            <a:r>
              <a:rPr lang="en-US" sz="2800" b="1" dirty="0">
                <a:ln w="10541" cmpd="sng">
                  <a:solidFill>
                    <a:srgbClr val="1F497D">
                      <a:lumMod val="5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ndara" pitchFamily="34" charset="0"/>
              </a:rPr>
              <a:t>Rather good!</a:t>
            </a:r>
            <a:endParaRPr lang="ru-RU" sz="2800" b="1" dirty="0">
              <a:ln w="10541" cmpd="sng">
                <a:solidFill>
                  <a:srgbClr val="1F497D">
                    <a:lumMod val="5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Candara" pitchFamily="34" charset="0"/>
            </a:endParaRPr>
          </a:p>
        </p:txBody>
      </p:sp>
      <p:pic>
        <p:nvPicPr>
          <p:cNvPr id="7" name="Picture 4" descr="C:\Documents and Settings\Бабинцевы\Мои документы\Мои рисунки\позитив\olvas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9297" y="5085184"/>
            <a:ext cx="1714512" cy="141547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4282" y="0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n w="19050">
                  <a:solidFill>
                    <a:srgbClr val="9BBB59">
                      <a:lumMod val="50000"/>
                    </a:srgbClr>
                  </a:solidFill>
                  <a:prstDash val="solid"/>
                </a:ln>
                <a:solidFill>
                  <a:srgbClr val="0099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GOOD  JOB!</a:t>
            </a:r>
            <a:endParaRPr lang="en-US" sz="3200" dirty="0">
              <a:ln w="19050">
                <a:solidFill>
                  <a:srgbClr val="9BBB59">
                    <a:lumMod val="50000"/>
                  </a:srgbClr>
                </a:solidFill>
                <a:prstDash val="solid"/>
              </a:ln>
              <a:solidFill>
                <a:srgbClr val="009900"/>
              </a:solidFill>
              <a:latin typeface="Arial Black" pitchFamily="34" charset="0"/>
            </a:endParaRPr>
          </a:p>
          <a:p>
            <a:pPr algn="ctr"/>
            <a:r>
              <a:rPr lang="en-US" sz="2000" dirty="0">
                <a:ln w="1905">
                  <a:solidFill>
                    <a:srgbClr val="C0504D">
                      <a:lumMod val="50000"/>
                    </a:srgbClr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Choose a smile for your own according </a:t>
            </a:r>
            <a:endParaRPr lang="ru-RU" sz="2000" dirty="0">
              <a:ln w="1905">
                <a:solidFill>
                  <a:srgbClr val="C0504D">
                    <a:lumMod val="50000"/>
                  </a:srgbClr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  <a:p>
            <a:pPr algn="ctr"/>
            <a:r>
              <a:rPr lang="en-US" sz="2000" dirty="0">
                <a:ln w="1905">
                  <a:solidFill>
                    <a:srgbClr val="C0504D">
                      <a:lumMod val="50000"/>
                    </a:srgbClr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to your work </a:t>
            </a:r>
            <a:r>
              <a:rPr lang="ru-RU" sz="2000" dirty="0">
                <a:ln w="1905">
                  <a:solidFill>
                    <a:srgbClr val="C0504D">
                      <a:lumMod val="50000"/>
                    </a:srgbClr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</a:t>
            </a:r>
            <a:r>
              <a:rPr lang="en-US" sz="2000" dirty="0">
                <a:ln w="1905">
                  <a:solidFill>
                    <a:srgbClr val="C0504D">
                      <a:lumMod val="50000"/>
                    </a:srgbClr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at the lesson.</a:t>
            </a:r>
            <a:r>
              <a:rPr lang="ru-RU" sz="2000" dirty="0">
                <a:ln w="1905">
                  <a:solidFill>
                    <a:srgbClr val="C0504D">
                      <a:lumMod val="50000"/>
                    </a:srgbClr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</a:t>
            </a:r>
            <a:r>
              <a:rPr lang="en-US" sz="2000" dirty="0">
                <a:ln w="1905">
                  <a:solidFill>
                    <a:srgbClr val="C0504D">
                      <a:lumMod val="50000"/>
                    </a:srgbClr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Be objective!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19872" y="5229200"/>
            <a:ext cx="49685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reflection blurRad="12700" stA="28000" endPos="45000" dist="1000" dir="5400000" sy="-100000" algn="bl" rotWithShape="0"/>
                </a:effectLst>
                <a:latin typeface="Candara" pitchFamily="34" charset="0"/>
              </a:rPr>
              <a:t>I   should learn English better! </a:t>
            </a:r>
          </a:p>
          <a:p>
            <a:pPr algn="ctr"/>
            <a:r>
              <a:rPr lang="en-US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reflection blurRad="12700" stA="28000" endPos="45000" dist="1000" dir="5400000" sy="-100000" algn="bl" rotWithShape="0"/>
                </a:effectLst>
                <a:latin typeface="Candara" pitchFamily="34" charset="0"/>
              </a:rPr>
              <a:t>Not very well…</a:t>
            </a:r>
            <a:endParaRPr lang="ru-RU" sz="2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black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976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go3.imgsmail.ru/imgpreview?key=297bdefc87b86259&amp;mb=imgdb_preview_158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99792" y="2204864"/>
            <a:ext cx="47525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Homework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3356992"/>
            <a:ext cx="4446240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r>
              <a:rPr lang="en-US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WB-Ex.2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p.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68</a:t>
            </a:r>
            <a:endParaRPr lang="en-US" sz="2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r>
              <a:rPr lang="en-US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do a project “My school”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390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997839"/>
            <a:ext cx="65527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9933FF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6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Our </a:t>
            </a:r>
            <a:r>
              <a:rPr lang="en-GB" sz="60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lesson is over</a:t>
            </a:r>
            <a:r>
              <a:rPr lang="en-GB" sz="6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GB" sz="3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Clr>
                <a:srgbClr val="9933FF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6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Good </a:t>
            </a:r>
            <a:r>
              <a:rPr lang="en-GB" sz="60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bye!</a:t>
            </a:r>
          </a:p>
        </p:txBody>
      </p:sp>
    </p:spTree>
    <p:extLst>
      <p:ext uri="{BB962C8B-B14F-4D97-AF65-F5344CB8AC3E}">
        <p14:creationId xmlns:p14="http://schemas.microsoft.com/office/powerpoint/2010/main" xmlns="" val="360785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2863" y="764704"/>
            <a:ext cx="8799512" cy="91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fontAlgn="base" hangingPunct="1">
              <a:lnSpc>
                <a:spcPts val="32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cs typeface="Times New Roman" pitchFamily="18" charset="0"/>
              </a:rPr>
              <a:t>       </a:t>
            </a:r>
            <a:r>
              <a:rPr lang="en-US" sz="4000" b="1" dirty="0" smtClean="0">
                <a:solidFill>
                  <a:srgbClr val="FF0000"/>
                </a:solidFill>
                <a:cs typeface="Times New Roman" pitchFamily="18" charset="0"/>
              </a:rPr>
              <a:t>The aim:</a:t>
            </a:r>
            <a:endParaRPr lang="ru-RU" sz="4000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1" fontAlgn="base" hangingPunct="1">
              <a:lnSpc>
                <a:spcPts val="32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408BC"/>
                </a:solidFill>
                <a:cs typeface="Times New Roman" pitchFamily="18" charset="0"/>
              </a:rPr>
              <a:t>                           </a:t>
            </a:r>
            <a:r>
              <a:rPr lang="en-US" sz="3600" b="1" dirty="0" smtClean="0">
                <a:solidFill>
                  <a:srgbClr val="0408BC"/>
                </a:solidFill>
                <a:cs typeface="Times New Roman" pitchFamily="18" charset="0"/>
              </a:rPr>
              <a:t>to lean to tell about my school</a:t>
            </a:r>
            <a:endParaRPr lang="ru-RU" sz="3600" b="1" dirty="0" smtClean="0">
              <a:solidFill>
                <a:srgbClr val="0408BC"/>
              </a:solidFill>
              <a:cs typeface="Times New Roman" pitchFamily="18" charset="0"/>
            </a:endParaRPr>
          </a:p>
        </p:txBody>
      </p:sp>
      <p:pic>
        <p:nvPicPr>
          <p:cNvPr id="4100" name="Picture 4" descr="C:\Users\User\Desktop\Famous people\символы\ajknweui33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67" t="7819" r="20740" b="9953"/>
          <a:stretch>
            <a:fillRect/>
          </a:stretch>
        </p:blipFill>
        <p:spPr bwMode="auto">
          <a:xfrm>
            <a:off x="236538" y="3262313"/>
            <a:ext cx="167640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C:\Users\User\Desktop\Famous people\символы\12513122799gQs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9963" y="3276600"/>
            <a:ext cx="1885950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C:\Users\User\Desktop\Famous people\символы\img_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72"/>
          <a:stretch>
            <a:fillRect/>
          </a:stretch>
        </p:blipFill>
        <p:spPr bwMode="auto">
          <a:xfrm>
            <a:off x="4419600" y="3254375"/>
            <a:ext cx="1435100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6537" y="2348880"/>
            <a:ext cx="8942387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rgbClr val="000000"/>
                </a:solidFill>
                <a:cs typeface="Times New Roman" pitchFamily="18" charset="0"/>
              </a:rPr>
              <a:t>       </a:t>
            </a:r>
            <a:r>
              <a:rPr lang="en-US" sz="3200" b="1" dirty="0">
                <a:solidFill>
                  <a:srgbClr val="C00000"/>
                </a:solidFill>
                <a:cs typeface="Times New Roman" pitchFamily="18" charset="0"/>
              </a:rPr>
              <a:t>We shall 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rgbClr val="000000"/>
                </a:solidFill>
              </a:rPr>
              <a:t>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rgbClr val="000000"/>
                </a:solidFill>
                <a:cs typeface="Times New Roman" pitchFamily="18" charset="0"/>
              </a:rPr>
              <a:t>  </a:t>
            </a:r>
            <a:r>
              <a:rPr lang="en-US" sz="2800" b="1" dirty="0" smtClean="0">
                <a:solidFill>
                  <a:srgbClr val="000000"/>
                </a:solidFill>
                <a:cs typeface="Times New Roman" pitchFamily="18" charset="0"/>
              </a:rPr>
              <a:t>   </a:t>
            </a:r>
            <a:r>
              <a:rPr lang="en-US" sz="28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000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3000" b="1" dirty="0" smtClean="0">
                <a:solidFill>
                  <a:srgbClr val="002060"/>
                </a:solidFill>
                <a:cs typeface="Times New Roman" pitchFamily="18" charset="0"/>
              </a:rPr>
              <a:t>  read     ask and answer    speak</a:t>
            </a:r>
            <a:r>
              <a:rPr lang="ru-RU" sz="3000" b="1" dirty="0" smtClean="0">
                <a:solidFill>
                  <a:srgbClr val="002060"/>
                </a:solidFill>
                <a:cs typeface="Times New Roman" pitchFamily="18" charset="0"/>
              </a:rPr>
              <a:t>      </a:t>
            </a:r>
            <a:r>
              <a:rPr lang="en-US" sz="3000" b="1" dirty="0" smtClean="0">
                <a:solidFill>
                  <a:srgbClr val="002060"/>
                </a:solidFill>
                <a:cs typeface="Times New Roman" pitchFamily="18" charset="0"/>
              </a:rPr>
              <a:t> write        </a:t>
            </a:r>
            <a:r>
              <a:rPr lang="en-US" sz="3000" b="1" dirty="0">
                <a:solidFill>
                  <a:srgbClr val="002060"/>
                </a:solidFill>
                <a:cs typeface="Times New Roman" pitchFamily="18" charset="0"/>
              </a:rPr>
              <a:t>listen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000" b="1" dirty="0">
                <a:solidFill>
                  <a:srgbClr val="002060"/>
                </a:solidFill>
                <a:cs typeface="Times New Roman" pitchFamily="18" charset="0"/>
              </a:rPr>
              <a:t>                        </a:t>
            </a:r>
            <a:r>
              <a:rPr lang="en-US" sz="3000" b="1" dirty="0" smtClean="0">
                <a:solidFill>
                  <a:srgbClr val="002060"/>
                </a:solidFill>
                <a:cs typeface="Times New Roman" pitchFamily="18" charset="0"/>
              </a:rPr>
              <a:t>questions</a:t>
            </a:r>
            <a:endParaRPr lang="ru-RU" sz="30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4104" name="Picture 8" descr="C:\Users\User\Desktop\KX9hxJtx4g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254375"/>
            <a:ext cx="1512168" cy="149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C:\Users\User\Desktop\символы\78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0162" y="3276600"/>
            <a:ext cx="1314325" cy="1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2618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9274" y="0"/>
            <a:ext cx="921327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55776" y="404664"/>
            <a:ext cx="46805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Re</a:t>
            </a:r>
            <a:r>
              <a:rPr lang="ru-RU" sz="4400" b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</a:t>
            </a:r>
            <a:r>
              <a:rPr lang="en-US" sz="4400" b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eat </a:t>
            </a:r>
            <a:r>
              <a:rPr lang="en-US" sz="4400" b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after me </a:t>
            </a:r>
            <a:r>
              <a:rPr lang="ru-RU" sz="4400" b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lang="ru-RU" sz="4400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1174104"/>
            <a:ext cx="6048672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388442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Aft>
                <a:spcPts val="0"/>
              </a:spcAft>
            </a:pPr>
            <a:r>
              <a:rPr lang="en-US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[i:]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 – seat, piece, scissors, free, speak</a:t>
            </a:r>
            <a:endParaRPr lang="ru-RU" sz="2000" b="1" dirty="0">
              <a:ea typeface="Calibri"/>
              <a:cs typeface="Times New Roman"/>
            </a:endParaRPr>
          </a:p>
          <a:p>
            <a:pPr fontAlgn="base">
              <a:lnSpc>
                <a:spcPct val="120000"/>
              </a:lnSpc>
              <a:spcAft>
                <a:spcPts val="0"/>
              </a:spcAft>
            </a:pPr>
            <a:r>
              <a:rPr lang="en-US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[i] 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– dictionary, history, literature</a:t>
            </a:r>
            <a:endParaRPr lang="ru-RU" sz="2000" b="1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20000"/>
              </a:lnSpc>
              <a:spcAft>
                <a:spcPts val="0"/>
              </a:spcAft>
            </a:pPr>
            <a:r>
              <a:rPr lang="en-US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[</a:t>
            </a:r>
            <a:r>
              <a:rPr lang="en-US" sz="2000" b="1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ai</a:t>
            </a:r>
            <a:r>
              <a:rPr lang="en-US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]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 – biology, science, primary, time</a:t>
            </a:r>
            <a:endParaRPr lang="ru-RU" sz="2000" b="1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20000"/>
              </a:lnSpc>
              <a:spcAft>
                <a:spcPts val="0"/>
              </a:spcAft>
            </a:pPr>
            <a:r>
              <a:rPr lang="en-US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[æ] 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– backpack, math, statistics, have</a:t>
            </a:r>
            <a:endParaRPr lang="ru-RU" sz="2000" b="1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20000"/>
              </a:lnSpc>
              <a:spcAft>
                <a:spcPts val="0"/>
              </a:spcAft>
            </a:pPr>
            <a:r>
              <a:rPr lang="en-US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[</a:t>
            </a:r>
            <a:r>
              <a:rPr lang="en-US" sz="2000" b="1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ei</a:t>
            </a:r>
            <a:r>
              <a:rPr lang="en-US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]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 – age, classmate, education, paper</a:t>
            </a:r>
            <a:endParaRPr lang="ru-RU" sz="2000" b="1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20000"/>
              </a:lnSpc>
              <a:spcAft>
                <a:spcPts val="0"/>
              </a:spcAft>
            </a:pPr>
            <a:r>
              <a:rPr lang="en-US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[e ] 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– felt-tip(pen), secondary, tell, get</a:t>
            </a:r>
            <a:endParaRPr lang="ru-RU" sz="2000" b="1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20000"/>
              </a:lnSpc>
              <a:spcAft>
                <a:spcPts val="0"/>
              </a:spcAft>
            </a:pPr>
            <a:r>
              <a:rPr lang="en-US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[ɔ ] 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– foreign, college, story</a:t>
            </a:r>
            <a:endParaRPr lang="ru-RU" sz="2000" b="1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20000"/>
              </a:lnSpc>
              <a:spcAft>
                <a:spcPts val="0"/>
              </a:spcAft>
            </a:pPr>
            <a:r>
              <a:rPr lang="en-US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[ɔ:] 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floor, door, chalk</a:t>
            </a:r>
            <a:endParaRPr lang="ru-RU" sz="2000" b="1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20000"/>
              </a:lnSpc>
              <a:spcAft>
                <a:spcPts val="0"/>
              </a:spcAft>
            </a:pPr>
            <a:r>
              <a:rPr lang="en-US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[u ] 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– room, put, look, book</a:t>
            </a:r>
            <a:endParaRPr lang="ru-RU" sz="2000" b="1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20000"/>
              </a:lnSpc>
              <a:spcAft>
                <a:spcPts val="0"/>
              </a:spcAft>
            </a:pPr>
            <a:r>
              <a:rPr lang="en-US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[u:] 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– rule, glue, school</a:t>
            </a:r>
            <a:endParaRPr lang="ru-RU" sz="2000" b="1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20000"/>
              </a:lnSpc>
              <a:spcAft>
                <a:spcPts val="0"/>
              </a:spcAft>
            </a:pPr>
            <a:r>
              <a:rPr lang="en-US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 [a:] 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sharpener, mark, art, garden</a:t>
            </a:r>
            <a:endParaRPr lang="ru-RU" sz="2000" b="1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20000"/>
              </a:lnSpc>
              <a:spcAft>
                <a:spcPts val="0"/>
              </a:spcAft>
            </a:pP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</a:t>
            </a:r>
            <a:r>
              <a:rPr lang="en-US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[</a:t>
            </a:r>
            <a:r>
              <a:rPr lang="en-US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  <a:sym typeface="Symbol"/>
              </a:rPr>
              <a:t></a:t>
            </a:r>
            <a:r>
              <a:rPr lang="en-US" sz="20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]  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rubber, study, brush, subject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10119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Text Box 14"/>
          <p:cNvSpPr txBox="1">
            <a:spLocks noChangeArrowheads="1"/>
          </p:cNvSpPr>
          <p:nvPr/>
        </p:nvSpPr>
        <p:spPr bwMode="auto">
          <a:xfrm>
            <a:off x="250825" y="260350"/>
            <a:ext cx="785018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Read </a:t>
            </a:r>
            <a:r>
              <a:rPr 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and find an extra word:</a:t>
            </a:r>
            <a:endParaRPr lang="ru-RU" sz="4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6335" name="Text Box 15"/>
          <p:cNvSpPr txBox="1">
            <a:spLocks noChangeArrowheads="1"/>
          </p:cNvSpPr>
          <p:nvPr/>
        </p:nvSpPr>
        <p:spPr bwMode="auto">
          <a:xfrm>
            <a:off x="-612576" y="1484313"/>
            <a:ext cx="871358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1371600" lvl="3" indent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1. a </a:t>
            </a:r>
            <a:r>
              <a:rPr lang="en-US" sz="2400" b="1" dirty="0" smtClean="0">
                <a:latin typeface="Times New Roman"/>
                <a:ea typeface="Times New Roman"/>
              </a:rPr>
              <a:t>chair, a blackboard, a </a:t>
            </a:r>
            <a:r>
              <a:rPr lang="en-US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desk</a:t>
            </a:r>
            <a:r>
              <a:rPr lang="en-US" sz="2400" b="1" dirty="0" smtClean="0">
                <a:latin typeface="Times New Roman"/>
                <a:ea typeface="Times New Roman"/>
              </a:rPr>
              <a:t>, a pen, a</a:t>
            </a:r>
            <a:r>
              <a:rPr lang="ru-RU" sz="2400" b="1" dirty="0" smtClean="0">
                <a:latin typeface="Times New Roman"/>
                <a:ea typeface="Times New Roman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bookshelf</a:t>
            </a:r>
            <a:endParaRPr lang="ru-RU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148" name="Text Box 16"/>
          <p:cNvSpPr txBox="1">
            <a:spLocks noChangeArrowheads="1"/>
          </p:cNvSpPr>
          <p:nvPr/>
        </p:nvSpPr>
        <p:spPr bwMode="auto">
          <a:xfrm>
            <a:off x="6227763" y="1196975"/>
            <a:ext cx="18002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6342" name="Text Box 22"/>
          <p:cNvSpPr txBox="1">
            <a:spLocks noChangeArrowheads="1"/>
          </p:cNvSpPr>
          <p:nvPr/>
        </p:nvSpPr>
        <p:spPr bwMode="auto">
          <a:xfrm>
            <a:off x="755576" y="2205037"/>
            <a:ext cx="67707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2.  a door, a pencil, a rule, a sharpener , a brush</a:t>
            </a:r>
            <a:endParaRPr lang="ru-RU" sz="1600" b="1" dirty="0">
              <a:solidFill>
                <a:srgbClr val="000000"/>
              </a:solidFill>
            </a:endParaRPr>
          </a:p>
        </p:txBody>
      </p:sp>
      <p:sp>
        <p:nvSpPr>
          <p:cNvPr id="56343" name="Text Box 23"/>
          <p:cNvSpPr txBox="1">
            <a:spLocks noChangeArrowheads="1"/>
          </p:cNvSpPr>
          <p:nvPr/>
        </p:nvSpPr>
        <p:spPr bwMode="auto">
          <a:xfrm>
            <a:off x="755576" y="2924175"/>
            <a:ext cx="61929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3.  chemistry</a:t>
            </a:r>
            <a:r>
              <a:rPr 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 history, Tuesday, PE, science</a:t>
            </a:r>
            <a:endParaRPr lang="ru-RU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6346" name="Text Box 26"/>
          <p:cNvSpPr txBox="1">
            <a:spLocks noChangeArrowheads="1"/>
          </p:cNvSpPr>
          <p:nvPr/>
        </p:nvSpPr>
        <p:spPr bwMode="auto">
          <a:xfrm>
            <a:off x="611561" y="3551535"/>
            <a:ext cx="787680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4.  a  </a:t>
            </a:r>
            <a:r>
              <a:rPr 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floor, a  wall , a celling, a dictionary, a window</a:t>
            </a:r>
            <a:endParaRPr lang="ru-RU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6357" name="Text Box 37"/>
          <p:cNvSpPr txBox="1">
            <a:spLocks noChangeArrowheads="1"/>
          </p:cNvSpPr>
          <p:nvPr/>
        </p:nvSpPr>
        <p:spPr bwMode="auto">
          <a:xfrm>
            <a:off x="468313" y="4292600"/>
            <a:ext cx="769540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5</a:t>
            </a:r>
            <a:r>
              <a:rPr 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 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</a:t>
            </a:r>
            <a:r>
              <a:rPr 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hall, a workbook, a gym, a library, a classroom</a:t>
            </a:r>
            <a:endParaRPr lang="ru-RU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6157" name="Picture 6" descr="C:\Users\User\Desktop\Famous people\символы\img_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72" b="4686"/>
          <a:stretch>
            <a:fillRect/>
          </a:stretch>
        </p:blipFill>
        <p:spPr bwMode="auto">
          <a:xfrm>
            <a:off x="7740352" y="785694"/>
            <a:ext cx="1296144" cy="14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5076056" y="1945978"/>
            <a:ext cx="72008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294415" y="2708920"/>
            <a:ext cx="75730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744218" y="3385841"/>
            <a:ext cx="97179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716016" y="4013200"/>
            <a:ext cx="136815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2195736" y="4749800"/>
            <a:ext cx="136815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50633901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5" grpId="0"/>
      <p:bldP spid="56342" grpId="0"/>
      <p:bldP spid="56343" grpId="0"/>
      <p:bldP spid="56346" grpId="0"/>
      <p:bldP spid="563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569686" y="1355846"/>
            <a:ext cx="7696200" cy="4217640"/>
          </a:xfrm>
        </p:spPr>
        <p:txBody>
          <a:bodyPr/>
          <a:lstStyle/>
          <a:p>
            <a:pPr marL="914400" lvl="1" indent="-457200" eaLnBrk="1" hangingPunct="1">
              <a:lnSpc>
                <a:spcPct val="80000"/>
              </a:lnSpc>
              <a:buFontTx/>
              <a:buAutoNum type="arabicParenR"/>
              <a:defRPr/>
            </a:pP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Maths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a) broadens our outlook and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enlarges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our knowledge of the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world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endParaRPr lang="en-US" sz="2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Art                   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b) helps to understand people all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over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the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world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Biology           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 develops logical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thinking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4) History            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 teaches us to love nature, to take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care of animals and plants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English   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 develops a good imaginary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endParaRPr lang="en-US" sz="2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6564" name="Picture 9" descr="book3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3663" y="5229225"/>
            <a:ext cx="245427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Иван\Desktop\кабинеты\DSC048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181600" y="-3886200"/>
            <a:ext cx="144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116633"/>
            <a:ext cx="64831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Match the subjects and why is it important to study 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them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9034539"/>
      </p:ext>
    </p:extLst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3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3338" y="0"/>
            <a:ext cx="92122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55776" y="548680"/>
            <a:ext cx="34679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b="1" dirty="0">
                <a:solidFill>
                  <a:srgbClr val="000000"/>
                </a:solidFill>
              </a:rPr>
              <a:t> </a:t>
            </a:r>
            <a:r>
              <a:rPr lang="en-US" sz="7200" b="1" dirty="0">
                <a:solidFill>
                  <a:srgbClr val="FF0000"/>
                </a:solidFill>
              </a:rPr>
              <a:t>Keys: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1700808"/>
            <a:ext cx="329411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6000" dirty="0">
                <a:solidFill>
                  <a:srgbClr val="0408BC"/>
                </a:solidFill>
                <a:ea typeface="Times New Roman"/>
              </a:rPr>
              <a:t>1) c; </a:t>
            </a:r>
          </a:p>
          <a:p>
            <a:pPr lvl="0"/>
            <a:r>
              <a:rPr lang="en-US" sz="6000" dirty="0">
                <a:solidFill>
                  <a:srgbClr val="0408BC"/>
                </a:solidFill>
                <a:ea typeface="Times New Roman"/>
              </a:rPr>
              <a:t>2) e; </a:t>
            </a:r>
          </a:p>
          <a:p>
            <a:pPr lvl="0"/>
            <a:r>
              <a:rPr lang="en-US" sz="6000" dirty="0">
                <a:solidFill>
                  <a:srgbClr val="0408BC"/>
                </a:solidFill>
                <a:ea typeface="Times New Roman"/>
              </a:rPr>
              <a:t>3) d; </a:t>
            </a:r>
          </a:p>
          <a:p>
            <a:pPr lvl="0"/>
            <a:r>
              <a:rPr lang="en-US" sz="6000" dirty="0">
                <a:solidFill>
                  <a:srgbClr val="0408BC"/>
                </a:solidFill>
                <a:ea typeface="Times New Roman"/>
              </a:rPr>
              <a:t>4) a; </a:t>
            </a:r>
          </a:p>
          <a:p>
            <a:pPr lvl="0"/>
            <a:r>
              <a:rPr lang="en-US" sz="6000" dirty="0">
                <a:solidFill>
                  <a:srgbClr val="0408BC"/>
                </a:solidFill>
                <a:ea typeface="Times New Roman"/>
              </a:rPr>
              <a:t>5) b. </a:t>
            </a:r>
            <a:endParaRPr lang="ru-RU" sz="6000" dirty="0">
              <a:solidFill>
                <a:srgbClr val="0408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212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41388"/>
          </a:xfrm>
        </p:spPr>
        <p:txBody>
          <a:bodyPr/>
          <a:lstStyle/>
          <a:p>
            <a:pPr eaLnBrk="1" hangingPunct="1"/>
            <a:r>
              <a:rPr lang="en-US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definition</a:t>
            </a:r>
            <a:endParaRPr lang="ru-RU" sz="4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908050"/>
            <a:ext cx="6443663" cy="5472113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 room where you learn different places of the world .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 large room where you are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making  healthy and strong.</a:t>
            </a: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 room where you have interesting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school parties and have dinner.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 room where you go when you 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need something to read.</a:t>
            </a: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 room where you are learned 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to sew and to cook .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dirty="0" smtClean="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118798" name="Rectangle 14"/>
          <p:cNvSpPr>
            <a:spLocks noGrp="1" noChangeArrowheads="1"/>
          </p:cNvSpPr>
          <p:nvPr>
            <p:ph type="body" sz="half" idx="2"/>
          </p:nvPr>
        </p:nvSpPr>
        <p:spPr>
          <a:xfrm>
            <a:off x="6516688" y="836613"/>
            <a:ext cx="2447925" cy="60213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Comic Sans MS" pitchFamily="66" charset="0"/>
              </a:rPr>
              <a:t>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3200" dirty="0" smtClean="0">
              <a:solidFill>
                <a:schemeClr val="accent2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3200" dirty="0" smtClean="0">
              <a:solidFill>
                <a:schemeClr val="accent2"/>
              </a:solidFill>
              <a:latin typeface="Comic Sans MS" pitchFamily="66" charset="0"/>
            </a:endParaRPr>
          </a:p>
        </p:txBody>
      </p:sp>
      <p:pic>
        <p:nvPicPr>
          <p:cNvPr id="11" name="Рисунок 10" descr="C:\Users\Иван\Desktop\кабинеты\DSC048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1764" y="548680"/>
            <a:ext cx="2623820" cy="167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4976" y="1416855"/>
            <a:ext cx="2550624" cy="159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1764" y="2421849"/>
            <a:ext cx="2712469" cy="1595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441509"/>
            <a:ext cx="2527282" cy="1705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8746" y="4967723"/>
            <a:ext cx="2505254" cy="1629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55796985"/>
      </p:ext>
    </p:extLst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68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68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68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68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68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68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68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68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52400"/>
            <a:ext cx="6728916" cy="972344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-324544" y="476672"/>
            <a:ext cx="9222482" cy="5009728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       Check </a:t>
            </a:r>
            <a:r>
              <a:rPr lang="en-US" sz="4400" b="1" dirty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yourself</a:t>
            </a:r>
            <a:br>
              <a:rPr lang="en-US" sz="4400" b="1" dirty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ru-RU" sz="4000" dirty="0" smtClean="0">
                <a:latin typeface="Times New Roman"/>
                <a:ea typeface="Times New Roman"/>
              </a:rPr>
              <a:t>  </a:t>
            </a:r>
            <a:r>
              <a:rPr lang="en-US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School </a:t>
            </a:r>
            <a:r>
              <a:rPr lang="en-US" sz="4000" dirty="0">
                <a:solidFill>
                  <a:srgbClr val="0408BC"/>
                </a:solidFill>
                <a:latin typeface="Times New Roman"/>
                <a:ea typeface="Times New Roman"/>
              </a:rPr>
              <a:t>is an important </a:t>
            </a:r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part</a:t>
            </a:r>
            <a:r>
              <a:rPr lang="en-US" sz="4000" dirty="0">
                <a:solidFill>
                  <a:srgbClr val="0408BC"/>
                </a:solidFill>
                <a:latin typeface="Times New Roman"/>
                <a:ea typeface="Times New Roman"/>
              </a:rPr>
              <a:t> of </a:t>
            </a:r>
            <a:r>
              <a:rPr lang="en-US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our</a:t>
            </a:r>
            <a:r>
              <a:rPr lang="ru-RU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 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ru-RU" sz="4000" dirty="0">
                <a:solidFill>
                  <a:srgbClr val="0408BC"/>
                </a:solidFill>
                <a:latin typeface="Times New Roman"/>
                <a:ea typeface="Times New Roman"/>
              </a:rPr>
              <a:t> </a:t>
            </a:r>
            <a:r>
              <a:rPr lang="ru-RU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 </a:t>
            </a:r>
            <a:r>
              <a:rPr lang="en-US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life</a:t>
            </a:r>
            <a:r>
              <a:rPr lang="en-US" sz="4000" dirty="0">
                <a:solidFill>
                  <a:srgbClr val="0408BC"/>
                </a:solidFill>
                <a:latin typeface="Times New Roman"/>
                <a:ea typeface="Times New Roman"/>
              </a:rPr>
              <a:t>. Everybody </a:t>
            </a:r>
            <a:r>
              <a:rPr lang="en-US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go </a:t>
            </a:r>
            <a:r>
              <a:rPr lang="en-US" sz="4000" dirty="0">
                <a:solidFill>
                  <a:srgbClr val="0408BC"/>
                </a:solidFill>
                <a:latin typeface="Times New Roman"/>
                <a:ea typeface="Times New Roman"/>
              </a:rPr>
              <a:t>to </a:t>
            </a:r>
            <a:r>
              <a:rPr lang="en-US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school</a:t>
            </a:r>
            <a:r>
              <a:rPr lang="ru-RU" sz="4000" dirty="0">
                <a:solidFill>
                  <a:srgbClr val="0408BC"/>
                </a:solidFill>
                <a:latin typeface="Times New Roman"/>
                <a:ea typeface="Times New Roman"/>
              </a:rPr>
              <a:t> </a:t>
            </a:r>
            <a:r>
              <a:rPr lang="en-US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when </a:t>
            </a:r>
            <a:endParaRPr lang="ru-RU" sz="4000" dirty="0" smtClean="0">
              <a:solidFill>
                <a:srgbClr val="0408BC"/>
              </a:solidFill>
              <a:latin typeface="Times New Roman"/>
              <a:ea typeface="Times New Roman"/>
            </a:endParaRP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ru-RU" sz="4000" dirty="0">
                <a:solidFill>
                  <a:srgbClr val="0408BC"/>
                </a:solidFill>
                <a:latin typeface="Times New Roman"/>
                <a:ea typeface="Times New Roman"/>
              </a:rPr>
              <a:t> </a:t>
            </a:r>
            <a:r>
              <a:rPr lang="ru-RU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 </a:t>
            </a:r>
            <a:r>
              <a:rPr lang="en-US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they </a:t>
            </a:r>
            <a:r>
              <a:rPr lang="en-US" sz="4000" dirty="0">
                <a:solidFill>
                  <a:srgbClr val="0408BC"/>
                </a:solidFill>
                <a:latin typeface="Times New Roman"/>
                <a:ea typeface="Times New Roman"/>
              </a:rPr>
              <a:t>are little </a:t>
            </a:r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kids</a:t>
            </a:r>
            <a:r>
              <a:rPr lang="en-US" sz="4000" dirty="0">
                <a:solidFill>
                  <a:srgbClr val="0408BC"/>
                </a:solidFill>
                <a:latin typeface="Times New Roman"/>
                <a:ea typeface="Times New Roman"/>
              </a:rPr>
              <a:t>. There </a:t>
            </a:r>
            <a:r>
              <a:rPr lang="en-US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pupils learn </a:t>
            </a:r>
            <a:endParaRPr lang="ru-RU" sz="4000" dirty="0" smtClean="0">
              <a:solidFill>
                <a:srgbClr val="0408BC"/>
              </a:solidFill>
              <a:latin typeface="Times New Roman"/>
              <a:ea typeface="Times New Roman"/>
            </a:endParaRP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ru-RU" sz="4000" dirty="0">
                <a:solidFill>
                  <a:srgbClr val="0408BC"/>
                </a:solidFill>
                <a:latin typeface="Times New Roman"/>
                <a:ea typeface="Times New Roman"/>
              </a:rPr>
              <a:t> </a:t>
            </a:r>
            <a:r>
              <a:rPr lang="ru-RU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 </a:t>
            </a:r>
            <a:r>
              <a:rPr lang="en-US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most </a:t>
            </a:r>
            <a:r>
              <a:rPr lang="en-US" sz="4000" dirty="0">
                <a:solidFill>
                  <a:srgbClr val="0408BC"/>
                </a:solidFill>
                <a:latin typeface="Times New Roman"/>
                <a:ea typeface="Times New Roman"/>
              </a:rPr>
              <a:t>of the </a:t>
            </a:r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things</a:t>
            </a:r>
            <a:r>
              <a:rPr lang="en-US" sz="4000" dirty="0">
                <a:solidFill>
                  <a:srgbClr val="0408BC"/>
                </a:solidFill>
                <a:latin typeface="Times New Roman"/>
                <a:ea typeface="Times New Roman"/>
              </a:rPr>
              <a:t> </a:t>
            </a:r>
            <a:r>
              <a:rPr lang="en-US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they need </a:t>
            </a:r>
            <a:r>
              <a:rPr lang="en-US" sz="4000" dirty="0">
                <a:solidFill>
                  <a:srgbClr val="0408BC"/>
                </a:solidFill>
                <a:latin typeface="Times New Roman"/>
                <a:ea typeface="Times New Roman"/>
              </a:rPr>
              <a:t>to </a:t>
            </a:r>
            <a:r>
              <a:rPr lang="en-US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know.</a:t>
            </a:r>
            <a:endParaRPr lang="ru-RU" sz="4000" dirty="0" smtClean="0">
              <a:solidFill>
                <a:srgbClr val="0408BC"/>
              </a:solidFill>
              <a:latin typeface="Times New Roman"/>
              <a:ea typeface="Times New Roman"/>
            </a:endParaRP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  School is a place where </a:t>
            </a:r>
            <a:r>
              <a:rPr lang="en-US" sz="4000" dirty="0">
                <a:solidFill>
                  <a:srgbClr val="0408BC"/>
                </a:solidFill>
                <a:latin typeface="Times New Roman"/>
                <a:ea typeface="Times New Roman"/>
              </a:rPr>
              <a:t>we spell our </a:t>
            </a:r>
            <a:endParaRPr lang="en-US" sz="4000" dirty="0" smtClean="0">
              <a:solidFill>
                <a:srgbClr val="0408BC"/>
              </a:solidFill>
              <a:latin typeface="Times New Roman"/>
              <a:ea typeface="Times New Roman"/>
            </a:endParaRP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sz="4000" dirty="0">
                <a:solidFill>
                  <a:srgbClr val="0408BC"/>
                </a:solidFill>
                <a:latin typeface="Times New Roman"/>
                <a:ea typeface="Times New Roman"/>
              </a:rPr>
              <a:t> </a:t>
            </a:r>
            <a:r>
              <a:rPr lang="en-US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 first </a:t>
            </a:r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word</a:t>
            </a:r>
            <a:r>
              <a:rPr lang="en-US" sz="4000" dirty="0">
                <a:solidFill>
                  <a:srgbClr val="0408BC"/>
                </a:solidFill>
                <a:latin typeface="Times New Roman"/>
                <a:ea typeface="Times New Roman"/>
              </a:rPr>
              <a:t>, read our first book and learn </a:t>
            </a:r>
            <a:endParaRPr lang="ru-RU" sz="4000" dirty="0" smtClean="0">
              <a:solidFill>
                <a:srgbClr val="0408BC"/>
              </a:solidFill>
              <a:latin typeface="Times New Roman"/>
              <a:ea typeface="Times New Roman"/>
            </a:endParaRP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ru-RU" sz="4000" dirty="0">
                <a:solidFill>
                  <a:srgbClr val="0408BC"/>
                </a:solidFill>
                <a:latin typeface="Times New Roman"/>
                <a:ea typeface="Times New Roman"/>
              </a:rPr>
              <a:t> </a:t>
            </a:r>
            <a:r>
              <a:rPr lang="ru-RU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 </a:t>
            </a:r>
            <a:r>
              <a:rPr lang="en-US" sz="4000" dirty="0" smtClean="0">
                <a:solidFill>
                  <a:srgbClr val="0408BC"/>
                </a:solidFill>
                <a:latin typeface="Times New Roman"/>
                <a:ea typeface="Times New Roman"/>
              </a:rPr>
              <a:t>that </a:t>
            </a:r>
            <a:r>
              <a:rPr lang="en-US" sz="4000" dirty="0">
                <a:solidFill>
                  <a:srgbClr val="0408BC"/>
                </a:solidFill>
                <a:latin typeface="Times New Roman"/>
                <a:ea typeface="Times New Roman"/>
              </a:rPr>
              <a:t>the </a:t>
            </a:r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Earth</a:t>
            </a:r>
            <a:r>
              <a:rPr lang="en-US" sz="4000" dirty="0">
                <a:solidFill>
                  <a:srgbClr val="0408BC"/>
                </a:solidFill>
                <a:latin typeface="Times New Roman"/>
                <a:ea typeface="Times New Roman"/>
              </a:rPr>
              <a:t> is round. </a:t>
            </a:r>
            <a:endParaRPr lang="en-US" sz="4000" dirty="0" smtClean="0">
              <a:solidFill>
                <a:srgbClr val="0408B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6564" name="Picture 9" descr="book3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3663" y="5229225"/>
            <a:ext cx="245427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Иван\Desktop\кабинеты\DSC048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181600" y="-3886200"/>
            <a:ext cx="144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8234189"/>
      </p:ext>
    </p:extLst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128792" cy="1412776"/>
          </a:xfrm>
        </p:spPr>
        <p:txBody>
          <a:bodyPr/>
          <a:lstStyle/>
          <a:p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Tell about your school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Aft>
                <a:spcPts val="0"/>
              </a:spcAft>
              <a:buClr>
                <a:srgbClr val="8A8AD8"/>
              </a:buClr>
              <a:buSzPct val="65000"/>
              <a:buNone/>
            </a:pPr>
            <a:r>
              <a:rPr lang="ru-RU" sz="3600" b="1" dirty="0">
                <a:solidFill>
                  <a:srgbClr val="6600FF"/>
                </a:solidFill>
                <a:latin typeface="Times New Roman"/>
                <a:ea typeface="Times New Roman"/>
              </a:rPr>
              <a:t>-</a:t>
            </a:r>
            <a:r>
              <a:rPr lang="en-US" sz="36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>
                <a:solidFill>
                  <a:srgbClr val="6600FF"/>
                </a:solidFill>
                <a:latin typeface="Times New Roman"/>
                <a:ea typeface="Times New Roman"/>
              </a:rPr>
              <a:t>Where is your school situated?</a:t>
            </a:r>
            <a:endParaRPr lang="ru-RU" sz="3600" b="1" dirty="0">
              <a:solidFill>
                <a:srgbClr val="6600FF"/>
              </a:solidFill>
              <a:latin typeface="Tahoma"/>
              <a:ea typeface="Times New Roman"/>
            </a:endParaRPr>
          </a:p>
          <a:p>
            <a:pPr marL="0" lvl="0" indent="0">
              <a:spcAft>
                <a:spcPts val="0"/>
              </a:spcAft>
              <a:buClr>
                <a:srgbClr val="8A8AD8"/>
              </a:buClr>
              <a:buSzPct val="65000"/>
              <a:buNone/>
            </a:pPr>
            <a:r>
              <a:rPr lang="ru-RU" sz="3600" b="1" dirty="0" smtClean="0">
                <a:solidFill>
                  <a:srgbClr val="6600FF"/>
                </a:solidFill>
                <a:latin typeface="Times New Roman"/>
                <a:ea typeface="Times New Roman"/>
              </a:rPr>
              <a:t>-</a:t>
            </a:r>
            <a:r>
              <a:rPr lang="en-US" sz="3600" b="1" dirty="0" smtClean="0">
                <a:solidFill>
                  <a:srgbClr val="6600FF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>
                <a:solidFill>
                  <a:srgbClr val="6600FF"/>
                </a:solidFill>
                <a:latin typeface="Times New Roman"/>
                <a:ea typeface="Times New Roman"/>
              </a:rPr>
              <a:t>When was it founded?</a:t>
            </a:r>
            <a:endParaRPr lang="ru-RU" sz="3600" b="1" dirty="0">
              <a:solidFill>
                <a:srgbClr val="6600FF"/>
              </a:solidFill>
              <a:latin typeface="Tahoma"/>
              <a:ea typeface="Times New Roman"/>
            </a:endParaRPr>
          </a:p>
          <a:p>
            <a:pPr marL="0" lvl="0" indent="0">
              <a:spcAft>
                <a:spcPts val="0"/>
              </a:spcAft>
              <a:buClr>
                <a:srgbClr val="8A8AD8"/>
              </a:buClr>
              <a:buSzPct val="65000"/>
              <a:buNone/>
            </a:pPr>
            <a:r>
              <a:rPr lang="en-US" sz="3600" b="1" dirty="0">
                <a:solidFill>
                  <a:srgbClr val="6600FF"/>
                </a:solidFill>
                <a:latin typeface="Times New Roman"/>
                <a:ea typeface="Times New Roman"/>
              </a:rPr>
              <a:t>- Is your school big or small?</a:t>
            </a:r>
            <a:endParaRPr lang="ru-RU" sz="3600" b="1" dirty="0">
              <a:solidFill>
                <a:srgbClr val="6600FF"/>
              </a:solidFill>
              <a:latin typeface="Tahoma"/>
              <a:ea typeface="Times New Roman"/>
            </a:endParaRPr>
          </a:p>
          <a:p>
            <a:pPr marL="0" lvl="0" indent="0">
              <a:spcAft>
                <a:spcPts val="0"/>
              </a:spcAft>
              <a:buClr>
                <a:srgbClr val="8A8AD8"/>
              </a:buClr>
              <a:buSzPct val="65000"/>
              <a:buNone/>
            </a:pPr>
            <a:r>
              <a:rPr lang="en-US" sz="3600" b="1" dirty="0">
                <a:solidFill>
                  <a:srgbClr val="6600FF"/>
                </a:solidFill>
                <a:latin typeface="Times New Roman"/>
                <a:ea typeface="Times New Roman"/>
              </a:rPr>
              <a:t>- Is it a new building or an old one?</a:t>
            </a:r>
            <a:endParaRPr lang="ru-RU" sz="3600" b="1" dirty="0">
              <a:solidFill>
                <a:srgbClr val="6600FF"/>
              </a:solidFill>
              <a:latin typeface="Tahoma"/>
              <a:ea typeface="Times New Roman"/>
            </a:endParaRPr>
          </a:p>
          <a:p>
            <a:pPr marL="0" lvl="0" indent="0">
              <a:spcAft>
                <a:spcPts val="0"/>
              </a:spcAft>
              <a:buClr>
                <a:srgbClr val="8A8AD8"/>
              </a:buClr>
              <a:buSzPct val="65000"/>
              <a:buNone/>
            </a:pPr>
            <a:r>
              <a:rPr lang="en-US" sz="3600" b="1" dirty="0">
                <a:solidFill>
                  <a:srgbClr val="6600FF"/>
                </a:solidFill>
                <a:latin typeface="Times New Roman"/>
                <a:ea typeface="Times New Roman"/>
              </a:rPr>
              <a:t>- Are your classes light and clean?</a:t>
            </a:r>
            <a:endParaRPr lang="ru-RU" sz="3600" b="1" dirty="0">
              <a:solidFill>
                <a:srgbClr val="6600FF"/>
              </a:solidFill>
              <a:latin typeface="Tahoma"/>
              <a:ea typeface="Times New Roman"/>
            </a:endParaRPr>
          </a:p>
          <a:p>
            <a:pPr marL="0" indent="0">
              <a:buNone/>
            </a:pPr>
            <a:endParaRPr lang="ru-RU" b="1" dirty="0">
              <a:solidFill>
                <a:srgbClr val="6600FF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4680" y="5229200"/>
            <a:ext cx="245745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14640752"/>
      </p:ext>
    </p:extLst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кстура">
  <a:themeElements>
    <a:clrScheme name="Текстура 8">
      <a:dk1>
        <a:srgbClr val="000000"/>
      </a:dk1>
      <a:lt1>
        <a:srgbClr val="DCE8F4"/>
      </a:lt1>
      <a:dk2>
        <a:srgbClr val="7B9CB5"/>
      </a:dk2>
      <a:lt2>
        <a:srgbClr val="969696"/>
      </a:lt2>
      <a:accent1>
        <a:srgbClr val="FFFFFF"/>
      </a:accent1>
      <a:accent2>
        <a:srgbClr val="00BAB6"/>
      </a:accent2>
      <a:accent3>
        <a:srgbClr val="EBF2F8"/>
      </a:accent3>
      <a:accent4>
        <a:srgbClr val="000000"/>
      </a:accent4>
      <a:accent5>
        <a:srgbClr val="FFFFFF"/>
      </a:accent5>
      <a:accent6>
        <a:srgbClr val="00A8A5"/>
      </a:accent6>
      <a:hlink>
        <a:srgbClr val="8A8AD8"/>
      </a:hlink>
      <a:folHlink>
        <a:srgbClr val="242492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Клен">
  <a:themeElements>
    <a:clrScheme name="Клен 3">
      <a:dk1>
        <a:srgbClr val="000000"/>
      </a:dk1>
      <a:lt1>
        <a:srgbClr val="FFFFCC"/>
      </a:lt1>
      <a:dk2>
        <a:srgbClr val="A26D18"/>
      </a:dk2>
      <a:lt2>
        <a:srgbClr val="F9D793"/>
      </a:lt2>
      <a:accent1>
        <a:srgbClr val="FFD05B"/>
      </a:accent1>
      <a:accent2>
        <a:srgbClr val="FEE1A8"/>
      </a:accent2>
      <a:accent3>
        <a:srgbClr val="FFFFE2"/>
      </a:accent3>
      <a:accent4>
        <a:srgbClr val="000000"/>
      </a:accent4>
      <a:accent5>
        <a:srgbClr val="FFE4B5"/>
      </a:accent5>
      <a:accent6>
        <a:srgbClr val="E6CC98"/>
      </a:accent6>
      <a:hlink>
        <a:srgbClr val="FF0000"/>
      </a:hlink>
      <a:folHlink>
        <a:srgbClr val="CC6600"/>
      </a:folHlink>
    </a:clrScheme>
    <a:fontScheme name="Клен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Клен">
  <a:themeElements>
    <a:clrScheme name="Клен 3">
      <a:dk1>
        <a:srgbClr val="000000"/>
      </a:dk1>
      <a:lt1>
        <a:srgbClr val="FFFFCC"/>
      </a:lt1>
      <a:dk2>
        <a:srgbClr val="A26D18"/>
      </a:dk2>
      <a:lt2>
        <a:srgbClr val="F9D793"/>
      </a:lt2>
      <a:accent1>
        <a:srgbClr val="FFD05B"/>
      </a:accent1>
      <a:accent2>
        <a:srgbClr val="FEE1A8"/>
      </a:accent2>
      <a:accent3>
        <a:srgbClr val="FFFFE2"/>
      </a:accent3>
      <a:accent4>
        <a:srgbClr val="000000"/>
      </a:accent4>
      <a:accent5>
        <a:srgbClr val="FFE4B5"/>
      </a:accent5>
      <a:accent6>
        <a:srgbClr val="E6CC98"/>
      </a:accent6>
      <a:hlink>
        <a:srgbClr val="FF0000"/>
      </a:hlink>
      <a:folHlink>
        <a:srgbClr val="CC6600"/>
      </a:folHlink>
    </a:clrScheme>
    <a:fontScheme name="Клен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1054</TotalTime>
  <Words>531</Words>
  <Application>Microsoft Office PowerPoint</Application>
  <PresentationFormat>Экран (4:3)</PresentationFormat>
  <Paragraphs>113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Тема Office</vt:lpstr>
      <vt:lpstr>1_Тема Office</vt:lpstr>
      <vt:lpstr>Текстура</vt:lpstr>
      <vt:lpstr>1_Поток</vt:lpstr>
      <vt:lpstr>1_Пастель</vt:lpstr>
      <vt:lpstr>3_Оформление по умолчанию</vt:lpstr>
      <vt:lpstr>Клен</vt:lpstr>
      <vt:lpstr>1_Клен</vt:lpstr>
      <vt:lpstr>2_Тема Office</vt:lpstr>
      <vt:lpstr>Слайд 1</vt:lpstr>
      <vt:lpstr>Слайд 2</vt:lpstr>
      <vt:lpstr>Слайд 3</vt:lpstr>
      <vt:lpstr>Слайд 4</vt:lpstr>
      <vt:lpstr> </vt:lpstr>
      <vt:lpstr>Слайд 6</vt:lpstr>
      <vt:lpstr>The definition</vt:lpstr>
      <vt:lpstr> </vt:lpstr>
      <vt:lpstr>Tell about your school</vt:lpstr>
      <vt:lpstr>Tell about your school</vt:lpstr>
      <vt:lpstr>Tell about your school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</dc:creator>
  <cp:lastModifiedBy>1</cp:lastModifiedBy>
  <cp:revision>70</cp:revision>
  <dcterms:created xsi:type="dcterms:W3CDTF">2017-03-12T07:46:10Z</dcterms:created>
  <dcterms:modified xsi:type="dcterms:W3CDTF">2022-11-17T16:38:49Z</dcterms:modified>
</cp:coreProperties>
</file>