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93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92" r:id="rId12"/>
    <p:sldId id="272" r:id="rId13"/>
    <p:sldId id="274" r:id="rId14"/>
    <p:sldId id="276" r:id="rId15"/>
    <p:sldId id="294" r:id="rId16"/>
    <p:sldId id="277" r:id="rId17"/>
    <p:sldId id="278" r:id="rId18"/>
    <p:sldId id="279" r:id="rId19"/>
    <p:sldId id="280" r:id="rId20"/>
    <p:sldId id="281" r:id="rId21"/>
    <p:sldId id="283" r:id="rId22"/>
    <p:sldId id="296" r:id="rId23"/>
    <p:sldId id="297" r:id="rId24"/>
    <p:sldId id="287" r:id="rId25"/>
    <p:sldId id="284" r:id="rId26"/>
    <p:sldId id="285" r:id="rId27"/>
    <p:sldId id="286" r:id="rId28"/>
    <p:sldId id="288" r:id="rId29"/>
    <p:sldId id="289" r:id="rId30"/>
    <p:sldId id="295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/>
    <p:restoredTop sz="94787"/>
  </p:normalViewPr>
  <p:slideViewPr>
    <p:cSldViewPr snapToGrid="0" snapToObjects="1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3A302-3168-40CF-8C4B-ADE8113B899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FB4F17C-6163-41DF-B4AD-DA31A7B9B3B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Цель исследования: подсчет количества токсичных веществ, содержащихся в выхлопных газах автомобилей.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AEE0A9-C30C-4777-B837-C4D1424F5AD1}" type="parTrans" cxnId="{AB1DF4A4-FA97-42C4-B151-49B691B632B5}">
      <dgm:prSet/>
      <dgm:spPr/>
      <dgm:t>
        <a:bodyPr/>
        <a:lstStyle/>
        <a:p>
          <a:endParaRPr lang="en-US"/>
        </a:p>
      </dgm:t>
    </dgm:pt>
    <dgm:pt modelId="{04CDD682-DA68-48BD-A884-C1A30E5714A6}" type="sibTrans" cxnId="{AB1DF4A4-FA97-42C4-B151-49B691B632B5}">
      <dgm:prSet/>
      <dgm:spPr/>
      <dgm:t>
        <a:bodyPr/>
        <a:lstStyle/>
        <a:p>
          <a:endParaRPr lang="en-US"/>
        </a:p>
      </dgm:t>
    </dgm:pt>
    <dgm:pt modelId="{C76CDB2F-A806-40FD-8836-6FCBFD0C0B18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Место исследования: оживленный перекресток улиц нашего города –перекресток </a:t>
          </a:r>
          <a:r>
            <a:rPr lang="ru-RU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ул.Плехановская</a:t>
          </a:r>
          <a:r>
            <a:rPr lang="ru-RU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и </a:t>
          </a:r>
          <a:r>
            <a:rPr lang="ru-RU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ул.Кольцовская</a:t>
          </a:r>
          <a:r>
            <a:rPr lang="ru-RU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DDBFCF-F2FC-4010-BD94-57CF2671980C}" type="parTrans" cxnId="{DF49CBA4-0887-4828-8F7F-C273D0FB6E64}">
      <dgm:prSet/>
      <dgm:spPr/>
      <dgm:t>
        <a:bodyPr/>
        <a:lstStyle/>
        <a:p>
          <a:endParaRPr lang="en-US"/>
        </a:p>
      </dgm:t>
    </dgm:pt>
    <dgm:pt modelId="{A29DE2A3-C9D5-417B-AD20-267885D32A55}" type="sibTrans" cxnId="{DF49CBA4-0887-4828-8F7F-C273D0FB6E64}">
      <dgm:prSet/>
      <dgm:spPr/>
      <dgm:t>
        <a:bodyPr/>
        <a:lstStyle/>
        <a:p>
          <a:endParaRPr lang="en-US"/>
        </a:p>
      </dgm:t>
    </dgm:pt>
    <dgm:pt modelId="{6A55136A-2118-D946-8689-32AC178C9289}" type="pres">
      <dgm:prSet presAssocID="{5843A302-3168-40CF-8C4B-ADE8113B899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BA79FC0-8B9B-2F47-AA45-145FDCB99963}" type="pres">
      <dgm:prSet presAssocID="{BFB4F17C-6163-41DF-B4AD-DA31A7B9B3BC}" presName="thickLine" presStyleLbl="alignNode1" presStyleIdx="0" presStyleCnt="2"/>
      <dgm:spPr/>
    </dgm:pt>
    <dgm:pt modelId="{7A0C6565-CE89-8442-A03B-B75E9765C884}" type="pres">
      <dgm:prSet presAssocID="{BFB4F17C-6163-41DF-B4AD-DA31A7B9B3BC}" presName="horz1" presStyleCnt="0"/>
      <dgm:spPr/>
    </dgm:pt>
    <dgm:pt modelId="{87B66BB7-4FFF-C944-A3C7-ECBF799A42B3}" type="pres">
      <dgm:prSet presAssocID="{BFB4F17C-6163-41DF-B4AD-DA31A7B9B3BC}" presName="tx1" presStyleLbl="revTx" presStyleIdx="0" presStyleCnt="2"/>
      <dgm:spPr/>
      <dgm:t>
        <a:bodyPr/>
        <a:lstStyle/>
        <a:p>
          <a:endParaRPr lang="ru-RU"/>
        </a:p>
      </dgm:t>
    </dgm:pt>
    <dgm:pt modelId="{3A396372-16E6-E046-AD53-981CB1A7325E}" type="pres">
      <dgm:prSet presAssocID="{BFB4F17C-6163-41DF-B4AD-DA31A7B9B3BC}" presName="vert1" presStyleCnt="0"/>
      <dgm:spPr/>
    </dgm:pt>
    <dgm:pt modelId="{AAA16BDD-9B45-DE46-9DA2-FE8E00E8DDFA}" type="pres">
      <dgm:prSet presAssocID="{C76CDB2F-A806-40FD-8836-6FCBFD0C0B18}" presName="thickLine" presStyleLbl="alignNode1" presStyleIdx="1" presStyleCnt="2"/>
      <dgm:spPr/>
    </dgm:pt>
    <dgm:pt modelId="{78DBF464-F13A-D74B-96DC-5C5EBD9E7ED8}" type="pres">
      <dgm:prSet presAssocID="{C76CDB2F-A806-40FD-8836-6FCBFD0C0B18}" presName="horz1" presStyleCnt="0"/>
      <dgm:spPr/>
    </dgm:pt>
    <dgm:pt modelId="{70509985-920F-3D4E-AFC3-745F8DF698C7}" type="pres">
      <dgm:prSet presAssocID="{C76CDB2F-A806-40FD-8836-6FCBFD0C0B18}" presName="tx1" presStyleLbl="revTx" presStyleIdx="1" presStyleCnt="2"/>
      <dgm:spPr/>
      <dgm:t>
        <a:bodyPr/>
        <a:lstStyle/>
        <a:p>
          <a:endParaRPr lang="ru-RU"/>
        </a:p>
      </dgm:t>
    </dgm:pt>
    <dgm:pt modelId="{BDA5D035-FDF8-A748-9DDE-1E692C197372}" type="pres">
      <dgm:prSet presAssocID="{C76CDB2F-A806-40FD-8836-6FCBFD0C0B18}" presName="vert1" presStyleCnt="0"/>
      <dgm:spPr/>
    </dgm:pt>
  </dgm:ptLst>
  <dgm:cxnLst>
    <dgm:cxn modelId="{D8B36647-F455-9649-939F-326A0567885C}" type="presOf" srcId="{5843A302-3168-40CF-8C4B-ADE8113B8999}" destId="{6A55136A-2118-D946-8689-32AC178C9289}" srcOrd="0" destOrd="0" presId="urn:microsoft.com/office/officeart/2008/layout/LinedList"/>
    <dgm:cxn modelId="{AB1DF4A4-FA97-42C4-B151-49B691B632B5}" srcId="{5843A302-3168-40CF-8C4B-ADE8113B8999}" destId="{BFB4F17C-6163-41DF-B4AD-DA31A7B9B3BC}" srcOrd="0" destOrd="0" parTransId="{1AAEE0A9-C30C-4777-B837-C4D1424F5AD1}" sibTransId="{04CDD682-DA68-48BD-A884-C1A30E5714A6}"/>
    <dgm:cxn modelId="{FCDB74DF-89BE-7F48-BDCA-11A6A74A2EE4}" type="presOf" srcId="{C76CDB2F-A806-40FD-8836-6FCBFD0C0B18}" destId="{70509985-920F-3D4E-AFC3-745F8DF698C7}" srcOrd="0" destOrd="0" presId="urn:microsoft.com/office/officeart/2008/layout/LinedList"/>
    <dgm:cxn modelId="{50870E2B-E600-5543-BC17-C0830D7FE0BA}" type="presOf" srcId="{BFB4F17C-6163-41DF-B4AD-DA31A7B9B3BC}" destId="{87B66BB7-4FFF-C944-A3C7-ECBF799A42B3}" srcOrd="0" destOrd="0" presId="urn:microsoft.com/office/officeart/2008/layout/LinedList"/>
    <dgm:cxn modelId="{DF49CBA4-0887-4828-8F7F-C273D0FB6E64}" srcId="{5843A302-3168-40CF-8C4B-ADE8113B8999}" destId="{C76CDB2F-A806-40FD-8836-6FCBFD0C0B18}" srcOrd="1" destOrd="0" parTransId="{E7DDBFCF-F2FC-4010-BD94-57CF2671980C}" sibTransId="{A29DE2A3-C9D5-417B-AD20-267885D32A55}"/>
    <dgm:cxn modelId="{57E62494-1601-AB4D-AFC2-13D5F5BF4972}" type="presParOf" srcId="{6A55136A-2118-D946-8689-32AC178C9289}" destId="{BBA79FC0-8B9B-2F47-AA45-145FDCB99963}" srcOrd="0" destOrd="0" presId="urn:microsoft.com/office/officeart/2008/layout/LinedList"/>
    <dgm:cxn modelId="{FDA0A1A9-9BF6-4540-B137-44F6397BE0CF}" type="presParOf" srcId="{6A55136A-2118-D946-8689-32AC178C9289}" destId="{7A0C6565-CE89-8442-A03B-B75E9765C884}" srcOrd="1" destOrd="0" presId="urn:microsoft.com/office/officeart/2008/layout/LinedList"/>
    <dgm:cxn modelId="{5833F70E-EEAB-D94E-9726-6588C23BCAB9}" type="presParOf" srcId="{7A0C6565-CE89-8442-A03B-B75E9765C884}" destId="{87B66BB7-4FFF-C944-A3C7-ECBF799A42B3}" srcOrd="0" destOrd="0" presId="urn:microsoft.com/office/officeart/2008/layout/LinedList"/>
    <dgm:cxn modelId="{C5C6CD5F-DC1B-6644-8F5C-7266E25331E9}" type="presParOf" srcId="{7A0C6565-CE89-8442-A03B-B75E9765C884}" destId="{3A396372-16E6-E046-AD53-981CB1A7325E}" srcOrd="1" destOrd="0" presId="urn:microsoft.com/office/officeart/2008/layout/LinedList"/>
    <dgm:cxn modelId="{689A7F40-788B-CD42-AFF8-7682F7737995}" type="presParOf" srcId="{6A55136A-2118-D946-8689-32AC178C9289}" destId="{AAA16BDD-9B45-DE46-9DA2-FE8E00E8DDFA}" srcOrd="2" destOrd="0" presId="urn:microsoft.com/office/officeart/2008/layout/LinedList"/>
    <dgm:cxn modelId="{2253AD8F-F3FE-214E-B207-E5D1796C10EC}" type="presParOf" srcId="{6A55136A-2118-D946-8689-32AC178C9289}" destId="{78DBF464-F13A-D74B-96DC-5C5EBD9E7ED8}" srcOrd="3" destOrd="0" presId="urn:microsoft.com/office/officeart/2008/layout/LinedList"/>
    <dgm:cxn modelId="{95F52FCA-A701-944C-A509-A6F0F1E0FECB}" type="presParOf" srcId="{78DBF464-F13A-D74B-96DC-5C5EBD9E7ED8}" destId="{70509985-920F-3D4E-AFC3-745F8DF698C7}" srcOrd="0" destOrd="0" presId="urn:microsoft.com/office/officeart/2008/layout/LinedList"/>
    <dgm:cxn modelId="{20062FDB-3252-BF43-AC44-0923846FA1E8}" type="presParOf" srcId="{78DBF464-F13A-D74B-96DC-5C5EBD9E7ED8}" destId="{BDA5D035-FDF8-A748-9DDE-1E692C197372}" srcOrd="1" destOrd="0" presId="urn:microsoft.com/office/officeart/2008/layout/Lined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A79FC0-8B9B-2F47-AA45-145FDCB99963}">
      <dsp:nvSpPr>
        <dsp:cNvPr id="0" name=""/>
        <dsp:cNvSpPr/>
      </dsp:nvSpPr>
      <dsp:spPr>
        <a:xfrm>
          <a:off x="0" y="0"/>
          <a:ext cx="51003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B66BB7-4FFF-C944-A3C7-ECBF799A42B3}">
      <dsp:nvSpPr>
        <dsp:cNvPr id="0" name=""/>
        <dsp:cNvSpPr/>
      </dsp:nvSpPr>
      <dsp:spPr>
        <a:xfrm>
          <a:off x="0" y="0"/>
          <a:ext cx="5100320" cy="27906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marL="0" lvl="0" indent="0" algn="l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3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Цель исследования: подсчет количества токсичных веществ, содержащихся в выхлопных газах автомобилей. </a:t>
          </a:r>
          <a:endParaRPr lang="en-US" sz="3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5100320" cy="2790613"/>
      </dsp:txXfrm>
    </dsp:sp>
    <dsp:sp modelId="{AAA16BDD-9B45-DE46-9DA2-FE8E00E8DDFA}">
      <dsp:nvSpPr>
        <dsp:cNvPr id="0" name=""/>
        <dsp:cNvSpPr/>
      </dsp:nvSpPr>
      <dsp:spPr>
        <a:xfrm>
          <a:off x="0" y="2790613"/>
          <a:ext cx="51003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509985-920F-3D4E-AFC3-745F8DF698C7}">
      <dsp:nvSpPr>
        <dsp:cNvPr id="0" name=""/>
        <dsp:cNvSpPr/>
      </dsp:nvSpPr>
      <dsp:spPr>
        <a:xfrm>
          <a:off x="0" y="2790613"/>
          <a:ext cx="5100320" cy="27906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Место исследования: оживленный перекресток улиц нашего города –перекресток </a:t>
          </a:r>
          <a:r>
            <a:rPr lang="ru-RU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ул.Плехановская</a:t>
          </a: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и </a:t>
          </a:r>
          <a:r>
            <a:rPr lang="ru-RU" sz="28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ул.Кольцовская</a:t>
          </a:r>
          <a:r>
            <a:rPr lang="ru-RU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790613"/>
        <a:ext cx="5100320" cy="27906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38A9AA-2BE2-5AE1-7980-0BCF1AC93D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92F9C3A-AFC7-5494-0077-5D07504AAF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DF4C326-DDFD-7CF3-C56B-821353231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BE37CFB-1415-9C2B-315F-16FEA4699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BCA4289-CE5B-21AE-E060-8060440B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1735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455D01E-E47B-D783-D460-9CAC01C58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A03D0AE-C15A-1122-280B-E5C45D89D1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A424E94-3A00-0552-A323-B2E64992D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62D996D-E74C-9FCF-9415-EAD0AFC6C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7FB6B86-B31A-3A7A-06EA-9CC3465BC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784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89425C6B-40F0-2417-D482-87B17F68C3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BBD5C2C-66F7-335B-0E30-93C638CE7F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BEBD389-B43F-D3F0-2D61-51BE2B2FA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B916373-B7CB-595A-4AEF-BAB92C25B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036C737-8D92-B16B-5C01-2B9DB3E2F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5982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2584B27-760B-E951-16EE-E4DBCF211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326CF0D-9AEC-8B4B-BA12-AB37C3BCE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5AA31EE-9B78-703C-64AE-91F703CC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64E390-B403-0BB8-949D-FEEA65B53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69DD8B1-064A-B4DD-DF47-F8277B505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4129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9F230A-E1A2-F284-64E3-0DF5AEFC6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7F6D1D2-DDDF-F21E-916D-E5B106D94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A184152-27A0-1A81-7819-4FDCEA27A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76EA3F7-D11D-06B8-8D0C-5AF2BD386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B628640-B45B-6221-81BB-9CBEE764F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0359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A13DF4A-5479-DD5A-5134-C10FF497F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C769B1C-4922-0500-2FEA-6A6F1CB37F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5582C32-C8B1-A2FB-AAA3-284A179EF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48EF1B5-B13B-DB6D-A8FE-7D4C71928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D372C2E-78F1-182A-6D9E-9F774CA83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F65F38D-D01D-3612-F81C-02CA0E91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1911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690CE58-DEDB-7762-24E0-FF58CA5F5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3613965-BEF2-9F58-E7F3-96DC396209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72E2627-F76D-4678-95A4-B33DB5F05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959D053-D5D3-FFD7-9946-34B6FCDBA6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CA5E699-9AB8-9566-E0A5-971CDAD506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A6D2F832-065C-BDCC-1CE7-B982813B4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BBAD030-68AB-442E-D142-36AF40B8B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3297E510-526C-08D1-AFE7-34A36FEF0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1689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EB3675-7D8E-AF95-BEBA-C3E8733F2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74770DD-D61F-756F-D47F-839F51452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E9FF466-736E-A055-BA3C-D4ABC395E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C81080A-CCFB-06A1-25C8-C9AA00AEB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07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1A1DD90-A1A9-0747-6593-7C2A81E8C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F8AB3070-0E58-B7B5-D2AC-99B40BB2F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675207A0-6A8E-4CA0-EDE9-279CAF8E2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9731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744020-3C08-A8F7-E4A5-546E70D9E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5F2BBFA-7909-CD44-57CF-28E9CF26B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45AF48D-5DAF-5820-050F-099AE24DCE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AB77749-439F-ED47-F137-66F4724F0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F59BF87-92EF-FFC4-DEE8-9B5939CC5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7606EB6-2737-5F8F-4585-C7E17685E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9706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A3078F-7A94-09D0-EBD7-72E6031FE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3C1693A-5BC8-3508-5B4A-2A508F1156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598C5E9-39E2-D54E-301E-EEB3440575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10B57AB-0F76-EFB4-7D0E-08B0CB3A5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AA6FAB5-BE16-56FB-7801-69392D2BB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0658136-AC2F-D63A-5748-F3557F745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1993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939D98-86E0-7DEF-95F1-7D4929416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BEB06C2-AA58-8556-BB1C-81C5AC82E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D35F788-C9AC-5F39-D6B4-512F4351B9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A0451-C4AB-A14C-A0D7-11A88273DC6A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D1D5B-66D2-5F0E-EC4B-2E90842B3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26E9691-D9AD-2DB9-0E20-E29AEB6BB8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DC078-6DB1-D74E-92CB-1F4086BA67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480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71B2258F-86CA-4D4D-8270-BC05FCDEBFB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текст, автомобиль, внешний, улица&#10;&#10;Автоматически созданное описание">
            <a:extLst>
              <a:ext uri="{FF2B5EF4-FFF2-40B4-BE49-F238E27FC236}">
                <a16:creationId xmlns="" xmlns:a16="http://schemas.microsoft.com/office/drawing/2014/main" id="{6750A286-D480-8DF0-73CB-FBB0946DA8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b="1573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F9AA08-971E-D16F-82FE-8DB55F15C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ru-RU" sz="51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загрязнения воздушной среды при работе двигателя внутреннего сгорания</a:t>
            </a:r>
            <a:endParaRPr lang="ru-RU" sz="51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8BE5DDA-89E0-012B-E81B-29C930F520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" y="4530879"/>
            <a:ext cx="12191980" cy="2327120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Выполнил</a:t>
            </a:r>
            <a:r>
              <a:rPr lang="ru-RU" sz="200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преподаватель Слепцова</a:t>
            </a:r>
            <a:r>
              <a:rPr lang="ru-RU" sz="20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О.В.</a:t>
            </a:r>
          </a:p>
          <a:p>
            <a:endParaRPr lang="ru-RU" sz="200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  </a:t>
            </a:r>
            <a:r>
              <a:rPr lang="ru-RU" sz="20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sz="200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C747E72A-5C5B-221C-AE72-AAAA9A7F7D41}"/>
              </a:ext>
            </a:extLst>
          </p:cNvPr>
          <p:cNvSpPr txBox="1">
            <a:spLocks/>
          </p:cNvSpPr>
          <p:nvPr/>
        </p:nvSpPr>
        <p:spPr>
          <a:xfrm>
            <a:off x="1524000" y="-112557"/>
            <a:ext cx="9144000" cy="10983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ВО </a:t>
            </a:r>
          </a:p>
          <a:p>
            <a:r>
              <a:rPr lang="ru-RU" sz="2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Воронежский </a:t>
            </a:r>
            <a:r>
              <a:rPr lang="ru-RU" sz="2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политехнический </a:t>
            </a:r>
            <a:r>
              <a:rPr lang="ru-RU" sz="2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техникум</a:t>
            </a:r>
            <a:endParaRPr lang="ru-RU" sz="20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3871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="" xmlns:a16="http://schemas.microsoft.com/office/drawing/2014/main" id="{654E981E-CC43-441C-9490-A5746F3FC4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0AB732E-56BF-F985-486D-911BEDF95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830180"/>
            <a:ext cx="3175544" cy="504123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четырёхтактного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ДВС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0F1DE4A4-C51D-435D-BCF7-FB5D2288E3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21208" y="73152"/>
            <a:ext cx="1178966" cy="232963"/>
            <a:chOff x="7763256" y="73152"/>
            <a:chExt cx="1178966" cy="232963"/>
          </a:xfrm>
        </p:grpSpPr>
        <p:sp>
          <p:nvSpPr>
            <p:cNvPr id="19" name="Rectangle 64">
              <a:extLst>
                <a:ext uri="{FF2B5EF4-FFF2-40B4-BE49-F238E27FC236}">
                  <a16:creationId xmlns="" xmlns:a16="http://schemas.microsoft.com/office/drawing/2014/main" id="{4DEED3C0-DC5D-48DC-8BE4-AAD3D59EA0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6">
              <a:extLst>
                <a:ext uri="{FF2B5EF4-FFF2-40B4-BE49-F238E27FC236}">
                  <a16:creationId xmlns="" xmlns:a16="http://schemas.microsoft.com/office/drawing/2014/main" id="{25D9B196-E222-4378-A879-A52B3749336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4">
              <a:extLst>
                <a:ext uri="{FF2B5EF4-FFF2-40B4-BE49-F238E27FC236}">
                  <a16:creationId xmlns="" xmlns:a16="http://schemas.microsoft.com/office/drawing/2014/main" id="{74F0D8BF-5C21-4914-A609-BFD7BFDF6C5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6">
              <a:extLst>
                <a:ext uri="{FF2B5EF4-FFF2-40B4-BE49-F238E27FC236}">
                  <a16:creationId xmlns="" xmlns:a16="http://schemas.microsoft.com/office/drawing/2014/main" id="{5792FAC4-BA95-48A9-AA06-B6F04B3FED7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="" xmlns:a16="http://schemas.microsoft.com/office/drawing/2014/main" id="{B9DA0BD9-1DA6-455D-A1AD-D3F4D08FCF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="" xmlns:a16="http://schemas.microsoft.com/office/drawing/2014/main" id="{C624920E-4BD6-4D86-AB0B-270612D0D5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="" xmlns:a16="http://schemas.microsoft.com/office/drawing/2014/main" id="{3CA609EE-9AC9-4BFB-9097-F90D8F14973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="" xmlns:a16="http://schemas.microsoft.com/office/drawing/2014/main" id="{D7AAE633-61FD-45D5-9B1E-36AC5F9B5D0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="" xmlns:a16="http://schemas.microsoft.com/office/drawing/2014/main" id="{2C29BDA0-50EA-4617-B59D-46081506B2E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="" xmlns:a16="http://schemas.microsoft.com/office/drawing/2014/main" id="{B0FC415A-1390-44A7-98CC-69C584F9001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="" xmlns:a16="http://schemas.microsoft.com/office/drawing/2014/main" id="{029F4916-D73F-4B0C-8E14-44966698FC7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="" xmlns:a16="http://schemas.microsoft.com/office/drawing/2014/main" id="{508CD296-9A3C-4C96-9752-136E9902835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="" xmlns:a16="http://schemas.microsoft.com/office/drawing/2014/main" id="{1FD20ED4-D351-4B6E-A212-BA7046950E4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="" xmlns:a16="http://schemas.microsoft.com/office/drawing/2014/main" id="{41B6DC04-3C68-468B-B655-377C609862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="" xmlns:a16="http://schemas.microsoft.com/office/drawing/2014/main" id="{C65838D8-3130-4A08-826C-8E2D331ACE4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="" xmlns:a16="http://schemas.microsoft.com/office/drawing/2014/main" id="{67C63EDA-CA6D-4C22-AFE0-17B833A21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="" xmlns:a16="http://schemas.microsoft.com/office/drawing/2014/main" id="{ECD865CB-2D48-4FD6-B383-2483C4752B8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="" xmlns:a16="http://schemas.microsoft.com/office/drawing/2014/main" id="{B7B8314F-F41A-4B7E-B0E5-9C54D6AEAE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4">
              <a:extLst>
                <a:ext uri="{FF2B5EF4-FFF2-40B4-BE49-F238E27FC236}">
                  <a16:creationId xmlns="" xmlns:a16="http://schemas.microsoft.com/office/drawing/2014/main" id="{7C009569-81FE-4C0C-A576-95DA7F1E3ED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6">
              <a:extLst>
                <a:ext uri="{FF2B5EF4-FFF2-40B4-BE49-F238E27FC236}">
                  <a16:creationId xmlns="" xmlns:a16="http://schemas.microsoft.com/office/drawing/2014/main" id="{B2A1E6E1-817C-404F-8AE5-F217248FCD6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17981"/>
            <a:ext cx="182880" cy="5468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0" y="6492876"/>
            <a:ext cx="12191999" cy="36512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3CD1EA40-7116-4FCB-9369-70F29FAA91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188959" y="617983"/>
            <a:ext cx="4003039" cy="54656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828FF28-9523-20A1-84B7-D9AB8028D2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35846" y="883985"/>
            <a:ext cx="3294204" cy="493362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впуск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сжатие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Четвёртый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0E72AD7A-793C-068E-B1AC-43A815F89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799" y="643935"/>
            <a:ext cx="4003038" cy="53373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13590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0" name="Rectangle 41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39F285-84E1-1086-5F84-EF46B3323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2006" y="681393"/>
            <a:ext cx="5140175" cy="175761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r>
              <a:rPr lang="en-US" sz="4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двигателей</a:t>
            </a:r>
            <a:r>
              <a:rPr lang="en-US" sz="4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</a:t>
            </a:r>
            <a:r>
              <a:rPr lang="en-US" sz="4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сгорания</a:t>
            </a:r>
            <a:endParaRPr lang="en-US" sz="4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A9718D0-C0C1-B96B-46C4-1CB5307AA9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02006" y="3109775"/>
            <a:ext cx="5140175" cy="7784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Бензиновый</a:t>
            </a: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дизельный</a:t>
            </a: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1" name="Rectangle 43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45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7" descr="Изображение выглядит как черн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8F3D7FF7-85D9-65AE-E9D4-3227BBA766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-107" b="-2"/>
          <a:stretch/>
        </p:blipFill>
        <p:spPr>
          <a:xfrm>
            <a:off x="934341" y="269369"/>
            <a:ext cx="5423669" cy="6356105"/>
          </a:xfrm>
          <a:prstGeom prst="rect">
            <a:avLst/>
          </a:prstGeom>
        </p:spPr>
      </p:pic>
      <p:grpSp>
        <p:nvGrpSpPr>
          <p:cNvPr id="73" name="Group 47">
            <a:extLst>
              <a:ext uri="{FF2B5EF4-FFF2-40B4-BE49-F238E27FC236}">
                <a16:creationId xmlns="" xmlns:a16="http://schemas.microsoft.com/office/drawing/2014/main" id="{5BB7B70B-173F-432C-904D-5244F375808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6798147" y="73152"/>
            <a:ext cx="1178966" cy="232963"/>
            <a:chOff x="7763256" y="73152"/>
            <a:chExt cx="1178966" cy="232963"/>
          </a:xfrm>
        </p:grpSpPr>
        <p:sp>
          <p:nvSpPr>
            <p:cNvPr id="74" name="Rectangle 64">
              <a:extLst>
                <a:ext uri="{FF2B5EF4-FFF2-40B4-BE49-F238E27FC236}">
                  <a16:creationId xmlns="" xmlns:a16="http://schemas.microsoft.com/office/drawing/2014/main" id="{A09E805E-6402-47E6-A142-F8E0A0AED7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6">
              <a:extLst>
                <a:ext uri="{FF2B5EF4-FFF2-40B4-BE49-F238E27FC236}">
                  <a16:creationId xmlns="" xmlns:a16="http://schemas.microsoft.com/office/drawing/2014/main" id="{7DA76C73-DAF6-42C7-BC45-3878F65EDE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4">
              <a:extLst>
                <a:ext uri="{FF2B5EF4-FFF2-40B4-BE49-F238E27FC236}">
                  <a16:creationId xmlns="" xmlns:a16="http://schemas.microsoft.com/office/drawing/2014/main" id="{8B54BA31-989D-4461-8CE5-2AD9698FD83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66">
              <a:extLst>
                <a:ext uri="{FF2B5EF4-FFF2-40B4-BE49-F238E27FC236}">
                  <a16:creationId xmlns="" xmlns:a16="http://schemas.microsoft.com/office/drawing/2014/main" id="{6A1B34FE-9E6F-450E-AB45-9A578C681D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64">
              <a:extLst>
                <a:ext uri="{FF2B5EF4-FFF2-40B4-BE49-F238E27FC236}">
                  <a16:creationId xmlns="" xmlns:a16="http://schemas.microsoft.com/office/drawing/2014/main" id="{1DBB7E17-92ED-4E19-8BF0-FE8D14740B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66">
              <a:extLst>
                <a:ext uri="{FF2B5EF4-FFF2-40B4-BE49-F238E27FC236}">
                  <a16:creationId xmlns="" xmlns:a16="http://schemas.microsoft.com/office/drawing/2014/main" id="{0ED1D3BE-8CB8-4EB4-B17F-936E5DB99C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64">
              <a:extLst>
                <a:ext uri="{FF2B5EF4-FFF2-40B4-BE49-F238E27FC236}">
                  <a16:creationId xmlns="" xmlns:a16="http://schemas.microsoft.com/office/drawing/2014/main" id="{DE48EAB1-5A68-41C2-A54C-AF321092B3B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66">
              <a:extLst>
                <a:ext uri="{FF2B5EF4-FFF2-40B4-BE49-F238E27FC236}">
                  <a16:creationId xmlns="" xmlns:a16="http://schemas.microsoft.com/office/drawing/2014/main" id="{AA25ACA6-C980-4F2E-9592-D9997E8172E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64">
              <a:extLst>
                <a:ext uri="{FF2B5EF4-FFF2-40B4-BE49-F238E27FC236}">
                  <a16:creationId xmlns="" xmlns:a16="http://schemas.microsoft.com/office/drawing/2014/main" id="{D202F562-21F5-4601-AA6A-321ED79C4A3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66">
              <a:extLst>
                <a:ext uri="{FF2B5EF4-FFF2-40B4-BE49-F238E27FC236}">
                  <a16:creationId xmlns="" xmlns:a16="http://schemas.microsoft.com/office/drawing/2014/main" id="{4E19B742-A05A-4CB2-B8DD-A1D6EBEC43B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64">
              <a:extLst>
                <a:ext uri="{FF2B5EF4-FFF2-40B4-BE49-F238E27FC236}">
                  <a16:creationId xmlns="" xmlns:a16="http://schemas.microsoft.com/office/drawing/2014/main" id="{3311B334-A6AC-453F-B5AC-269462143A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66">
              <a:extLst>
                <a:ext uri="{FF2B5EF4-FFF2-40B4-BE49-F238E27FC236}">
                  <a16:creationId xmlns="" xmlns:a16="http://schemas.microsoft.com/office/drawing/2014/main" id="{B7207A1D-3074-4226-9DC6-01BF7E8C72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64">
              <a:extLst>
                <a:ext uri="{FF2B5EF4-FFF2-40B4-BE49-F238E27FC236}">
                  <a16:creationId xmlns="" xmlns:a16="http://schemas.microsoft.com/office/drawing/2014/main" id="{5DA99F79-FA1E-4268-9C94-AA27C462E69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66">
              <a:extLst>
                <a:ext uri="{FF2B5EF4-FFF2-40B4-BE49-F238E27FC236}">
                  <a16:creationId xmlns="" xmlns:a16="http://schemas.microsoft.com/office/drawing/2014/main" id="{3C1EE48C-9FF6-478D-8066-332913053F1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64">
              <a:extLst>
                <a:ext uri="{FF2B5EF4-FFF2-40B4-BE49-F238E27FC236}">
                  <a16:creationId xmlns="" xmlns:a16="http://schemas.microsoft.com/office/drawing/2014/main" id="{5C9A42AB-727A-4D70-AF0A-3BAE92AFC8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66">
              <a:extLst>
                <a:ext uri="{FF2B5EF4-FFF2-40B4-BE49-F238E27FC236}">
                  <a16:creationId xmlns="" xmlns:a16="http://schemas.microsoft.com/office/drawing/2014/main" id="{9297607F-0591-4894-AB9B-C4AA353EA1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="" xmlns:a16="http://schemas.microsoft.com/office/drawing/2014/main" id="{443F1EE6-38AF-4A90-8075-C0896B707A7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66">
              <a:extLst>
                <a:ext uri="{FF2B5EF4-FFF2-40B4-BE49-F238E27FC236}">
                  <a16:creationId xmlns="" xmlns:a16="http://schemas.microsoft.com/office/drawing/2014/main" id="{46F77AA2-0668-4D0D-AC6F-33D85CB2F4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="" xmlns:a16="http://schemas.microsoft.com/office/drawing/2014/main" id="{BE367113-9B86-4065-BDC1-16444AD833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66">
              <a:extLst>
                <a:ext uri="{FF2B5EF4-FFF2-40B4-BE49-F238E27FC236}">
                  <a16:creationId xmlns="" xmlns:a16="http://schemas.microsoft.com/office/drawing/2014/main" id="{FAA975D8-3FFE-4F8F-A16F-E9DC5177905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Объект 9" descr="Изображение выглядит как черный, двигатель, бел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4C41C678-586F-57A2-1519-93897E3795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1" t="5589" r="-1225" b="40446"/>
          <a:stretch/>
        </p:blipFill>
        <p:spPr>
          <a:xfrm>
            <a:off x="6553555" y="4090135"/>
            <a:ext cx="5354193" cy="25353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9577279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E0197B7-FBD4-D9FB-C75D-8ABE77E67D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050" r="-1" b="11158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00FE561-6CED-F248-9392-5DB77CB6C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7164" y="2355012"/>
            <a:ext cx="4192541" cy="362401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двигатели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сгорания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одноцилиндровыми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увеличить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обычно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увеличивали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цилиндра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Потом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добиваться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увеличением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</a:t>
            </a:r>
            <a:r>
              <a:rPr lang="en-US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цилиндров</a:t>
            </a: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>
                <a:solidFill>
                  <a:schemeClr val="bg1"/>
                </a:solidFill>
              </a:rPr>
              <a:t/>
            </a:r>
            <a:br>
              <a:rPr lang="en-US" sz="2200" dirty="0">
                <a:solidFill>
                  <a:schemeClr val="bg1"/>
                </a:solidFill>
              </a:rPr>
            </a:b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22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5147346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17">
            <a:extLst>
              <a:ext uri="{FF2B5EF4-FFF2-40B4-BE49-F238E27FC236}">
                <a16:creationId xmlns="" xmlns:a16="http://schemas.microsoft.com/office/drawing/2014/main" id="{A2D15AA5-2D73-4A11-A8C5-045F5F4392D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19">
            <a:extLst>
              <a:ext uri="{FF2B5EF4-FFF2-40B4-BE49-F238E27FC236}">
                <a16:creationId xmlns="" xmlns:a16="http://schemas.microsoft.com/office/drawing/2014/main" id="{3CD1EA40-7116-4FCB-9369-70F29FAA91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7883" y="1"/>
            <a:ext cx="12199883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7D5F3B-0D7F-E320-03DC-AE816AED0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721805"/>
            <a:ext cx="4362615" cy="214752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современного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ДВС</a:t>
            </a:r>
          </a:p>
        </p:txBody>
      </p:sp>
      <p:sp>
        <p:nvSpPr>
          <p:cNvPr id="50" name="Rectangle 21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23">
            <a:extLst>
              <a:ext uri="{FF2B5EF4-FFF2-40B4-BE49-F238E27FC236}">
                <a16:creationId xmlns="" xmlns:a16="http://schemas.microsoft.com/office/drawing/2014/main" id="{39158FAB-5B51-448D-B57F-B977E815C0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52" name="Rectangle 64">
              <a:extLst>
                <a:ext uri="{FF2B5EF4-FFF2-40B4-BE49-F238E27FC236}">
                  <a16:creationId xmlns="" xmlns:a16="http://schemas.microsoft.com/office/drawing/2014/main" id="{522BD938-9DFF-4709-A3BD-499A2B4567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6">
              <a:extLst>
                <a:ext uri="{FF2B5EF4-FFF2-40B4-BE49-F238E27FC236}">
                  <a16:creationId xmlns="" xmlns:a16="http://schemas.microsoft.com/office/drawing/2014/main" id="{EE23561C-E245-4EC9-996E-99893D1F12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64">
              <a:extLst>
                <a:ext uri="{FF2B5EF4-FFF2-40B4-BE49-F238E27FC236}">
                  <a16:creationId xmlns="" xmlns:a16="http://schemas.microsoft.com/office/drawing/2014/main" id="{336B954F-9D36-49C3-8B2C-EC327B40A01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66">
              <a:extLst>
                <a:ext uri="{FF2B5EF4-FFF2-40B4-BE49-F238E27FC236}">
                  <a16:creationId xmlns="" xmlns:a16="http://schemas.microsoft.com/office/drawing/2014/main" id="{849AAB67-422A-4669-A954-FB5FA0631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64">
              <a:extLst>
                <a:ext uri="{FF2B5EF4-FFF2-40B4-BE49-F238E27FC236}">
                  <a16:creationId xmlns="" xmlns:a16="http://schemas.microsoft.com/office/drawing/2014/main" id="{212EC127-4771-463A-A7D7-C8B9D923DBC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6">
              <a:extLst>
                <a:ext uri="{FF2B5EF4-FFF2-40B4-BE49-F238E27FC236}">
                  <a16:creationId xmlns="" xmlns:a16="http://schemas.microsoft.com/office/drawing/2014/main" id="{C92340F8-3D1D-481C-8E6A-DBB1C5A5FD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4">
              <a:extLst>
                <a:ext uri="{FF2B5EF4-FFF2-40B4-BE49-F238E27FC236}">
                  <a16:creationId xmlns="" xmlns:a16="http://schemas.microsoft.com/office/drawing/2014/main" id="{ECCE0B4D-8F94-4455-89FE-2F37775A8DA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6">
              <a:extLst>
                <a:ext uri="{FF2B5EF4-FFF2-40B4-BE49-F238E27FC236}">
                  <a16:creationId xmlns="" xmlns:a16="http://schemas.microsoft.com/office/drawing/2014/main" id="{AA6AA56D-4829-4C1A-AB58-33D004169CB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4">
              <a:extLst>
                <a:ext uri="{FF2B5EF4-FFF2-40B4-BE49-F238E27FC236}">
                  <a16:creationId xmlns="" xmlns:a16="http://schemas.microsoft.com/office/drawing/2014/main" id="{73DE339F-48D1-468B-90E6-59A7FF98195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6">
              <a:extLst>
                <a:ext uri="{FF2B5EF4-FFF2-40B4-BE49-F238E27FC236}">
                  <a16:creationId xmlns="" xmlns:a16="http://schemas.microsoft.com/office/drawing/2014/main" id="{10ABA130-9453-4EBB-9410-3D2CE04E0D7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4">
              <a:extLst>
                <a:ext uri="{FF2B5EF4-FFF2-40B4-BE49-F238E27FC236}">
                  <a16:creationId xmlns="" xmlns:a16="http://schemas.microsoft.com/office/drawing/2014/main" id="{CBB3F52E-6FA3-4B26-9245-5420C9D6A3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6">
              <a:extLst>
                <a:ext uri="{FF2B5EF4-FFF2-40B4-BE49-F238E27FC236}">
                  <a16:creationId xmlns="" xmlns:a16="http://schemas.microsoft.com/office/drawing/2014/main" id="{E05E0729-E81C-4ABC-840F-FED6F147A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4">
              <a:extLst>
                <a:ext uri="{FF2B5EF4-FFF2-40B4-BE49-F238E27FC236}">
                  <a16:creationId xmlns="" xmlns:a16="http://schemas.microsoft.com/office/drawing/2014/main" id="{92CEFBE2-704E-4F3D-9127-BF1AAAF0BA4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6">
              <a:extLst>
                <a:ext uri="{FF2B5EF4-FFF2-40B4-BE49-F238E27FC236}">
                  <a16:creationId xmlns="" xmlns:a16="http://schemas.microsoft.com/office/drawing/2014/main" id="{59C6C9C8-8026-4DB6-95BA-15AFB5F4C4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4">
              <a:extLst>
                <a:ext uri="{FF2B5EF4-FFF2-40B4-BE49-F238E27FC236}">
                  <a16:creationId xmlns="" xmlns:a16="http://schemas.microsoft.com/office/drawing/2014/main" id="{C87A238B-F98E-42C1-80BF-9AFA328921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="" xmlns:a16="http://schemas.microsoft.com/office/drawing/2014/main" id="{1AB93E8E-CF0D-416D-B04B-53CD5FE7B35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4">
              <a:extLst>
                <a:ext uri="{FF2B5EF4-FFF2-40B4-BE49-F238E27FC236}">
                  <a16:creationId xmlns="" xmlns:a16="http://schemas.microsoft.com/office/drawing/2014/main" id="{D0F8339C-7983-42B5-8164-66D306B9C3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6">
              <a:extLst>
                <a:ext uri="{FF2B5EF4-FFF2-40B4-BE49-F238E27FC236}">
                  <a16:creationId xmlns="" xmlns:a16="http://schemas.microsoft.com/office/drawing/2014/main" id="{F44A32FF-DC2C-45E7-BE24-405D435EF2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="" xmlns:a16="http://schemas.microsoft.com/office/drawing/2014/main" id="{F4AF73CC-5BCB-4B12-BCDD-108624BF76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6">
              <a:extLst>
                <a:ext uri="{FF2B5EF4-FFF2-40B4-BE49-F238E27FC236}">
                  <a16:creationId xmlns="" xmlns:a16="http://schemas.microsoft.com/office/drawing/2014/main" id="{DE8A7978-D28E-4E84-9E09-E6083A6638C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Rectangle 45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864D0E28-6D3B-91ED-8098-0D0EA34D5B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6649" y="3531476"/>
            <a:ext cx="4362614" cy="3034862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Кривошипно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шатунный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Газораспределительный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Смазочная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питания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зажигания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охлаждения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электрического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пуска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внутренний, двигатель&#10;&#10;Автоматически созданное описание">
            <a:extLst>
              <a:ext uri="{FF2B5EF4-FFF2-40B4-BE49-F238E27FC236}">
                <a16:creationId xmlns="" xmlns:a16="http://schemas.microsoft.com/office/drawing/2014/main" id="{7622C2F7-EBCF-A697-D5F1-524AC1A59A4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r="7979" b="2"/>
          <a:stretch/>
        </p:blipFill>
        <p:spPr>
          <a:xfrm>
            <a:off x="5860472" y="730949"/>
            <a:ext cx="5731071" cy="54961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39696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52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" name="Объект 3">
            <a:extLst>
              <a:ext uri="{FF2B5EF4-FFF2-40B4-BE49-F238E27FC236}">
                <a16:creationId xmlns="" xmlns:a16="http://schemas.microsoft.com/office/drawing/2014/main" id="{8E916FE7-E2A9-C893-DD8D-42140BC75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6921" cy="6857999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F5D026-D007-8BAA-8A69-D2B6941BB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684" y="2519915"/>
            <a:ext cx="3953501" cy="1248577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2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Кривошипно</a:t>
            </a: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шатунный</a:t>
            </a: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60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80910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52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Объект 4">
            <a:extLst>
              <a:ext uri="{FF2B5EF4-FFF2-40B4-BE49-F238E27FC236}">
                <a16:creationId xmlns="" xmlns:a16="http://schemas.microsoft.com/office/drawing/2014/main" id="{87D0C765-0B40-1518-73BF-CE97BD8D37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60" r="-1" b="1397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F5D026-D007-8BAA-8A69-D2B6941BB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124" y="2641594"/>
            <a:ext cx="4496775" cy="108536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Газораспределительный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60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16624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Объект 3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83B9DD0D-7C30-52D6-B308-7F243AF834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0" b="-1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2F9181-BD81-50CD-9294-C0C71529C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684" y="1152145"/>
            <a:ext cx="3953501" cy="290343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Смазочная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endParaRPr lang="en-US" sz="5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22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836862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Объект 9">
            <a:extLst>
              <a:ext uri="{FF2B5EF4-FFF2-40B4-BE49-F238E27FC236}">
                <a16:creationId xmlns="" xmlns:a16="http://schemas.microsoft.com/office/drawing/2014/main" id="{B1630F5F-5043-24B6-CFB5-A2DAC61030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09" r="-1" b="14425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9046B0-9FC0-007A-D63D-E1A03B51D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3675" y="1152145"/>
            <a:ext cx="3676510" cy="291979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питания</a:t>
            </a:r>
            <a:endParaRPr lang="en-US" sz="5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55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16099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Объект 3">
            <a:extLst>
              <a:ext uri="{FF2B5EF4-FFF2-40B4-BE49-F238E27FC236}">
                <a16:creationId xmlns="" xmlns:a16="http://schemas.microsoft.com/office/drawing/2014/main" id="{1205A864-7B09-A6EA-67AC-953F1B3727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032" r="-1" b="14317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  <a:solidFill>
            <a:srgbClr val="EDEEE9"/>
          </a:solidFill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A81DB97-520A-9717-EDB4-E35ED18B9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684" y="1152144"/>
            <a:ext cx="3953501" cy="29483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зажигания</a:t>
            </a:r>
            <a:endParaRPr lang="en-US" sz="5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20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652104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Объект 3">
            <a:extLst>
              <a:ext uri="{FF2B5EF4-FFF2-40B4-BE49-F238E27FC236}">
                <a16:creationId xmlns="" xmlns:a16="http://schemas.microsoft.com/office/drawing/2014/main" id="{2B799637-6913-197A-2A71-DC2694EE82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628" r="3" b="12120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E0E7C20-5A91-0011-E0CA-25308F444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684" y="1152145"/>
            <a:ext cx="3953501" cy="291771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охлаждения</a:t>
            </a:r>
            <a:endParaRPr lang="en-US" sz="5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27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96105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="" xmlns:a16="http://schemas.microsoft.com/office/drawing/2014/main" id="{359A3DB9-EE7D-4798-881E-074BF03110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90353A7B-B248-4CE7-83DC-BBAAC9B401F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Объект 3" descr="Изображение выглядит как вагон, лошадиные, нарисованный, транспорт&#10;&#10;Автоматически созданное описание">
            <a:extLst>
              <a:ext uri="{FF2B5EF4-FFF2-40B4-BE49-F238E27FC236}">
                <a16:creationId xmlns="" xmlns:a16="http://schemas.microsoft.com/office/drawing/2014/main" id="{CDC0E05E-B73E-8E0D-EBFF-59C053F12B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006" r="-1" b="-1"/>
          <a:stretch/>
        </p:blipFill>
        <p:spPr>
          <a:xfrm>
            <a:off x="54865" y="-1"/>
            <a:ext cx="12137136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EDFBDD-1521-6762-2AD6-5B086A4C7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445" y="2382948"/>
            <a:ext cx="9783966" cy="2253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двухсот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назад</a:t>
            </a: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единственным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средством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передвижения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лошади</a:t>
            </a:r>
            <a:r>
              <a:rPr lang="en-US" sz="3700" dirty="0">
                <a:solidFill>
                  <a:schemeClr val="bg1"/>
                </a:solidFill>
              </a:rPr>
              <a:t/>
            </a:r>
            <a:br>
              <a:rPr lang="en-US" sz="3700" dirty="0">
                <a:solidFill>
                  <a:schemeClr val="bg1"/>
                </a:solidFill>
              </a:rPr>
            </a:br>
            <a:endParaRPr lang="en-US" sz="3700" dirty="0">
              <a:solidFill>
                <a:schemeClr val="bg1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DC966D94-1B7E-4ACD-9EB6-7214DDFD6B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4864" y="2029937"/>
            <a:ext cx="346062" cy="765249"/>
            <a:chOff x="68916" y="2029937"/>
            <a:chExt cx="346062" cy="765249"/>
          </a:xfrm>
        </p:grpSpPr>
        <p:sp>
          <p:nvSpPr>
            <p:cNvPr id="57" name="Rectangle 2">
              <a:extLst>
                <a:ext uri="{FF2B5EF4-FFF2-40B4-BE49-F238E27FC236}">
                  <a16:creationId xmlns="" xmlns:a16="http://schemas.microsoft.com/office/drawing/2014/main" id="{687F7B32-D818-4742-B106-B869340899E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029937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9">
              <a:extLst>
                <a:ext uri="{FF2B5EF4-FFF2-40B4-BE49-F238E27FC236}">
                  <a16:creationId xmlns="" xmlns:a16="http://schemas.microsoft.com/office/drawing/2014/main" id="{6AE6060E-1814-4F25-9FE2-90409865C17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206442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2">
              <a:extLst>
                <a:ext uri="{FF2B5EF4-FFF2-40B4-BE49-F238E27FC236}">
                  <a16:creationId xmlns="" xmlns:a16="http://schemas.microsoft.com/office/drawing/2014/main" id="{4A5D8FDF-F46F-41F3-83D8-89A83E158C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382948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4">
              <a:extLst>
                <a:ext uri="{FF2B5EF4-FFF2-40B4-BE49-F238E27FC236}">
                  <a16:creationId xmlns="" xmlns:a16="http://schemas.microsoft.com/office/drawing/2014/main" id="{50B0099B-6A05-458D-8D65-EF293FF2A54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559453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6">
              <a:extLst>
                <a:ext uri="{FF2B5EF4-FFF2-40B4-BE49-F238E27FC236}">
                  <a16:creationId xmlns="" xmlns:a16="http://schemas.microsoft.com/office/drawing/2014/main" id="{47763543-B023-430A-B60F-F3A8540BBBA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735959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2">
              <a:extLst>
                <a:ext uri="{FF2B5EF4-FFF2-40B4-BE49-F238E27FC236}">
                  <a16:creationId xmlns="" xmlns:a16="http://schemas.microsoft.com/office/drawing/2014/main" id="{4D65B6E4-7D36-4D15-8EB9-F67A34AB9A7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029937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59">
              <a:extLst>
                <a:ext uri="{FF2B5EF4-FFF2-40B4-BE49-F238E27FC236}">
                  <a16:creationId xmlns="" xmlns:a16="http://schemas.microsoft.com/office/drawing/2014/main" id="{FC0A8A81-3BB1-469A-B8AF-0A57C966A6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206442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2">
              <a:extLst>
                <a:ext uri="{FF2B5EF4-FFF2-40B4-BE49-F238E27FC236}">
                  <a16:creationId xmlns="" xmlns:a16="http://schemas.microsoft.com/office/drawing/2014/main" id="{E8BE9977-545A-4F44-A213-96ADBF776B9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382948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="" xmlns:a16="http://schemas.microsoft.com/office/drawing/2014/main" id="{B887E2B7-810C-476E-94EF-CDABCBF2796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559453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="" xmlns:a16="http://schemas.microsoft.com/office/drawing/2014/main" id="{6236C21A-EA15-4316-A685-3BE68CADD23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735959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2">
              <a:extLst>
                <a:ext uri="{FF2B5EF4-FFF2-40B4-BE49-F238E27FC236}">
                  <a16:creationId xmlns="" xmlns:a16="http://schemas.microsoft.com/office/drawing/2014/main" id="{58D44858-6372-4B9F-B3B2-312447F0E0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029937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59">
              <a:extLst>
                <a:ext uri="{FF2B5EF4-FFF2-40B4-BE49-F238E27FC236}">
                  <a16:creationId xmlns="" xmlns:a16="http://schemas.microsoft.com/office/drawing/2014/main" id="{753327C4-C04D-4967-98EE-B4C55355F72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206442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2">
              <a:extLst>
                <a:ext uri="{FF2B5EF4-FFF2-40B4-BE49-F238E27FC236}">
                  <a16:creationId xmlns="" xmlns:a16="http://schemas.microsoft.com/office/drawing/2014/main" id="{F5131B34-7695-4EF8-99BB-A8E1FD507E3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382948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="" xmlns:a16="http://schemas.microsoft.com/office/drawing/2014/main" id="{B5AF9EA1-7B5A-46D7-B2F5-EE87B3E42C2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559453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6">
              <a:extLst>
                <a:ext uri="{FF2B5EF4-FFF2-40B4-BE49-F238E27FC236}">
                  <a16:creationId xmlns="" xmlns:a16="http://schemas.microsoft.com/office/drawing/2014/main" id="{45C15713-468D-4345-AE27-F415F4A11BC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735959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C1F12EE2-E42B-4EC0-82D3-A65F7CCD8F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0" y="3283022"/>
            <a:ext cx="12182856" cy="3574975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E3E51905-F374-4E1A-97CF-B741584B74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829580" y="6501384"/>
            <a:ext cx="10303059" cy="35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30948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Объект 3">
            <a:extLst>
              <a:ext uri="{FF2B5EF4-FFF2-40B4-BE49-F238E27FC236}">
                <a16:creationId xmlns="" xmlns:a16="http://schemas.microsoft.com/office/drawing/2014/main" id="{AD74EF57-9826-FD74-E26C-7056DDCEB5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052" r="-1" b="13953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5CA989-55F1-E2BB-C4DB-EC262A1E4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684" y="1152144"/>
            <a:ext cx="3953501" cy="307239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4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электрического</a:t>
            </a:r>
            <a:r>
              <a:rPr lang="en-US" sz="4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пуска</a:t>
            </a:r>
            <a:r>
              <a:rPr lang="en-US" sz="4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</a:t>
            </a:r>
            <a:endParaRPr lang="en-US" sz="4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22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152403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="" xmlns:a16="http://schemas.microsoft.com/office/drawing/2014/main" id="{0450C687-86B5-4248-BEBB-0B59B79770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3CD1EA40-7116-4FCB-9369-70F29FAA91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06663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805669-41A9-DA47-52E7-6459BA5EA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721805"/>
            <a:ext cx="4264888" cy="222199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r>
              <a:rPr lang="en-US" sz="4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4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4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A9B4CF53-BC95-46A2-B37D-D05450472B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55" name="Rectangle 64">
              <a:extLst>
                <a:ext uri="{FF2B5EF4-FFF2-40B4-BE49-F238E27FC236}">
                  <a16:creationId xmlns="" xmlns:a16="http://schemas.microsoft.com/office/drawing/2014/main" id="{82FB6946-B6BC-49D3-BB97-5BB97BCDA6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66">
              <a:extLst>
                <a:ext uri="{FF2B5EF4-FFF2-40B4-BE49-F238E27FC236}">
                  <a16:creationId xmlns="" xmlns:a16="http://schemas.microsoft.com/office/drawing/2014/main" id="{D7D05801-3139-44B5-9BA4-80BF38143E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4">
              <a:extLst>
                <a:ext uri="{FF2B5EF4-FFF2-40B4-BE49-F238E27FC236}">
                  <a16:creationId xmlns="" xmlns:a16="http://schemas.microsoft.com/office/drawing/2014/main" id="{C1285406-A9A8-420E-B8E4-793B60049A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="" xmlns:a16="http://schemas.microsoft.com/office/drawing/2014/main" id="{8B3D20EE-1C4E-4D4C-BCA6-8EDFF7C5047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="" xmlns:a16="http://schemas.microsoft.com/office/drawing/2014/main" id="{C1515A89-664B-462C-9F5A-1E58EC54BF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="" xmlns:a16="http://schemas.microsoft.com/office/drawing/2014/main" id="{A3161A7D-FA76-4326-BAB9-6E0233A01AC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4">
              <a:extLst>
                <a:ext uri="{FF2B5EF4-FFF2-40B4-BE49-F238E27FC236}">
                  <a16:creationId xmlns="" xmlns:a16="http://schemas.microsoft.com/office/drawing/2014/main" id="{AA24BE7B-1AAC-463B-9FEF-7590317F454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="" xmlns:a16="http://schemas.microsoft.com/office/drawing/2014/main" id="{56AB4F15-4844-457A-AF46-3D1D1AE3404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4">
              <a:extLst>
                <a:ext uri="{FF2B5EF4-FFF2-40B4-BE49-F238E27FC236}">
                  <a16:creationId xmlns="" xmlns:a16="http://schemas.microsoft.com/office/drawing/2014/main" id="{2260C4BD-CAAF-4776-AD3C-8449E47500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6">
              <a:extLst>
                <a:ext uri="{FF2B5EF4-FFF2-40B4-BE49-F238E27FC236}">
                  <a16:creationId xmlns="" xmlns:a16="http://schemas.microsoft.com/office/drawing/2014/main" id="{BFEFE041-1ED6-448D-AB61-539755AB96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="" xmlns:a16="http://schemas.microsoft.com/office/drawing/2014/main" id="{91B5294C-A473-487E-B001-D0B9E60EA6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="" xmlns:a16="http://schemas.microsoft.com/office/drawing/2014/main" id="{1CB2FBA8-54F5-4AAC-A317-EE8CD705E58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="" xmlns:a16="http://schemas.microsoft.com/office/drawing/2014/main" id="{260C043C-3DD1-45AE-8C57-3B00D0583EE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="" xmlns:a16="http://schemas.microsoft.com/office/drawing/2014/main" id="{2AF05C5C-202A-4D8F-BE6C-10BBC01B04F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4">
              <a:extLst>
                <a:ext uri="{FF2B5EF4-FFF2-40B4-BE49-F238E27FC236}">
                  <a16:creationId xmlns="" xmlns:a16="http://schemas.microsoft.com/office/drawing/2014/main" id="{D5F0CE7E-3C13-48B7-B758-56D1ECF993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="" xmlns:a16="http://schemas.microsoft.com/office/drawing/2014/main" id="{62231363-AC94-4C4D-A832-B5F6C25F028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4">
              <a:extLst>
                <a:ext uri="{FF2B5EF4-FFF2-40B4-BE49-F238E27FC236}">
                  <a16:creationId xmlns="" xmlns:a16="http://schemas.microsoft.com/office/drawing/2014/main" id="{109068F2-E473-4D37-8B86-E277B12CE23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6">
              <a:extLst>
                <a:ext uri="{FF2B5EF4-FFF2-40B4-BE49-F238E27FC236}">
                  <a16:creationId xmlns="" xmlns:a16="http://schemas.microsoft.com/office/drawing/2014/main" id="{69243EA3-CC31-43A5-B7BA-8077D99453B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4">
              <a:extLst>
                <a:ext uri="{FF2B5EF4-FFF2-40B4-BE49-F238E27FC236}">
                  <a16:creationId xmlns="" xmlns:a16="http://schemas.microsoft.com/office/drawing/2014/main" id="{81597D69-9411-4FE0-9741-385ED1D45C9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6">
              <a:extLst>
                <a:ext uri="{FF2B5EF4-FFF2-40B4-BE49-F238E27FC236}">
                  <a16:creationId xmlns="" xmlns:a16="http://schemas.microsoft.com/office/drawing/2014/main" id="{AEC6CFC5-C230-4B82-B3DA-852FC60C2E6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6D15F2F-F2F5-4E2C-68AD-A118EFE3B0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6648" y="3531476"/>
            <a:ext cx="4264888" cy="3034862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двигателей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чрезвычайно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приводят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теплоходы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тепловозы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суда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автомобиль&#10;&#10;Автоматически созданное описание">
            <a:extLst>
              <a:ext uri="{FF2B5EF4-FFF2-40B4-BE49-F238E27FC236}">
                <a16:creationId xmlns="" xmlns:a16="http://schemas.microsoft.com/office/drawing/2014/main" id="{A18ED361-69FC-C3C0-EE84-289EFC2498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684" r="19227"/>
          <a:stretch/>
        </p:blipFill>
        <p:spPr>
          <a:xfrm>
            <a:off x="6377040" y="370776"/>
            <a:ext cx="5526788" cy="61164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938310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0" name="Rectangle 109">
            <a:extLst>
              <a:ext uri="{FF2B5EF4-FFF2-40B4-BE49-F238E27FC236}">
                <a16:creationId xmlns="" xmlns:a16="http://schemas.microsoft.com/office/drawing/2014/main" id="{0450C687-86B5-4248-BEBB-0B59B79770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>
            <a:extLst>
              <a:ext uri="{FF2B5EF4-FFF2-40B4-BE49-F238E27FC236}">
                <a16:creationId xmlns="" xmlns:a16="http://schemas.microsoft.com/office/drawing/2014/main" id="{3CD1EA40-7116-4FCB-9369-70F29FAA91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06663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A008FB-A358-03AF-652A-6822895D9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721805"/>
            <a:ext cx="4264888" cy="222199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2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</a:t>
            </a:r>
            <a:r>
              <a:rPr lang="en-US" sz="42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</a:t>
            </a:r>
            <a:r>
              <a:rPr lang="en-US" sz="42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en-US" sz="4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>
            <a:extLst>
              <a:ext uri="{FF2B5EF4-FFF2-40B4-BE49-F238E27FC236}">
                <a16:creationId xmlns="" xmlns:a16="http://schemas.microsoft.com/office/drawing/2014/main" id="{A9B4CF53-BC95-46A2-B37D-D05450472B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117" name="Rectangle 64">
              <a:extLst>
                <a:ext uri="{FF2B5EF4-FFF2-40B4-BE49-F238E27FC236}">
                  <a16:creationId xmlns="" xmlns:a16="http://schemas.microsoft.com/office/drawing/2014/main" id="{82FB6946-B6BC-49D3-BB97-5BB97BCDA6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66">
              <a:extLst>
                <a:ext uri="{FF2B5EF4-FFF2-40B4-BE49-F238E27FC236}">
                  <a16:creationId xmlns="" xmlns:a16="http://schemas.microsoft.com/office/drawing/2014/main" id="{D7D05801-3139-44B5-9BA4-80BF38143E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64">
              <a:extLst>
                <a:ext uri="{FF2B5EF4-FFF2-40B4-BE49-F238E27FC236}">
                  <a16:creationId xmlns="" xmlns:a16="http://schemas.microsoft.com/office/drawing/2014/main" id="{C1285406-A9A8-420E-B8E4-793B60049A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66">
              <a:extLst>
                <a:ext uri="{FF2B5EF4-FFF2-40B4-BE49-F238E27FC236}">
                  <a16:creationId xmlns="" xmlns:a16="http://schemas.microsoft.com/office/drawing/2014/main" id="{8B3D20EE-1C4E-4D4C-BCA6-8EDFF7C5047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64">
              <a:extLst>
                <a:ext uri="{FF2B5EF4-FFF2-40B4-BE49-F238E27FC236}">
                  <a16:creationId xmlns="" xmlns:a16="http://schemas.microsoft.com/office/drawing/2014/main" id="{C1515A89-664B-462C-9F5A-1E58EC54BF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 66">
              <a:extLst>
                <a:ext uri="{FF2B5EF4-FFF2-40B4-BE49-F238E27FC236}">
                  <a16:creationId xmlns="" xmlns:a16="http://schemas.microsoft.com/office/drawing/2014/main" id="{A3161A7D-FA76-4326-BAB9-6E0233A01AC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 64">
              <a:extLst>
                <a:ext uri="{FF2B5EF4-FFF2-40B4-BE49-F238E27FC236}">
                  <a16:creationId xmlns="" xmlns:a16="http://schemas.microsoft.com/office/drawing/2014/main" id="{AA24BE7B-1AAC-463B-9FEF-7590317F454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66">
              <a:extLst>
                <a:ext uri="{FF2B5EF4-FFF2-40B4-BE49-F238E27FC236}">
                  <a16:creationId xmlns="" xmlns:a16="http://schemas.microsoft.com/office/drawing/2014/main" id="{56AB4F15-4844-457A-AF46-3D1D1AE3404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 64">
              <a:extLst>
                <a:ext uri="{FF2B5EF4-FFF2-40B4-BE49-F238E27FC236}">
                  <a16:creationId xmlns="" xmlns:a16="http://schemas.microsoft.com/office/drawing/2014/main" id="{2260C4BD-CAAF-4776-AD3C-8449E47500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 66">
              <a:extLst>
                <a:ext uri="{FF2B5EF4-FFF2-40B4-BE49-F238E27FC236}">
                  <a16:creationId xmlns="" xmlns:a16="http://schemas.microsoft.com/office/drawing/2014/main" id="{BFEFE041-1ED6-448D-AB61-539755AB96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 64">
              <a:extLst>
                <a:ext uri="{FF2B5EF4-FFF2-40B4-BE49-F238E27FC236}">
                  <a16:creationId xmlns="" xmlns:a16="http://schemas.microsoft.com/office/drawing/2014/main" id="{91B5294C-A473-487E-B001-D0B9E60EA6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Rectangle 66">
              <a:extLst>
                <a:ext uri="{FF2B5EF4-FFF2-40B4-BE49-F238E27FC236}">
                  <a16:creationId xmlns="" xmlns:a16="http://schemas.microsoft.com/office/drawing/2014/main" id="{1CB2FBA8-54F5-4AAC-A317-EE8CD705E58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 64">
              <a:extLst>
                <a:ext uri="{FF2B5EF4-FFF2-40B4-BE49-F238E27FC236}">
                  <a16:creationId xmlns="" xmlns:a16="http://schemas.microsoft.com/office/drawing/2014/main" id="{260C043C-3DD1-45AE-8C57-3B00D0583EE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Rectangle 66">
              <a:extLst>
                <a:ext uri="{FF2B5EF4-FFF2-40B4-BE49-F238E27FC236}">
                  <a16:creationId xmlns="" xmlns:a16="http://schemas.microsoft.com/office/drawing/2014/main" id="{2AF05C5C-202A-4D8F-BE6C-10BBC01B04F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Rectangle 64">
              <a:extLst>
                <a:ext uri="{FF2B5EF4-FFF2-40B4-BE49-F238E27FC236}">
                  <a16:creationId xmlns="" xmlns:a16="http://schemas.microsoft.com/office/drawing/2014/main" id="{D5F0CE7E-3C13-48B7-B758-56D1ECF993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 66">
              <a:extLst>
                <a:ext uri="{FF2B5EF4-FFF2-40B4-BE49-F238E27FC236}">
                  <a16:creationId xmlns="" xmlns:a16="http://schemas.microsoft.com/office/drawing/2014/main" id="{62231363-AC94-4C4D-A832-B5F6C25F028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 64">
              <a:extLst>
                <a:ext uri="{FF2B5EF4-FFF2-40B4-BE49-F238E27FC236}">
                  <a16:creationId xmlns="" xmlns:a16="http://schemas.microsoft.com/office/drawing/2014/main" id="{109068F2-E473-4D37-8B86-E277B12CE23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Rectangle 66">
              <a:extLst>
                <a:ext uri="{FF2B5EF4-FFF2-40B4-BE49-F238E27FC236}">
                  <a16:creationId xmlns="" xmlns:a16="http://schemas.microsoft.com/office/drawing/2014/main" id="{69243EA3-CC31-43A5-B7BA-8077D99453B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Rectangle 64">
              <a:extLst>
                <a:ext uri="{FF2B5EF4-FFF2-40B4-BE49-F238E27FC236}">
                  <a16:creationId xmlns="" xmlns:a16="http://schemas.microsoft.com/office/drawing/2014/main" id="{81597D69-9411-4FE0-9741-385ED1D45C9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Rectangle 66">
              <a:extLst>
                <a:ext uri="{FF2B5EF4-FFF2-40B4-BE49-F238E27FC236}">
                  <a16:creationId xmlns="" xmlns:a16="http://schemas.microsoft.com/office/drawing/2014/main" id="{AEC6CFC5-C230-4B82-B3DA-852FC60C2E6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Rectangle 137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9D2459A-1847-F881-C7E9-2C10675EBA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6648" y="3531476"/>
            <a:ext cx="4264888" cy="3034862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Комплексная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состоянием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концентрации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также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внешний, небо, природа, дым&#10;&#10;Автоматически созданное описание">
            <a:extLst>
              <a:ext uri="{FF2B5EF4-FFF2-40B4-BE49-F238E27FC236}">
                <a16:creationId xmlns="" xmlns:a16="http://schemas.microsoft.com/office/drawing/2014/main" id="{3313772C-E9CD-9205-1D30-E2777CFE070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29227" r="8971" b="-1"/>
          <a:stretch/>
        </p:blipFill>
        <p:spPr>
          <a:xfrm>
            <a:off x="6377040" y="444333"/>
            <a:ext cx="5526788" cy="59693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16194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10">
            <a:extLst>
              <a:ext uri="{FF2B5EF4-FFF2-40B4-BE49-F238E27FC236}">
                <a16:creationId xmlns="" xmlns:a16="http://schemas.microsoft.com/office/drawing/2014/main" id="{0450C687-86B5-4248-BEBB-0B59B79770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12">
            <a:extLst>
              <a:ext uri="{FF2B5EF4-FFF2-40B4-BE49-F238E27FC236}">
                <a16:creationId xmlns="" xmlns:a16="http://schemas.microsoft.com/office/drawing/2014/main" id="{3CD1EA40-7116-4FCB-9369-70F29FAA91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06663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1EDA252-5E9D-95D9-71A3-7B9A1E418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721805"/>
            <a:ext cx="4350444" cy="222199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2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Переносные</a:t>
            </a:r>
            <a:r>
              <a:rPr lang="en-US" sz="42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газоанализаторы</a:t>
            </a:r>
            <a:endParaRPr lang="en-US" sz="4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14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16">
            <a:extLst>
              <a:ext uri="{FF2B5EF4-FFF2-40B4-BE49-F238E27FC236}">
                <a16:creationId xmlns="" xmlns:a16="http://schemas.microsoft.com/office/drawing/2014/main" id="{A9B4CF53-BC95-46A2-B37D-D05450472B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45" name="Rectangle 64">
              <a:extLst>
                <a:ext uri="{FF2B5EF4-FFF2-40B4-BE49-F238E27FC236}">
                  <a16:creationId xmlns="" xmlns:a16="http://schemas.microsoft.com/office/drawing/2014/main" id="{82FB6946-B6BC-49D3-BB97-5BB97BCDA6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66">
              <a:extLst>
                <a:ext uri="{FF2B5EF4-FFF2-40B4-BE49-F238E27FC236}">
                  <a16:creationId xmlns="" xmlns:a16="http://schemas.microsoft.com/office/drawing/2014/main" id="{D7D05801-3139-44B5-9BA4-80BF38143E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64">
              <a:extLst>
                <a:ext uri="{FF2B5EF4-FFF2-40B4-BE49-F238E27FC236}">
                  <a16:creationId xmlns="" xmlns:a16="http://schemas.microsoft.com/office/drawing/2014/main" id="{C1285406-A9A8-420E-B8E4-793B60049A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66">
              <a:extLst>
                <a:ext uri="{FF2B5EF4-FFF2-40B4-BE49-F238E27FC236}">
                  <a16:creationId xmlns="" xmlns:a16="http://schemas.microsoft.com/office/drawing/2014/main" id="{8B3D20EE-1C4E-4D4C-BCA6-8EDFF7C5047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64">
              <a:extLst>
                <a:ext uri="{FF2B5EF4-FFF2-40B4-BE49-F238E27FC236}">
                  <a16:creationId xmlns="" xmlns:a16="http://schemas.microsoft.com/office/drawing/2014/main" id="{C1515A89-664B-462C-9F5A-1E58EC54BF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66">
              <a:extLst>
                <a:ext uri="{FF2B5EF4-FFF2-40B4-BE49-F238E27FC236}">
                  <a16:creationId xmlns="" xmlns:a16="http://schemas.microsoft.com/office/drawing/2014/main" id="{A3161A7D-FA76-4326-BAB9-6E0233A01AC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64">
              <a:extLst>
                <a:ext uri="{FF2B5EF4-FFF2-40B4-BE49-F238E27FC236}">
                  <a16:creationId xmlns="" xmlns:a16="http://schemas.microsoft.com/office/drawing/2014/main" id="{AA24BE7B-1AAC-463B-9FEF-7590317F454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6">
              <a:extLst>
                <a:ext uri="{FF2B5EF4-FFF2-40B4-BE49-F238E27FC236}">
                  <a16:creationId xmlns="" xmlns:a16="http://schemas.microsoft.com/office/drawing/2014/main" id="{56AB4F15-4844-457A-AF46-3D1D1AE3404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4">
              <a:extLst>
                <a:ext uri="{FF2B5EF4-FFF2-40B4-BE49-F238E27FC236}">
                  <a16:creationId xmlns="" xmlns:a16="http://schemas.microsoft.com/office/drawing/2014/main" id="{2260C4BD-CAAF-4776-AD3C-8449E47500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66">
              <a:extLst>
                <a:ext uri="{FF2B5EF4-FFF2-40B4-BE49-F238E27FC236}">
                  <a16:creationId xmlns="" xmlns:a16="http://schemas.microsoft.com/office/drawing/2014/main" id="{BFEFE041-1ED6-448D-AB61-539755AB96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64">
              <a:extLst>
                <a:ext uri="{FF2B5EF4-FFF2-40B4-BE49-F238E27FC236}">
                  <a16:creationId xmlns="" xmlns:a16="http://schemas.microsoft.com/office/drawing/2014/main" id="{91B5294C-A473-487E-B001-D0B9E60EA6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66">
              <a:extLst>
                <a:ext uri="{FF2B5EF4-FFF2-40B4-BE49-F238E27FC236}">
                  <a16:creationId xmlns="" xmlns:a16="http://schemas.microsoft.com/office/drawing/2014/main" id="{1CB2FBA8-54F5-4AAC-A317-EE8CD705E58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4">
              <a:extLst>
                <a:ext uri="{FF2B5EF4-FFF2-40B4-BE49-F238E27FC236}">
                  <a16:creationId xmlns="" xmlns:a16="http://schemas.microsoft.com/office/drawing/2014/main" id="{260C043C-3DD1-45AE-8C57-3B00D0583EE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="" xmlns:a16="http://schemas.microsoft.com/office/drawing/2014/main" id="{2AF05C5C-202A-4D8F-BE6C-10BBC01B04F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="" xmlns:a16="http://schemas.microsoft.com/office/drawing/2014/main" id="{D5F0CE7E-3C13-48B7-B758-56D1ECF993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="" xmlns:a16="http://schemas.microsoft.com/office/drawing/2014/main" id="{62231363-AC94-4C4D-A832-B5F6C25F028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4">
              <a:extLst>
                <a:ext uri="{FF2B5EF4-FFF2-40B4-BE49-F238E27FC236}">
                  <a16:creationId xmlns="" xmlns:a16="http://schemas.microsoft.com/office/drawing/2014/main" id="{109068F2-E473-4D37-8B86-E277B12CE23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="" xmlns:a16="http://schemas.microsoft.com/office/drawing/2014/main" id="{69243EA3-CC31-43A5-B7BA-8077D99453B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4">
              <a:extLst>
                <a:ext uri="{FF2B5EF4-FFF2-40B4-BE49-F238E27FC236}">
                  <a16:creationId xmlns="" xmlns:a16="http://schemas.microsoft.com/office/drawing/2014/main" id="{81597D69-9411-4FE0-9741-385ED1D45C9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6">
              <a:extLst>
                <a:ext uri="{FF2B5EF4-FFF2-40B4-BE49-F238E27FC236}">
                  <a16:creationId xmlns="" xmlns:a16="http://schemas.microsoft.com/office/drawing/2014/main" id="{AEC6CFC5-C230-4B82-B3DA-852FC60C2E6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Rectangle 38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828F659-8129-0F68-60F2-DBCD23042E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6648" y="3429000"/>
            <a:ext cx="4745054" cy="3137338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ряда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сфере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экологического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зоны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также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целей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требуется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производить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точках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оснащенных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розетками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электропитания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45BF92A-0650-6F00-0814-4F9FCABB3F2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653" r="653"/>
          <a:stretch>
            <a:fillRect/>
          </a:stretch>
        </p:blipFill>
        <p:spPr>
          <a:xfrm>
            <a:off x="6377040" y="1245030"/>
            <a:ext cx="5526788" cy="43679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077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5">
            <a:extLst>
              <a:ext uri="{FF2B5EF4-FFF2-40B4-BE49-F238E27FC236}">
                <a16:creationId xmlns="" xmlns:a16="http://schemas.microsoft.com/office/drawing/2014/main" id="{A59D69FB-9DA8-45F0-A355-D3FE58E3BC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7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9">
            <a:extLst>
              <a:ext uri="{FF2B5EF4-FFF2-40B4-BE49-F238E27FC236}">
                <a16:creationId xmlns="" xmlns:a16="http://schemas.microsoft.com/office/drawing/2014/main" id="{9D800584-727A-48CF-8223-244AD9717C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6967" y="0"/>
            <a:ext cx="11585033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6D593FB-7AF6-2E30-1E19-0ADA2377E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9" y="721805"/>
            <a:ext cx="10258732" cy="2147520"/>
          </a:xfrm>
        </p:spPr>
        <p:txBody>
          <a:bodyPr anchor="b">
            <a:normAutofit/>
          </a:bodyPr>
          <a:lstStyle/>
          <a:p>
            <a: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выхлопных газов бензиновых и дизельных двигателей (г/мин)</a:t>
            </a:r>
            <a:br>
              <a:rPr lang="ru-RU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700" dirty="0"/>
          </a:p>
        </p:txBody>
      </p:sp>
      <p:grpSp>
        <p:nvGrpSpPr>
          <p:cNvPr id="17" name="Group 21">
            <a:extLst>
              <a:ext uri="{FF2B5EF4-FFF2-40B4-BE49-F238E27FC236}">
                <a16:creationId xmlns="" xmlns:a16="http://schemas.microsoft.com/office/drawing/2014/main" id="{A050C9B1-9793-4ED0-9883-0876E4BA054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5422392" y="64008"/>
            <a:chExt cx="1178966" cy="232963"/>
          </a:xfrm>
        </p:grpSpPr>
        <p:sp>
          <p:nvSpPr>
            <p:cNvPr id="19" name="Rectangle 64">
              <a:extLst>
                <a:ext uri="{FF2B5EF4-FFF2-40B4-BE49-F238E27FC236}">
                  <a16:creationId xmlns="" xmlns:a16="http://schemas.microsoft.com/office/drawing/2014/main" id="{AADE3C07-06D1-4A6D-A672-E68E1C2F9E5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922213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6">
              <a:extLst>
                <a:ext uri="{FF2B5EF4-FFF2-40B4-BE49-F238E27FC236}">
                  <a16:creationId xmlns="" xmlns:a16="http://schemas.microsoft.com/office/drawing/2014/main" id="{A7E4D56B-0D08-41D0-813D-A05034047B5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922213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4">
              <a:extLst>
                <a:ext uri="{FF2B5EF4-FFF2-40B4-BE49-F238E27FC236}">
                  <a16:creationId xmlns="" xmlns:a16="http://schemas.microsoft.com/office/drawing/2014/main" id="{03033D49-C661-40C1-A139-5635B080014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797258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66">
              <a:extLst>
                <a:ext uri="{FF2B5EF4-FFF2-40B4-BE49-F238E27FC236}">
                  <a16:creationId xmlns="" xmlns:a16="http://schemas.microsoft.com/office/drawing/2014/main" id="{5134C68B-0330-4662-8649-61F47408A84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797258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64">
              <a:extLst>
                <a:ext uri="{FF2B5EF4-FFF2-40B4-BE49-F238E27FC236}">
                  <a16:creationId xmlns="" xmlns:a16="http://schemas.microsoft.com/office/drawing/2014/main" id="{AC854A3C-C784-4166-92F1-24D6938C9C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672303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66">
              <a:extLst>
                <a:ext uri="{FF2B5EF4-FFF2-40B4-BE49-F238E27FC236}">
                  <a16:creationId xmlns="" xmlns:a16="http://schemas.microsoft.com/office/drawing/2014/main" id="{DCAA18AA-644A-4FE2-9A5B-25C3B85AB07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672303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64">
              <a:extLst>
                <a:ext uri="{FF2B5EF4-FFF2-40B4-BE49-F238E27FC236}">
                  <a16:creationId xmlns="" xmlns:a16="http://schemas.microsoft.com/office/drawing/2014/main" id="{0866AF67-242C-40D5-8125-090B5DEF1E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547347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66">
              <a:extLst>
                <a:ext uri="{FF2B5EF4-FFF2-40B4-BE49-F238E27FC236}">
                  <a16:creationId xmlns="" xmlns:a16="http://schemas.microsoft.com/office/drawing/2014/main" id="{801CE526-2A0D-4E32-AA7D-81D838B2AC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547347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64">
              <a:extLst>
                <a:ext uri="{FF2B5EF4-FFF2-40B4-BE49-F238E27FC236}">
                  <a16:creationId xmlns="" xmlns:a16="http://schemas.microsoft.com/office/drawing/2014/main" id="{B47E2337-B313-4A28-85F3-3C47B01489D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422392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66">
              <a:extLst>
                <a:ext uri="{FF2B5EF4-FFF2-40B4-BE49-F238E27FC236}">
                  <a16:creationId xmlns="" xmlns:a16="http://schemas.microsoft.com/office/drawing/2014/main" id="{09909ABF-9A15-488E-B32F-C84175BB82A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422392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4">
              <a:extLst>
                <a:ext uri="{FF2B5EF4-FFF2-40B4-BE49-F238E27FC236}">
                  <a16:creationId xmlns="" xmlns:a16="http://schemas.microsoft.com/office/drawing/2014/main" id="{0A09540B-C5CA-414C-84BC-408974C46D6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546990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6">
              <a:extLst>
                <a:ext uri="{FF2B5EF4-FFF2-40B4-BE49-F238E27FC236}">
                  <a16:creationId xmlns="" xmlns:a16="http://schemas.microsoft.com/office/drawing/2014/main" id="{9FB61294-F147-4A15-A22C-AA6F2964BD5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546990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64">
              <a:extLst>
                <a:ext uri="{FF2B5EF4-FFF2-40B4-BE49-F238E27FC236}">
                  <a16:creationId xmlns="" xmlns:a16="http://schemas.microsoft.com/office/drawing/2014/main" id="{63A521B1-B8FD-4034-9318-4D847C5084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422035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66">
              <a:extLst>
                <a:ext uri="{FF2B5EF4-FFF2-40B4-BE49-F238E27FC236}">
                  <a16:creationId xmlns="" xmlns:a16="http://schemas.microsoft.com/office/drawing/2014/main" id="{63411C6F-8F07-43F6-8FA9-6543DB766F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422035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4">
              <a:extLst>
                <a:ext uri="{FF2B5EF4-FFF2-40B4-BE49-F238E27FC236}">
                  <a16:creationId xmlns="" xmlns:a16="http://schemas.microsoft.com/office/drawing/2014/main" id="{14A0F958-E9BB-490E-9065-A8A8F1EED8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297080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66">
              <a:extLst>
                <a:ext uri="{FF2B5EF4-FFF2-40B4-BE49-F238E27FC236}">
                  <a16:creationId xmlns="" xmlns:a16="http://schemas.microsoft.com/office/drawing/2014/main" id="{0CA243C0-1E38-49DC-93D6-09D6733A5C3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297080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64">
              <a:extLst>
                <a:ext uri="{FF2B5EF4-FFF2-40B4-BE49-F238E27FC236}">
                  <a16:creationId xmlns="" xmlns:a16="http://schemas.microsoft.com/office/drawing/2014/main" id="{8419E8A7-AB97-48F1-A145-C96ECC07F2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172124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66">
              <a:extLst>
                <a:ext uri="{FF2B5EF4-FFF2-40B4-BE49-F238E27FC236}">
                  <a16:creationId xmlns="" xmlns:a16="http://schemas.microsoft.com/office/drawing/2014/main" id="{DAE56BC5-E1DD-4804-81DD-977B39C6C61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172124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64">
              <a:extLst>
                <a:ext uri="{FF2B5EF4-FFF2-40B4-BE49-F238E27FC236}">
                  <a16:creationId xmlns="" xmlns:a16="http://schemas.microsoft.com/office/drawing/2014/main" id="{DA5E88EC-345F-4F69-A9EB-CC05C978E8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47169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66">
              <a:extLst>
                <a:ext uri="{FF2B5EF4-FFF2-40B4-BE49-F238E27FC236}">
                  <a16:creationId xmlns="" xmlns:a16="http://schemas.microsoft.com/office/drawing/2014/main" id="{4337DEB9-4DD1-4460-958E-4EEA2AFA3BB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47169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Rectangle 43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="" xmlns:a16="http://schemas.microsoft.com/office/drawing/2014/main" id="{EC16D5CC-1B7B-DD5F-559E-CDD406C773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64677698"/>
              </p:ext>
            </p:extLst>
          </p:nvPr>
        </p:nvGraphicFramePr>
        <p:xfrm>
          <a:off x="1170432" y="3625369"/>
          <a:ext cx="10259569" cy="2823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704">
                  <a:extLst>
                    <a:ext uri="{9D8B030D-6E8A-4147-A177-3AD203B41FA5}">
                      <a16:colId xmlns="" xmlns:a16="http://schemas.microsoft.com/office/drawing/2014/main" val="2135476380"/>
                    </a:ext>
                  </a:extLst>
                </a:gridCol>
                <a:gridCol w="3188907">
                  <a:extLst>
                    <a:ext uri="{9D8B030D-6E8A-4147-A177-3AD203B41FA5}">
                      <a16:colId xmlns="" xmlns:a16="http://schemas.microsoft.com/office/drawing/2014/main" val="1684654569"/>
                    </a:ext>
                  </a:extLst>
                </a:gridCol>
                <a:gridCol w="3137396">
                  <a:extLst>
                    <a:ext uri="{9D8B030D-6E8A-4147-A177-3AD203B41FA5}">
                      <a16:colId xmlns="" xmlns:a16="http://schemas.microsoft.com/office/drawing/2014/main" val="2652962187"/>
                    </a:ext>
                  </a:extLst>
                </a:gridCol>
                <a:gridCol w="3057562">
                  <a:extLst>
                    <a:ext uri="{9D8B030D-6E8A-4147-A177-3AD203B41FA5}">
                      <a16:colId xmlns="" xmlns:a16="http://schemas.microsoft.com/office/drawing/2014/main" val="3266540579"/>
                    </a:ext>
                  </a:extLst>
                </a:gridCol>
              </a:tblGrid>
              <a:tr h="850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Компоненты выхлопных газов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Бензиновые двигатели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Дизельные двигатели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extLst>
                  <a:ext uri="{0D108BD9-81ED-4DB2-BD59-A6C34878D82A}">
                    <a16:rowId xmlns="" xmlns:a16="http://schemas.microsoft.com/office/drawing/2014/main" val="3076896187"/>
                  </a:ext>
                </a:extLst>
              </a:tr>
              <a:tr h="4931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 СО (</a:t>
                      </a: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extLst>
                  <a:ext uri="{0D108BD9-81ED-4DB2-BD59-A6C34878D82A}">
                    <a16:rowId xmlns="" xmlns:a16="http://schemas.microsoft.com/office/drawing/2014/main" val="2704251724"/>
                  </a:ext>
                </a:extLst>
              </a:tr>
              <a:tr h="4931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 СО</a:t>
                      </a:r>
                      <a:r>
                        <a:rPr lang="ru-RU" sz="22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(IV)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extLst>
                  <a:ext uri="{0D108BD9-81ED-4DB2-BD59-A6C34878D82A}">
                    <a16:rowId xmlns="" xmlns:a16="http://schemas.microsoft.com/office/drawing/2014/main" val="3818451811"/>
                  </a:ext>
                </a:extLst>
              </a:tr>
              <a:tr h="4931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Оксиды азота (</a:t>
                      </a: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NO, NO</a:t>
                      </a:r>
                      <a:r>
                        <a:rPr lang="en-US" sz="22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extLst>
                  <a:ext uri="{0D108BD9-81ED-4DB2-BD59-A6C34878D82A}">
                    <a16:rowId xmlns="" xmlns:a16="http://schemas.microsoft.com/office/drawing/2014/main" val="553146396"/>
                  </a:ext>
                </a:extLst>
              </a:tr>
              <a:tr h="4931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Сажа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595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27" marR="61627" marT="61627" marB="61627"/>
                </a:tc>
                <a:extLst>
                  <a:ext uri="{0D108BD9-81ED-4DB2-BD59-A6C34878D82A}">
                    <a16:rowId xmlns="" xmlns:a16="http://schemas.microsoft.com/office/drawing/2014/main" val="2824829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132814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="" xmlns:a16="http://schemas.microsoft.com/office/drawing/2014/main" id="{1E234CF4-802C-4AA1-B540-36C3B838C4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9D800584-727A-48CF-8223-244AD9717C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6967" y="-1"/>
            <a:ext cx="5038344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2A5B6A-6B6D-B48B-C52F-398BC7717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50" y="1332952"/>
            <a:ext cx="3926898" cy="3921176"/>
          </a:xfrm>
        </p:spPr>
        <p:txBody>
          <a:bodyPr anchor="ctr">
            <a:normAutofit/>
          </a:bodyPr>
          <a:lstStyle/>
          <a:p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  <a:r>
              <a:rPr lang="ru-RU" sz="4200" dirty="0">
                <a:latin typeface="Georgia" panose="02040502050405020303" pitchFamily="18" charset="0"/>
              </a:rPr>
              <a:t/>
            </a:r>
            <a:br>
              <a:rPr lang="ru-RU" sz="4200" dirty="0">
                <a:latin typeface="Georgia" panose="02040502050405020303" pitchFamily="18" charset="0"/>
              </a:rPr>
            </a:br>
            <a:endParaRPr lang="ru-RU" sz="4200" dirty="0"/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B0CED441-B73B-4907-9AF2-614CEAC6A18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5422392" y="64008"/>
            <a:chExt cx="1178966" cy="232963"/>
          </a:xfrm>
        </p:grpSpPr>
        <p:sp>
          <p:nvSpPr>
            <p:cNvPr id="24" name="Rectangle 64">
              <a:extLst>
                <a:ext uri="{FF2B5EF4-FFF2-40B4-BE49-F238E27FC236}">
                  <a16:creationId xmlns="" xmlns:a16="http://schemas.microsoft.com/office/drawing/2014/main" id="{A03170C9-14E4-4D47-827E-51518FA9CA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922213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="" xmlns:a16="http://schemas.microsoft.com/office/drawing/2014/main" id="{757EFF12-1826-499E-94C2-AF4400A664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922213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="" xmlns:a16="http://schemas.microsoft.com/office/drawing/2014/main" id="{20CC511B-2DB0-4523-82ED-40CCC5C7D0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797258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="" xmlns:a16="http://schemas.microsoft.com/office/drawing/2014/main" id="{6CB93565-67D6-49DD-8D4E-4685AC81A0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797258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="" xmlns:a16="http://schemas.microsoft.com/office/drawing/2014/main" id="{AE9D45A7-FFB3-4E69-A4EC-FAA3489B0E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672303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="" xmlns:a16="http://schemas.microsoft.com/office/drawing/2014/main" id="{A29467A6-0F59-4991-89B5-35408BD725D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672303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="" xmlns:a16="http://schemas.microsoft.com/office/drawing/2014/main" id="{AA726CA1-9A94-4AF0-B9DD-3572C692A1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547347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="" xmlns:a16="http://schemas.microsoft.com/office/drawing/2014/main" id="{EB03BD70-FD68-460B-A88B-005DAB5BED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547347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="" xmlns:a16="http://schemas.microsoft.com/office/drawing/2014/main" id="{C1040543-6AB1-4FE1-8946-59D0E7BB858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422392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="" xmlns:a16="http://schemas.microsoft.com/office/drawing/2014/main" id="{BEEF4851-38D3-48A2-B05D-26977162684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422392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="" xmlns:a16="http://schemas.microsoft.com/office/drawing/2014/main" id="{DEC37F16-C638-42B2-AA09-CA5142D855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546990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="" xmlns:a16="http://schemas.microsoft.com/office/drawing/2014/main" id="{0AC31779-80E9-4BF3-9703-F63FE80945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546990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="" xmlns:a16="http://schemas.microsoft.com/office/drawing/2014/main" id="{D71CA5FF-D764-4C4E-8854-E5875684FEA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422035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="" xmlns:a16="http://schemas.microsoft.com/office/drawing/2014/main" id="{81A1FA9D-7285-4D42-ADF3-BC14114B27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422035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="" xmlns:a16="http://schemas.microsoft.com/office/drawing/2014/main" id="{A1E40F6A-5F88-46D9-A510-00D54F0B81C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297080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="" xmlns:a16="http://schemas.microsoft.com/office/drawing/2014/main" id="{938C555D-926A-4092-966E-1BC7E455FF3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297080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4">
              <a:extLst>
                <a:ext uri="{FF2B5EF4-FFF2-40B4-BE49-F238E27FC236}">
                  <a16:creationId xmlns="" xmlns:a16="http://schemas.microsoft.com/office/drawing/2014/main" id="{58D049FF-3E13-4E3E-A5BE-CF5253B8E1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172124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="" xmlns:a16="http://schemas.microsoft.com/office/drawing/2014/main" id="{A16547CF-5B03-4E57-B466-A0FDCECADD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172124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4">
              <a:extLst>
                <a:ext uri="{FF2B5EF4-FFF2-40B4-BE49-F238E27FC236}">
                  <a16:creationId xmlns="" xmlns:a16="http://schemas.microsoft.com/office/drawing/2014/main" id="{84C012C4-5959-40D5-8A7B-8542BD4B982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47169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6">
              <a:extLst>
                <a:ext uri="{FF2B5EF4-FFF2-40B4-BE49-F238E27FC236}">
                  <a16:creationId xmlns="" xmlns:a16="http://schemas.microsoft.com/office/drawing/2014/main" id="{8C7DF75A-2C0D-4388-A295-397333ADBD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47169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45" name="Объект 2">
            <a:extLst>
              <a:ext uri="{FF2B5EF4-FFF2-40B4-BE49-F238E27FC236}">
                <a16:creationId xmlns="" xmlns:a16="http://schemas.microsoft.com/office/drawing/2014/main" id="{37A7B4B4-8383-8D56-7C70-F9FF87585F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98646756"/>
              </p:ext>
            </p:extLst>
          </p:nvPr>
        </p:nvGraphicFramePr>
        <p:xfrm>
          <a:off x="6421120" y="499833"/>
          <a:ext cx="5100320" cy="5581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5487564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5" grpId="0">
        <p:bldAsOne/>
      </p:bldGraphic>
      <p:bldGraphic spid="45" grpId="1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="" xmlns:a16="http://schemas.microsoft.com/office/drawing/2014/main" id="{7D67C2EE-AFA7-458A-8695-51B546F473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9D800584-727A-48CF-8223-244AD9717C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6967" y="0"/>
            <a:ext cx="11585033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1221A507-76C4-489F-9F32-ECC44C5DC4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22" name="Rectangle 64">
              <a:extLst>
                <a:ext uri="{FF2B5EF4-FFF2-40B4-BE49-F238E27FC236}">
                  <a16:creationId xmlns="" xmlns:a16="http://schemas.microsoft.com/office/drawing/2014/main" id="{7DC847D7-5EB9-4FE0-B168-3DE1EB4EF37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="" xmlns:a16="http://schemas.microsoft.com/office/drawing/2014/main" id="{F6F873C5-6B08-4AFE-A352-0A7CBBF461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="" xmlns:a16="http://schemas.microsoft.com/office/drawing/2014/main" id="{B0DB0814-1ED8-487C-B9C3-0A3D8FCF939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="" xmlns:a16="http://schemas.microsoft.com/office/drawing/2014/main" id="{F5F3852A-F720-4D40-A134-9973D3E1F0F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="" xmlns:a16="http://schemas.microsoft.com/office/drawing/2014/main" id="{1B5D5737-4218-40BA-8AF2-1AE5DECD3E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="" xmlns:a16="http://schemas.microsoft.com/office/drawing/2014/main" id="{B935F463-D65C-49FE-A92B-41F5ECDA689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="" xmlns:a16="http://schemas.microsoft.com/office/drawing/2014/main" id="{F6CA73CF-0DFE-4798-BC6E-C387843B4D6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="" xmlns:a16="http://schemas.microsoft.com/office/drawing/2014/main" id="{98C7D6EA-A5D9-4522-AE62-F469FE68FF8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="" xmlns:a16="http://schemas.microsoft.com/office/drawing/2014/main" id="{B04050F1-B046-473B-B19A-E9E56235EBE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="" xmlns:a16="http://schemas.microsoft.com/office/drawing/2014/main" id="{975EDD96-1800-4F89-BFE1-9B91350FB6F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="" xmlns:a16="http://schemas.microsoft.com/office/drawing/2014/main" id="{20884670-A662-4E05-AAE8-45BD0052633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="" xmlns:a16="http://schemas.microsoft.com/office/drawing/2014/main" id="{3FF1EA1E-0B30-4AB3-9D10-CAFB149C880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="" xmlns:a16="http://schemas.microsoft.com/office/drawing/2014/main" id="{45623CE9-FC05-43E5-A0BF-7BD5F22B85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="" xmlns:a16="http://schemas.microsoft.com/office/drawing/2014/main" id="{E5FDD108-3711-4CC4-AA3A-62731494DED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="" xmlns:a16="http://schemas.microsoft.com/office/drawing/2014/main" id="{A17CDDB6-3812-4D05-B01E-102B32F6BFE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="" xmlns:a16="http://schemas.microsoft.com/office/drawing/2014/main" id="{D6726100-858D-44CA-B0A8-DC13EA7BFEF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="" xmlns:a16="http://schemas.microsoft.com/office/drawing/2014/main" id="{C299ED46-3E2E-408F-82A1-FB2A0A2B9C2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="" xmlns:a16="http://schemas.microsoft.com/office/drawing/2014/main" id="{772859DA-EE4D-4BF7-B000-0718B4A0F3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4">
              <a:extLst>
                <a:ext uri="{FF2B5EF4-FFF2-40B4-BE49-F238E27FC236}">
                  <a16:creationId xmlns="" xmlns:a16="http://schemas.microsoft.com/office/drawing/2014/main" id="{666A5CAC-B220-49E0-A1BC-AD5F1682795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="" xmlns:a16="http://schemas.microsoft.com/office/drawing/2014/main" id="{6690C2E3-0443-48E4-8F94-E3D9113FFE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2F60B58-32AB-602C-991C-E69B04B9E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6649" y="420624"/>
            <a:ext cx="10258733" cy="614571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количество машин 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195 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 машин из них приостанавливались, т.е. было 2 переключения, а 150 машин работали на холостом ходу,  т.е. было 3 переключения.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Определим суммарное количество переключений: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х 45 = 90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х 150 = 450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90+450 = 540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Рассчитываем массу выбросов по формуле: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∙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∙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∙ (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sz="2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сажи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 используя данные таблицы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время,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машин,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суммарное количество переключений.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М= 10 х 195 х 540 х (0,035+0,217+0,002+0,04) = 309582(г)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10 минут в атмосферу было выброшено около 310 кг токсичных отходов, при условии, что все машины ездили на бензиновых двигателях. </a:t>
            </a:r>
          </a:p>
        </p:txBody>
      </p:sp>
    </p:spTree>
    <p:extLst>
      <p:ext uri="{BB962C8B-B14F-4D97-AF65-F5344CB8AC3E}">
        <p14:creationId xmlns="" xmlns:p14="http://schemas.microsoft.com/office/powerpoint/2010/main" val="35485845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14">
            <a:extLst>
              <a:ext uri="{FF2B5EF4-FFF2-40B4-BE49-F238E27FC236}">
                <a16:creationId xmlns="" xmlns:a16="http://schemas.microsoft.com/office/drawing/2014/main" id="{1E234CF4-802C-4AA1-B540-36C3B838C46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16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18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20">
            <a:extLst>
              <a:ext uri="{FF2B5EF4-FFF2-40B4-BE49-F238E27FC236}">
                <a16:creationId xmlns="" xmlns:a16="http://schemas.microsoft.com/office/drawing/2014/main" id="{9D800584-727A-48CF-8223-244AD9717C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6967" y="-1"/>
            <a:ext cx="5038344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22">
            <a:extLst>
              <a:ext uri="{FF2B5EF4-FFF2-40B4-BE49-F238E27FC236}">
                <a16:creationId xmlns="" xmlns:a16="http://schemas.microsoft.com/office/drawing/2014/main" id="{B0CED441-B73B-4907-9AF2-614CEAC6A18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5422392" y="64008"/>
            <a:chExt cx="1178966" cy="232963"/>
          </a:xfrm>
        </p:grpSpPr>
        <p:sp>
          <p:nvSpPr>
            <p:cNvPr id="50" name="Rectangle 64">
              <a:extLst>
                <a:ext uri="{FF2B5EF4-FFF2-40B4-BE49-F238E27FC236}">
                  <a16:creationId xmlns="" xmlns:a16="http://schemas.microsoft.com/office/drawing/2014/main" id="{A03170C9-14E4-4D47-827E-51518FA9CA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922213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66">
              <a:extLst>
                <a:ext uri="{FF2B5EF4-FFF2-40B4-BE49-F238E27FC236}">
                  <a16:creationId xmlns="" xmlns:a16="http://schemas.microsoft.com/office/drawing/2014/main" id="{757EFF12-1826-499E-94C2-AF4400A664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922213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4">
              <a:extLst>
                <a:ext uri="{FF2B5EF4-FFF2-40B4-BE49-F238E27FC236}">
                  <a16:creationId xmlns="" xmlns:a16="http://schemas.microsoft.com/office/drawing/2014/main" id="{20CC511B-2DB0-4523-82ED-40CCC5C7D0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797258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6">
              <a:extLst>
                <a:ext uri="{FF2B5EF4-FFF2-40B4-BE49-F238E27FC236}">
                  <a16:creationId xmlns="" xmlns:a16="http://schemas.microsoft.com/office/drawing/2014/main" id="{6CB93565-67D6-49DD-8D4E-4685AC81A0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797258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64">
              <a:extLst>
                <a:ext uri="{FF2B5EF4-FFF2-40B4-BE49-F238E27FC236}">
                  <a16:creationId xmlns="" xmlns:a16="http://schemas.microsoft.com/office/drawing/2014/main" id="{AE9D45A7-FFB3-4E69-A4EC-FAA3489B0E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672303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66">
              <a:extLst>
                <a:ext uri="{FF2B5EF4-FFF2-40B4-BE49-F238E27FC236}">
                  <a16:creationId xmlns="" xmlns:a16="http://schemas.microsoft.com/office/drawing/2014/main" id="{A29467A6-0F59-4991-89B5-35408BD725D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672303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64">
              <a:extLst>
                <a:ext uri="{FF2B5EF4-FFF2-40B4-BE49-F238E27FC236}">
                  <a16:creationId xmlns="" xmlns:a16="http://schemas.microsoft.com/office/drawing/2014/main" id="{AA726CA1-9A94-4AF0-B9DD-3572C692A1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547347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6">
              <a:extLst>
                <a:ext uri="{FF2B5EF4-FFF2-40B4-BE49-F238E27FC236}">
                  <a16:creationId xmlns="" xmlns:a16="http://schemas.microsoft.com/office/drawing/2014/main" id="{EB03BD70-FD68-460B-A88B-005DAB5BED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547347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4">
              <a:extLst>
                <a:ext uri="{FF2B5EF4-FFF2-40B4-BE49-F238E27FC236}">
                  <a16:creationId xmlns="" xmlns:a16="http://schemas.microsoft.com/office/drawing/2014/main" id="{C1040543-6AB1-4FE1-8946-59D0E7BB858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422392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6">
              <a:extLst>
                <a:ext uri="{FF2B5EF4-FFF2-40B4-BE49-F238E27FC236}">
                  <a16:creationId xmlns="" xmlns:a16="http://schemas.microsoft.com/office/drawing/2014/main" id="{BEEF4851-38D3-48A2-B05D-26977162684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5422392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4">
              <a:extLst>
                <a:ext uri="{FF2B5EF4-FFF2-40B4-BE49-F238E27FC236}">
                  <a16:creationId xmlns="" xmlns:a16="http://schemas.microsoft.com/office/drawing/2014/main" id="{DEC37F16-C638-42B2-AA09-CA5142D855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546990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6">
              <a:extLst>
                <a:ext uri="{FF2B5EF4-FFF2-40B4-BE49-F238E27FC236}">
                  <a16:creationId xmlns="" xmlns:a16="http://schemas.microsoft.com/office/drawing/2014/main" id="{0AC31779-80E9-4BF3-9703-F63FE80945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546990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4">
              <a:extLst>
                <a:ext uri="{FF2B5EF4-FFF2-40B4-BE49-F238E27FC236}">
                  <a16:creationId xmlns="" xmlns:a16="http://schemas.microsoft.com/office/drawing/2014/main" id="{D71CA5FF-D764-4C4E-8854-E5875684FEA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422035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6">
              <a:extLst>
                <a:ext uri="{FF2B5EF4-FFF2-40B4-BE49-F238E27FC236}">
                  <a16:creationId xmlns="" xmlns:a16="http://schemas.microsoft.com/office/drawing/2014/main" id="{81A1FA9D-7285-4D42-ADF3-BC14114B27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422035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4">
              <a:extLst>
                <a:ext uri="{FF2B5EF4-FFF2-40B4-BE49-F238E27FC236}">
                  <a16:creationId xmlns="" xmlns:a16="http://schemas.microsoft.com/office/drawing/2014/main" id="{A1E40F6A-5F88-46D9-A510-00D54F0B81C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297080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6">
              <a:extLst>
                <a:ext uri="{FF2B5EF4-FFF2-40B4-BE49-F238E27FC236}">
                  <a16:creationId xmlns="" xmlns:a16="http://schemas.microsoft.com/office/drawing/2014/main" id="{938C555D-926A-4092-966E-1BC7E455FF3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297080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4">
              <a:extLst>
                <a:ext uri="{FF2B5EF4-FFF2-40B4-BE49-F238E27FC236}">
                  <a16:creationId xmlns="" xmlns:a16="http://schemas.microsoft.com/office/drawing/2014/main" id="{58D049FF-3E13-4E3E-A5BE-CF5253B8E1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172124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="" xmlns:a16="http://schemas.microsoft.com/office/drawing/2014/main" id="{A16547CF-5B03-4E57-B466-A0FDCECADD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172124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4">
              <a:extLst>
                <a:ext uri="{FF2B5EF4-FFF2-40B4-BE49-F238E27FC236}">
                  <a16:creationId xmlns="" xmlns:a16="http://schemas.microsoft.com/office/drawing/2014/main" id="{84C012C4-5959-40D5-8A7B-8542BD4B982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47169" y="6400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="" xmlns:a16="http://schemas.microsoft.com/office/drawing/2014/main" id="{8C7DF75A-2C0D-4388-A295-397333ADBD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47169" y="237744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4915B22-DA60-99DD-A0E2-360EA6536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461" y="499833"/>
            <a:ext cx="10456979" cy="558122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вариант, что во всех машинах используют  дизельные двигатели.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М= 10 х 195 х 540 х (0,017+0,2+0,001+1,1) = 1 387 854 (г)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10 минут работы дизельных двигателей в атмосферу выбрасывается  примерно 1388 кг токсичных продуктов.</a:t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результате сравнения массы токсичных выбросов я сделал вывод, что дизельные двигатели наносят гораздо больший вред окружающей среде.</a:t>
            </a:r>
          </a:p>
        </p:txBody>
      </p:sp>
    </p:spTree>
    <p:extLst>
      <p:ext uri="{BB962C8B-B14F-4D97-AF65-F5344CB8AC3E}">
        <p14:creationId xmlns="" xmlns:p14="http://schemas.microsoft.com/office/powerpoint/2010/main" val="7505632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4">
            <a:extLst>
              <a:ext uri="{FF2B5EF4-FFF2-40B4-BE49-F238E27FC236}">
                <a16:creationId xmlns="" xmlns:a16="http://schemas.microsoft.com/office/drawing/2014/main" id="{B3961D19-EADA-131C-43A6-C078125C3B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76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0FB3EC5-0FF7-0E12-1D20-9F3B518AF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684" y="1509331"/>
            <a:ext cx="3953501" cy="307239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Выхлопные</a:t>
            </a:r>
            <a:r>
              <a:rPr lang="en-US" sz="4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газы</a:t>
            </a:r>
            <a:r>
              <a:rPr lang="en-US" sz="4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отравляют</a:t>
            </a:r>
            <a:r>
              <a:rPr lang="en-US" sz="4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природу</a:t>
            </a:r>
            <a:r>
              <a:rPr lang="en-US" sz="4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4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</a:t>
            </a:r>
            <a:endParaRPr lang="en-US" sz="4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23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55093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BE81FE-FAE1-3F13-DF75-8769806B1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2006" y="681392"/>
            <a:ext cx="5140175" cy="22627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en-US" sz="54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en-US" sz="54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25">
            <a:extLst>
              <a:ext uri="{FF2B5EF4-FFF2-40B4-BE49-F238E27FC236}">
                <a16:creationId xmlns="" xmlns:a16="http://schemas.microsoft.com/office/drawing/2014/main" id="{5BB7B70B-173F-432C-904D-5244F375808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6798147" y="73152"/>
            <a:ext cx="1178966" cy="232963"/>
            <a:chOff x="7763256" y="73152"/>
            <a:chExt cx="1178966" cy="232963"/>
          </a:xfrm>
        </p:grpSpPr>
        <p:sp>
          <p:nvSpPr>
            <p:cNvPr id="51" name="Rectangle 64">
              <a:extLst>
                <a:ext uri="{FF2B5EF4-FFF2-40B4-BE49-F238E27FC236}">
                  <a16:creationId xmlns="" xmlns:a16="http://schemas.microsoft.com/office/drawing/2014/main" id="{A09E805E-6402-47E6-A142-F8E0A0AED7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6">
              <a:extLst>
                <a:ext uri="{FF2B5EF4-FFF2-40B4-BE49-F238E27FC236}">
                  <a16:creationId xmlns="" xmlns:a16="http://schemas.microsoft.com/office/drawing/2014/main" id="{7DA76C73-DAF6-42C7-BC45-3878F65EDE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4">
              <a:extLst>
                <a:ext uri="{FF2B5EF4-FFF2-40B4-BE49-F238E27FC236}">
                  <a16:creationId xmlns="" xmlns:a16="http://schemas.microsoft.com/office/drawing/2014/main" id="{8B54BA31-989D-4461-8CE5-2AD9698FD83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66">
              <a:extLst>
                <a:ext uri="{FF2B5EF4-FFF2-40B4-BE49-F238E27FC236}">
                  <a16:creationId xmlns="" xmlns:a16="http://schemas.microsoft.com/office/drawing/2014/main" id="{6A1B34FE-9E6F-450E-AB45-9A578C681D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64">
              <a:extLst>
                <a:ext uri="{FF2B5EF4-FFF2-40B4-BE49-F238E27FC236}">
                  <a16:creationId xmlns="" xmlns:a16="http://schemas.microsoft.com/office/drawing/2014/main" id="{1DBB7E17-92ED-4E19-8BF0-FE8D14740B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66">
              <a:extLst>
                <a:ext uri="{FF2B5EF4-FFF2-40B4-BE49-F238E27FC236}">
                  <a16:creationId xmlns="" xmlns:a16="http://schemas.microsoft.com/office/drawing/2014/main" id="{0ED1D3BE-8CB8-4EB4-B17F-936E5DB99C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4">
              <a:extLst>
                <a:ext uri="{FF2B5EF4-FFF2-40B4-BE49-F238E27FC236}">
                  <a16:creationId xmlns="" xmlns:a16="http://schemas.microsoft.com/office/drawing/2014/main" id="{DE48EAB1-5A68-41C2-A54C-AF321092B3B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="" xmlns:a16="http://schemas.microsoft.com/office/drawing/2014/main" id="{AA25ACA6-C980-4F2E-9592-D9997E8172E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="" xmlns:a16="http://schemas.microsoft.com/office/drawing/2014/main" id="{D202F562-21F5-4601-AA6A-321ED79C4A3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="" xmlns:a16="http://schemas.microsoft.com/office/drawing/2014/main" id="{4E19B742-A05A-4CB2-B8DD-A1D6EBEC43B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4">
              <a:extLst>
                <a:ext uri="{FF2B5EF4-FFF2-40B4-BE49-F238E27FC236}">
                  <a16:creationId xmlns="" xmlns:a16="http://schemas.microsoft.com/office/drawing/2014/main" id="{3311B334-A6AC-453F-B5AC-269462143A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6">
              <a:extLst>
                <a:ext uri="{FF2B5EF4-FFF2-40B4-BE49-F238E27FC236}">
                  <a16:creationId xmlns="" xmlns:a16="http://schemas.microsoft.com/office/drawing/2014/main" id="{B7207A1D-3074-4226-9DC6-01BF7E8C72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4">
              <a:extLst>
                <a:ext uri="{FF2B5EF4-FFF2-40B4-BE49-F238E27FC236}">
                  <a16:creationId xmlns="" xmlns:a16="http://schemas.microsoft.com/office/drawing/2014/main" id="{5DA99F79-FA1E-4268-9C94-AA27C462E69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6">
              <a:extLst>
                <a:ext uri="{FF2B5EF4-FFF2-40B4-BE49-F238E27FC236}">
                  <a16:creationId xmlns="" xmlns:a16="http://schemas.microsoft.com/office/drawing/2014/main" id="{3C1EE48C-9FF6-478D-8066-332913053F1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="" xmlns:a16="http://schemas.microsoft.com/office/drawing/2014/main" id="{5C9A42AB-727A-4D70-AF0A-3BAE92AFC8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="" xmlns:a16="http://schemas.microsoft.com/office/drawing/2014/main" id="{9297607F-0591-4894-AB9B-C4AA353EA1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="" xmlns:a16="http://schemas.microsoft.com/office/drawing/2014/main" id="{443F1EE6-38AF-4A90-8075-C0896B707A7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="" xmlns:a16="http://schemas.microsoft.com/office/drawing/2014/main" id="{46F77AA2-0668-4D0D-AC6F-33D85CB2F4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4">
              <a:extLst>
                <a:ext uri="{FF2B5EF4-FFF2-40B4-BE49-F238E27FC236}">
                  <a16:creationId xmlns="" xmlns:a16="http://schemas.microsoft.com/office/drawing/2014/main" id="{BE367113-9B86-4065-BDC1-16444AD833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="" xmlns:a16="http://schemas.microsoft.com/office/drawing/2014/main" id="{FAA975D8-3FFE-4F8F-A16F-E9DC5177905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Объект 6" descr="Изображение выглядит как двигатель&#10;&#10;Автоматически созданное описание">
            <a:extLst>
              <a:ext uri="{FF2B5EF4-FFF2-40B4-BE49-F238E27FC236}">
                <a16:creationId xmlns="" xmlns:a16="http://schemas.microsoft.com/office/drawing/2014/main" id="{8B41B034-E447-D243-7FB3-15E31AA691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4" b="385"/>
          <a:stretch/>
        </p:blipFill>
        <p:spPr>
          <a:xfrm>
            <a:off x="934341" y="681392"/>
            <a:ext cx="5417845" cy="5496124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="" xmlns:a16="http://schemas.microsoft.com/office/drawing/2014/main" id="{97C607B0-9F3A-642E-F5DE-D652BB8DA3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3" r="562" b="-2"/>
          <a:stretch/>
        </p:blipFill>
        <p:spPr>
          <a:xfrm>
            <a:off x="6560258" y="3625515"/>
            <a:ext cx="5423669" cy="27483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3657837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="" xmlns:a16="http://schemas.microsoft.com/office/drawing/2014/main" id="{359A3DB9-EE7D-4798-881E-074BF03110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90353A7B-B248-4CE7-83DC-BBAAC9B401F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поезд, внешний, дым, пар&#10;&#10;Автоматически созданное описание">
            <a:extLst>
              <a:ext uri="{FF2B5EF4-FFF2-40B4-BE49-F238E27FC236}">
                <a16:creationId xmlns="" xmlns:a16="http://schemas.microsoft.com/office/drawing/2014/main" id="{EE7144A9-617F-B847-1C23-C42D7C953B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5000"/>
          </a:blip>
          <a:srcRect t="16708" r="-1" b="-1"/>
          <a:stretch/>
        </p:blipFill>
        <p:spPr>
          <a:xfrm>
            <a:off x="20" y="10"/>
            <a:ext cx="12198076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EDFBDD-1521-6762-2AD6-5B086A4C7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7075" y="2059550"/>
            <a:ext cx="9783966" cy="2253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7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Паровые</a:t>
            </a:r>
            <a:r>
              <a:rPr lang="en-US" sz="3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двигатели</a:t>
            </a:r>
            <a:r>
              <a:rPr lang="en-US" sz="3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</a:t>
            </a:r>
            <a:r>
              <a:rPr lang="en-US" sz="3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малоэффективными</a:t>
            </a:r>
            <a:r>
              <a:rPr lang="en-US" sz="3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7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огромными</a:t>
            </a:r>
            <a:r>
              <a:rPr lang="en-US" sz="3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небезопасными</a:t>
            </a:r>
            <a:r>
              <a:rPr lang="en-US" sz="3700" dirty="0">
                <a:solidFill>
                  <a:schemeClr val="bg1"/>
                </a:solidFill>
              </a:rPr>
              <a:t/>
            </a:r>
            <a:br>
              <a:rPr lang="en-US" sz="3700" dirty="0">
                <a:solidFill>
                  <a:schemeClr val="bg1"/>
                </a:solidFill>
              </a:rPr>
            </a:br>
            <a:endParaRPr lang="en-US" sz="3700" dirty="0">
              <a:solidFill>
                <a:schemeClr val="bg1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DC966D94-1B7E-4ACD-9EB6-7214DDFD6B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4864" y="2029937"/>
            <a:ext cx="346062" cy="765249"/>
            <a:chOff x="68916" y="2029937"/>
            <a:chExt cx="346062" cy="765249"/>
          </a:xfrm>
        </p:grpSpPr>
        <p:sp>
          <p:nvSpPr>
            <p:cNvPr id="57" name="Rectangle 2">
              <a:extLst>
                <a:ext uri="{FF2B5EF4-FFF2-40B4-BE49-F238E27FC236}">
                  <a16:creationId xmlns="" xmlns:a16="http://schemas.microsoft.com/office/drawing/2014/main" id="{687F7B32-D818-4742-B106-B869340899E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029937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9">
              <a:extLst>
                <a:ext uri="{FF2B5EF4-FFF2-40B4-BE49-F238E27FC236}">
                  <a16:creationId xmlns="" xmlns:a16="http://schemas.microsoft.com/office/drawing/2014/main" id="{6AE6060E-1814-4F25-9FE2-90409865C17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206442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2">
              <a:extLst>
                <a:ext uri="{FF2B5EF4-FFF2-40B4-BE49-F238E27FC236}">
                  <a16:creationId xmlns="" xmlns:a16="http://schemas.microsoft.com/office/drawing/2014/main" id="{4A5D8FDF-F46F-41F3-83D8-89A83E158C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382948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4">
              <a:extLst>
                <a:ext uri="{FF2B5EF4-FFF2-40B4-BE49-F238E27FC236}">
                  <a16:creationId xmlns="" xmlns:a16="http://schemas.microsoft.com/office/drawing/2014/main" id="{50B0099B-6A05-458D-8D65-EF293FF2A54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559453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6">
              <a:extLst>
                <a:ext uri="{FF2B5EF4-FFF2-40B4-BE49-F238E27FC236}">
                  <a16:creationId xmlns="" xmlns:a16="http://schemas.microsoft.com/office/drawing/2014/main" id="{47763543-B023-430A-B60F-F3A8540BBBA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353144" y="2735959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2">
              <a:extLst>
                <a:ext uri="{FF2B5EF4-FFF2-40B4-BE49-F238E27FC236}">
                  <a16:creationId xmlns="" xmlns:a16="http://schemas.microsoft.com/office/drawing/2014/main" id="{4D65B6E4-7D36-4D15-8EB9-F67A34AB9A7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029937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59">
              <a:extLst>
                <a:ext uri="{FF2B5EF4-FFF2-40B4-BE49-F238E27FC236}">
                  <a16:creationId xmlns="" xmlns:a16="http://schemas.microsoft.com/office/drawing/2014/main" id="{FC0A8A81-3BB1-469A-B8AF-0A57C966A6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206442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2">
              <a:extLst>
                <a:ext uri="{FF2B5EF4-FFF2-40B4-BE49-F238E27FC236}">
                  <a16:creationId xmlns="" xmlns:a16="http://schemas.microsoft.com/office/drawing/2014/main" id="{E8BE9977-545A-4F44-A213-96ADBF776B9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382948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="" xmlns:a16="http://schemas.microsoft.com/office/drawing/2014/main" id="{B887E2B7-810C-476E-94EF-CDABCBF2796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559453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="" xmlns:a16="http://schemas.microsoft.com/office/drawing/2014/main" id="{6236C21A-EA15-4316-A685-3BE68CADD23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1030" y="2735959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2">
              <a:extLst>
                <a:ext uri="{FF2B5EF4-FFF2-40B4-BE49-F238E27FC236}">
                  <a16:creationId xmlns="" xmlns:a16="http://schemas.microsoft.com/office/drawing/2014/main" id="{58D44858-6372-4B9F-B3B2-312447F0E0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029937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59">
              <a:extLst>
                <a:ext uri="{FF2B5EF4-FFF2-40B4-BE49-F238E27FC236}">
                  <a16:creationId xmlns="" xmlns:a16="http://schemas.microsoft.com/office/drawing/2014/main" id="{753327C4-C04D-4967-98EE-B4C55355F72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206442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2">
              <a:extLst>
                <a:ext uri="{FF2B5EF4-FFF2-40B4-BE49-F238E27FC236}">
                  <a16:creationId xmlns="" xmlns:a16="http://schemas.microsoft.com/office/drawing/2014/main" id="{F5131B34-7695-4EF8-99BB-A8E1FD507E3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382948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4">
              <a:extLst>
                <a:ext uri="{FF2B5EF4-FFF2-40B4-BE49-F238E27FC236}">
                  <a16:creationId xmlns="" xmlns:a16="http://schemas.microsoft.com/office/drawing/2014/main" id="{B5AF9EA1-7B5A-46D7-B2F5-EE87B3E42C2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559453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6">
              <a:extLst>
                <a:ext uri="{FF2B5EF4-FFF2-40B4-BE49-F238E27FC236}">
                  <a16:creationId xmlns="" xmlns:a16="http://schemas.microsoft.com/office/drawing/2014/main" id="{45C15713-468D-4345-AE27-F415F4A11BC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8916" y="2735959"/>
              <a:ext cx="61834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C1F12EE2-E42B-4EC0-82D3-A65F7CCD8F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0" y="3283022"/>
            <a:ext cx="12182856" cy="3574975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E3E51905-F374-4E1A-97CF-B741584B74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829580" y="6501384"/>
            <a:ext cx="10303059" cy="35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34506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1B2258F-86CA-4D4D-8270-BC05FCDEBFB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333E1FC-93B8-64DE-978A-97C5ADAEF7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2260" b="9505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DFF9A96-11F4-A002-F543-6B3E54828212}"/>
              </a:ext>
            </a:extLst>
          </p:cNvPr>
          <p:cNvSpPr txBox="1"/>
          <p:nvPr/>
        </p:nvSpPr>
        <p:spPr>
          <a:xfrm>
            <a:off x="1524000" y="1122362"/>
            <a:ext cx="9144000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dirty="0" err="1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Спасибо</a:t>
            </a:r>
            <a:r>
              <a:rPr lang="en-US" sz="6000" dirty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</a:t>
            </a:r>
            <a:r>
              <a:rPr lang="en-US" sz="6000" dirty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внимание</a:t>
            </a:r>
            <a:endParaRPr lang="en-US" sz="6000" dirty="0">
              <a:solidFill>
                <a:srgbClr val="FFFFF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1904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D55CD764-972B-4CA5-A885-53E55C63E1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014AAF-B64C-D3E9-AD86-BDECC4F92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04" y="600001"/>
            <a:ext cx="3771206" cy="16304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</a:t>
            </a:r>
            <a:r>
              <a:rPr lang="en-US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</a:t>
            </a:r>
            <a:r>
              <a:rPr lang="en-US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сгорания</a:t>
            </a:r>
            <a:endParaRPr lang="en-US" sz="3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F763482E-C6B0-4F8D-90FE-76C25B1BF7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6167" y="737776"/>
            <a:ext cx="242107" cy="1340860"/>
            <a:chOff x="56167" y="899960"/>
            <a:chExt cx="242107" cy="1340860"/>
          </a:xfrm>
        </p:grpSpPr>
        <p:sp>
          <p:nvSpPr>
            <p:cNvPr id="57" name="Rectangle 2">
              <a:extLst>
                <a:ext uri="{FF2B5EF4-FFF2-40B4-BE49-F238E27FC236}">
                  <a16:creationId xmlns="" xmlns:a16="http://schemas.microsoft.com/office/drawing/2014/main" id="{129B062B-A95D-44CF-8B39-3F512A3CB7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46971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9">
              <a:extLst>
                <a:ext uri="{FF2B5EF4-FFF2-40B4-BE49-F238E27FC236}">
                  <a16:creationId xmlns="" xmlns:a16="http://schemas.microsoft.com/office/drawing/2014/main" id="{AAFA0D29-6110-416E-88A2-7FE5D20A1D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46971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2">
              <a:extLst>
                <a:ext uri="{FF2B5EF4-FFF2-40B4-BE49-F238E27FC236}">
                  <a16:creationId xmlns="" xmlns:a16="http://schemas.microsoft.com/office/drawing/2014/main" id="{6B53A87A-F27C-403F-89E6-5F9C7BF1D09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32760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="" xmlns:a16="http://schemas.microsoft.com/office/drawing/2014/main" id="{E9F992CA-17ED-4498-917B-82248E234B7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32760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2">
              <a:extLst>
                <a:ext uri="{FF2B5EF4-FFF2-40B4-BE49-F238E27FC236}">
                  <a16:creationId xmlns="" xmlns:a16="http://schemas.microsoft.com/office/drawing/2014/main" id="{CCE48BBE-46D0-4D42-B76F-82EA8F3B6EF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18549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59">
              <a:extLst>
                <a:ext uri="{FF2B5EF4-FFF2-40B4-BE49-F238E27FC236}">
                  <a16:creationId xmlns="" xmlns:a16="http://schemas.microsoft.com/office/drawing/2014/main" id="{2B60A21C-F925-4D53-9B82-2A54BD8259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18549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2">
              <a:extLst>
                <a:ext uri="{FF2B5EF4-FFF2-40B4-BE49-F238E27FC236}">
                  <a16:creationId xmlns="" xmlns:a16="http://schemas.microsoft.com/office/drawing/2014/main" id="{F53E30A8-7102-40D6-A663-9858ED1065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04337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59">
              <a:extLst>
                <a:ext uri="{FF2B5EF4-FFF2-40B4-BE49-F238E27FC236}">
                  <a16:creationId xmlns="" xmlns:a16="http://schemas.microsoft.com/office/drawing/2014/main" id="{8FABC48A-DD76-4A1F-8D69-085FB47FAA4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04337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2">
              <a:extLst>
                <a:ext uri="{FF2B5EF4-FFF2-40B4-BE49-F238E27FC236}">
                  <a16:creationId xmlns="" xmlns:a16="http://schemas.microsoft.com/office/drawing/2014/main" id="{21429B45-62BB-4C66-9F32-F4474D01FDB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90126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59">
              <a:extLst>
                <a:ext uri="{FF2B5EF4-FFF2-40B4-BE49-F238E27FC236}">
                  <a16:creationId xmlns="" xmlns:a16="http://schemas.microsoft.com/office/drawing/2014/main" id="{6F8ED381-4DC0-432C-9E67-41B64DDBB4E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90126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2">
              <a:extLst>
                <a:ext uri="{FF2B5EF4-FFF2-40B4-BE49-F238E27FC236}">
                  <a16:creationId xmlns="" xmlns:a16="http://schemas.microsoft.com/office/drawing/2014/main" id="{22C864E8-53DE-4D7E-845A-0AB035EF258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218028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59">
              <a:extLst>
                <a:ext uri="{FF2B5EF4-FFF2-40B4-BE49-F238E27FC236}">
                  <a16:creationId xmlns="" xmlns:a16="http://schemas.microsoft.com/office/drawing/2014/main" id="{F907663A-C35E-4E4E-86D3-EDE6C39E1F6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218028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2">
              <a:extLst>
                <a:ext uri="{FF2B5EF4-FFF2-40B4-BE49-F238E27FC236}">
                  <a16:creationId xmlns="" xmlns:a16="http://schemas.microsoft.com/office/drawing/2014/main" id="{29FA51B0-D541-425F-B6B7-A0D8929EFC4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203817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59">
              <a:extLst>
                <a:ext uri="{FF2B5EF4-FFF2-40B4-BE49-F238E27FC236}">
                  <a16:creationId xmlns="" xmlns:a16="http://schemas.microsoft.com/office/drawing/2014/main" id="{86A9FEBF-8037-4D08-BCB0-C5D294A2BB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203817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2">
              <a:extLst>
                <a:ext uri="{FF2B5EF4-FFF2-40B4-BE49-F238E27FC236}">
                  <a16:creationId xmlns="" xmlns:a16="http://schemas.microsoft.com/office/drawing/2014/main" id="{CC11EA10-D9DC-4A52-B789-8CD67A55C4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89606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59">
              <a:extLst>
                <a:ext uri="{FF2B5EF4-FFF2-40B4-BE49-F238E27FC236}">
                  <a16:creationId xmlns="" xmlns:a16="http://schemas.microsoft.com/office/drawing/2014/main" id="{338DE07B-B730-4132-83B4-44986FED793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89606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2">
              <a:extLst>
                <a:ext uri="{FF2B5EF4-FFF2-40B4-BE49-F238E27FC236}">
                  <a16:creationId xmlns="" xmlns:a16="http://schemas.microsoft.com/office/drawing/2014/main" id="{6697E973-A918-4FD8-9A4C-5B13A5B65C5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75394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59">
              <a:extLst>
                <a:ext uri="{FF2B5EF4-FFF2-40B4-BE49-F238E27FC236}">
                  <a16:creationId xmlns="" xmlns:a16="http://schemas.microsoft.com/office/drawing/2014/main" id="{AA4CD7CC-D5FB-4427-A6D4-D594E979EB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75394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2">
              <a:extLst>
                <a:ext uri="{FF2B5EF4-FFF2-40B4-BE49-F238E27FC236}">
                  <a16:creationId xmlns="" xmlns:a16="http://schemas.microsoft.com/office/drawing/2014/main" id="{DFC90C0F-5A62-47A8-B06E-2F6D61E7B3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61183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59">
              <a:extLst>
                <a:ext uri="{FF2B5EF4-FFF2-40B4-BE49-F238E27FC236}">
                  <a16:creationId xmlns="" xmlns:a16="http://schemas.microsoft.com/office/drawing/2014/main" id="{7BF589B4-EC07-4428-B4C9-09EB55FA23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61183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Рисунок 5" descr="Изображение выглядит как двигатель&#10;&#10;Автоматически созданное описание">
            <a:extLst>
              <a:ext uri="{FF2B5EF4-FFF2-40B4-BE49-F238E27FC236}">
                <a16:creationId xmlns="" xmlns:a16="http://schemas.microsoft.com/office/drawing/2014/main" id="{C65DD5F1-0232-C376-3500-8287DE1C844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7732" r="-2" b="6267"/>
          <a:stretch/>
        </p:blipFill>
        <p:spPr>
          <a:xfrm>
            <a:off x="4636008" y="10"/>
            <a:ext cx="7555992" cy="6857990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34165AB3-7006-4430-BCE3-25476BE1332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640714"/>
            <a:ext cx="5291468" cy="42172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B48F2-EA0C-FB96-1E14-E2BDF6E73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408" y="3048670"/>
            <a:ext cx="4282817" cy="3123466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Один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самых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распространенных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двигателей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Этот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преобразует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тепловую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энергию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образующуюся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топлива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механическую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="" xmlns:a16="http://schemas.microsoft.com/office/drawing/2014/main" id="{E3E51905-F374-4E1A-97CF-B741584B74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01384"/>
            <a:ext cx="5852160" cy="35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78596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="" xmlns:a16="http://schemas.microsoft.com/office/drawing/2014/main" id="{DE33F591-3E04-45D4-9850-95C96C6DEF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3CD1EA40-7116-4FCB-9369-70F29FAA91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5254907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0951A5-60ED-C481-124A-CD8A98CDC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9" y="679927"/>
            <a:ext cx="3810466" cy="21031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</a:t>
            </a: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</a:t>
            </a: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</a:t>
            </a: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сгорания</a:t>
            </a:r>
            <a:endParaRPr lang="en-US" sz="3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BF647E38-F93D-4661-8D77-CE13EEB65B5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433A4861-2831-41BE-BCCF-BE86C613206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34" name="Rectangle 64">
              <a:extLst>
                <a:ext uri="{FF2B5EF4-FFF2-40B4-BE49-F238E27FC236}">
                  <a16:creationId xmlns="" xmlns:a16="http://schemas.microsoft.com/office/drawing/2014/main" id="{0F6A4A3B-3B3E-4362-891E-4BAB3CD486E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="" xmlns:a16="http://schemas.microsoft.com/office/drawing/2014/main" id="{33B6E510-C548-4EDD-A775-4117B18C2A9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="" xmlns:a16="http://schemas.microsoft.com/office/drawing/2014/main" id="{8CE01F87-D876-41D0-87D9-3F543D4D25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="" xmlns:a16="http://schemas.microsoft.com/office/drawing/2014/main" id="{51B05508-ABDD-4AA5-8C1C-A6FCEACBA4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="" xmlns:a16="http://schemas.microsoft.com/office/drawing/2014/main" id="{65BD60B5-4449-4184-B12D-30300646A1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="" xmlns:a16="http://schemas.microsoft.com/office/drawing/2014/main" id="{79289B87-CB49-4B01-8551-C189AD6C28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4">
              <a:extLst>
                <a:ext uri="{FF2B5EF4-FFF2-40B4-BE49-F238E27FC236}">
                  <a16:creationId xmlns="" xmlns:a16="http://schemas.microsoft.com/office/drawing/2014/main" id="{C7B2A701-4153-48B4-B143-5468E5E7046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="" xmlns:a16="http://schemas.microsoft.com/office/drawing/2014/main" id="{99F2E55B-FEA0-49A0-A002-7DE06674E90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4">
              <a:extLst>
                <a:ext uri="{FF2B5EF4-FFF2-40B4-BE49-F238E27FC236}">
                  <a16:creationId xmlns="" xmlns:a16="http://schemas.microsoft.com/office/drawing/2014/main" id="{C5C8FF28-3F5E-47CC-A0F5-69C0D27327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6">
              <a:extLst>
                <a:ext uri="{FF2B5EF4-FFF2-40B4-BE49-F238E27FC236}">
                  <a16:creationId xmlns="" xmlns:a16="http://schemas.microsoft.com/office/drawing/2014/main" id="{FFF4BED9-50A8-4953-932C-027A72F83BD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64">
              <a:extLst>
                <a:ext uri="{FF2B5EF4-FFF2-40B4-BE49-F238E27FC236}">
                  <a16:creationId xmlns="" xmlns:a16="http://schemas.microsoft.com/office/drawing/2014/main" id="{DBDA1502-6620-4CC1-AC52-6A562ABF297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66">
              <a:extLst>
                <a:ext uri="{FF2B5EF4-FFF2-40B4-BE49-F238E27FC236}">
                  <a16:creationId xmlns="" xmlns:a16="http://schemas.microsoft.com/office/drawing/2014/main" id="{89046281-72FB-4560-8614-6E2AF51CDD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64">
              <a:extLst>
                <a:ext uri="{FF2B5EF4-FFF2-40B4-BE49-F238E27FC236}">
                  <a16:creationId xmlns="" xmlns:a16="http://schemas.microsoft.com/office/drawing/2014/main" id="{3F892A1A-BB11-431C-8C11-1F17E1C3E5F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66">
              <a:extLst>
                <a:ext uri="{FF2B5EF4-FFF2-40B4-BE49-F238E27FC236}">
                  <a16:creationId xmlns="" xmlns:a16="http://schemas.microsoft.com/office/drawing/2014/main" id="{81B903B5-16B8-4F10-98FE-20D05BA102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64">
              <a:extLst>
                <a:ext uri="{FF2B5EF4-FFF2-40B4-BE49-F238E27FC236}">
                  <a16:creationId xmlns="" xmlns:a16="http://schemas.microsoft.com/office/drawing/2014/main" id="{1F505F53-6602-4526-A19C-98981A9ADC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66">
              <a:extLst>
                <a:ext uri="{FF2B5EF4-FFF2-40B4-BE49-F238E27FC236}">
                  <a16:creationId xmlns="" xmlns:a16="http://schemas.microsoft.com/office/drawing/2014/main" id="{513DE605-BA2F-4FEC-B06C-9C67AEF13CC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64">
              <a:extLst>
                <a:ext uri="{FF2B5EF4-FFF2-40B4-BE49-F238E27FC236}">
                  <a16:creationId xmlns="" xmlns:a16="http://schemas.microsoft.com/office/drawing/2014/main" id="{F7463092-C3D9-4C25-AC4F-16558482A9B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66">
              <a:extLst>
                <a:ext uri="{FF2B5EF4-FFF2-40B4-BE49-F238E27FC236}">
                  <a16:creationId xmlns="" xmlns:a16="http://schemas.microsoft.com/office/drawing/2014/main" id="{6001E59D-307E-433C-90B6-407C908D30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4">
              <a:extLst>
                <a:ext uri="{FF2B5EF4-FFF2-40B4-BE49-F238E27FC236}">
                  <a16:creationId xmlns="" xmlns:a16="http://schemas.microsoft.com/office/drawing/2014/main" id="{2E80A9A1-EA72-4EB1-9946-51B2C46F92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6">
              <a:extLst>
                <a:ext uri="{FF2B5EF4-FFF2-40B4-BE49-F238E27FC236}">
                  <a16:creationId xmlns="" xmlns:a16="http://schemas.microsoft.com/office/drawing/2014/main" id="{6F54EA74-124E-490B-9C5B-3C620A57FBA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44B4BE5-8999-B5F6-A1FA-F692914A2F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31657" y="416689"/>
            <a:ext cx="6116647" cy="26093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пригодный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двухтактный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газовый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ДВС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был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сконструирован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французским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механиком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Этьеном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Ленуаром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1860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D6C80E47-971C-437F-B030-191115B01D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0"/>
            <a:ext cx="606972" cy="36240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3">
            <a:extLst>
              <a:ext uri="{FF2B5EF4-FFF2-40B4-BE49-F238E27FC236}">
                <a16:creationId xmlns="" xmlns:a16="http://schemas.microsoft.com/office/drawing/2014/main" id="{477285B9-E941-3CAB-D6F3-CDBAEE6A32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689" r="3" b="30192"/>
          <a:stretch/>
        </p:blipFill>
        <p:spPr>
          <a:xfrm>
            <a:off x="604334" y="3233981"/>
            <a:ext cx="4650577" cy="36240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51EB0F7-5B02-6EEF-8519-677A44E321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08" r="-2" b="28158"/>
          <a:stretch/>
        </p:blipFill>
        <p:spPr>
          <a:xfrm>
            <a:off x="5859231" y="3356834"/>
            <a:ext cx="5797296" cy="33320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81505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="" xmlns:a16="http://schemas.microsoft.com/office/drawing/2014/main" id="{1A1F4363-ED34-490E-81D7-49B1643CE2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3CD1EA40-7116-4FCB-9369-70F29FAA91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0951A5-60ED-C481-124A-CD8A98CDC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655591"/>
            <a:ext cx="4929352" cy="2315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Николаус</a:t>
            </a:r>
            <a:r>
              <a:rPr lang="en-US" sz="44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</a:t>
            </a:r>
            <a:r>
              <a:rPr lang="en-US" sz="44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Отто</a:t>
            </a:r>
            <a:endParaRPr lang="en-US" sz="4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BF647E38-F93D-4661-8D77-CE13EEB65B5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6E00B104-DE00-42AE-B339-80E3E78871D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41" name="Rectangle 64">
              <a:extLst>
                <a:ext uri="{FF2B5EF4-FFF2-40B4-BE49-F238E27FC236}">
                  <a16:creationId xmlns="" xmlns:a16="http://schemas.microsoft.com/office/drawing/2014/main" id="{54F3FC8F-7FE1-4577-9C6C-7D71612E28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6">
              <a:extLst>
                <a:ext uri="{FF2B5EF4-FFF2-40B4-BE49-F238E27FC236}">
                  <a16:creationId xmlns="" xmlns:a16="http://schemas.microsoft.com/office/drawing/2014/main" id="{D75DE961-5CBB-41E4-B8E2-3F4EB53E4B2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4">
              <a:extLst>
                <a:ext uri="{FF2B5EF4-FFF2-40B4-BE49-F238E27FC236}">
                  <a16:creationId xmlns="" xmlns:a16="http://schemas.microsoft.com/office/drawing/2014/main" id="{5106C17D-476A-408A-993D-EB08BF0723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66">
              <a:extLst>
                <a:ext uri="{FF2B5EF4-FFF2-40B4-BE49-F238E27FC236}">
                  <a16:creationId xmlns="" xmlns:a16="http://schemas.microsoft.com/office/drawing/2014/main" id="{2485BA6D-C455-4304-B621-3E7455A1464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64">
              <a:extLst>
                <a:ext uri="{FF2B5EF4-FFF2-40B4-BE49-F238E27FC236}">
                  <a16:creationId xmlns="" xmlns:a16="http://schemas.microsoft.com/office/drawing/2014/main" id="{1FEF0C54-FB60-4694-8974-55CE8953804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66">
              <a:extLst>
                <a:ext uri="{FF2B5EF4-FFF2-40B4-BE49-F238E27FC236}">
                  <a16:creationId xmlns="" xmlns:a16="http://schemas.microsoft.com/office/drawing/2014/main" id="{B1310F19-3735-4B06-9DAC-5D31DEC37BB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64">
              <a:extLst>
                <a:ext uri="{FF2B5EF4-FFF2-40B4-BE49-F238E27FC236}">
                  <a16:creationId xmlns="" xmlns:a16="http://schemas.microsoft.com/office/drawing/2014/main" id="{9F8E2E70-4946-42A5-A6CB-D212EF3152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66">
              <a:extLst>
                <a:ext uri="{FF2B5EF4-FFF2-40B4-BE49-F238E27FC236}">
                  <a16:creationId xmlns="" xmlns:a16="http://schemas.microsoft.com/office/drawing/2014/main" id="{CB127BE0-971B-4151-A6BE-1E7D646DD6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64">
              <a:extLst>
                <a:ext uri="{FF2B5EF4-FFF2-40B4-BE49-F238E27FC236}">
                  <a16:creationId xmlns="" xmlns:a16="http://schemas.microsoft.com/office/drawing/2014/main" id="{F977815D-8B96-4A04-9D7C-CC6019BEB3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66">
              <a:extLst>
                <a:ext uri="{FF2B5EF4-FFF2-40B4-BE49-F238E27FC236}">
                  <a16:creationId xmlns="" xmlns:a16="http://schemas.microsoft.com/office/drawing/2014/main" id="{1324B8FD-3A1E-4A9F-9E77-E2A7B46AC6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64">
              <a:extLst>
                <a:ext uri="{FF2B5EF4-FFF2-40B4-BE49-F238E27FC236}">
                  <a16:creationId xmlns="" xmlns:a16="http://schemas.microsoft.com/office/drawing/2014/main" id="{2D9C4E17-B5D3-4904-BF9B-F5E0390DF9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6">
              <a:extLst>
                <a:ext uri="{FF2B5EF4-FFF2-40B4-BE49-F238E27FC236}">
                  <a16:creationId xmlns="" xmlns:a16="http://schemas.microsoft.com/office/drawing/2014/main" id="{6B0A091D-F416-4BB5-8655-DA045B167F5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4">
              <a:extLst>
                <a:ext uri="{FF2B5EF4-FFF2-40B4-BE49-F238E27FC236}">
                  <a16:creationId xmlns="" xmlns:a16="http://schemas.microsoft.com/office/drawing/2014/main" id="{74279B3E-08FB-4407-99C5-A265D0DAB0B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66">
              <a:extLst>
                <a:ext uri="{FF2B5EF4-FFF2-40B4-BE49-F238E27FC236}">
                  <a16:creationId xmlns="" xmlns:a16="http://schemas.microsoft.com/office/drawing/2014/main" id="{8602C7E2-B6C3-4A15-B9C6-8F147D0CE5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64">
              <a:extLst>
                <a:ext uri="{FF2B5EF4-FFF2-40B4-BE49-F238E27FC236}">
                  <a16:creationId xmlns="" xmlns:a16="http://schemas.microsoft.com/office/drawing/2014/main" id="{6CDC0501-5A35-435D-8362-A6C6913A476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66">
              <a:extLst>
                <a:ext uri="{FF2B5EF4-FFF2-40B4-BE49-F238E27FC236}">
                  <a16:creationId xmlns="" xmlns:a16="http://schemas.microsoft.com/office/drawing/2014/main" id="{A2045D48-B6D9-4B63-B979-03ACA25B7DC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4">
              <a:extLst>
                <a:ext uri="{FF2B5EF4-FFF2-40B4-BE49-F238E27FC236}">
                  <a16:creationId xmlns="" xmlns:a16="http://schemas.microsoft.com/office/drawing/2014/main" id="{A2F564A4-2610-47FB-A038-60FDC68EF0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66">
              <a:extLst>
                <a:ext uri="{FF2B5EF4-FFF2-40B4-BE49-F238E27FC236}">
                  <a16:creationId xmlns="" xmlns:a16="http://schemas.microsoft.com/office/drawing/2014/main" id="{9D779382-FF65-418F-BBF8-325CE34225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64">
              <a:extLst>
                <a:ext uri="{FF2B5EF4-FFF2-40B4-BE49-F238E27FC236}">
                  <a16:creationId xmlns="" xmlns:a16="http://schemas.microsoft.com/office/drawing/2014/main" id="{F3676594-41EC-42AC-A214-FC1A110C81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66">
              <a:extLst>
                <a:ext uri="{FF2B5EF4-FFF2-40B4-BE49-F238E27FC236}">
                  <a16:creationId xmlns="" xmlns:a16="http://schemas.microsoft.com/office/drawing/2014/main" id="{29DFE25F-CE29-4FFD-BD98-4E67965F1B1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Рисунок 9" descr="Изображение выглядит как внешний, оружие&#10;&#10;Автоматически созданное описание">
            <a:extLst>
              <a:ext uri="{FF2B5EF4-FFF2-40B4-BE49-F238E27FC236}">
                <a16:creationId xmlns="" xmlns:a16="http://schemas.microsoft.com/office/drawing/2014/main" id="{E66EB34B-1D59-F691-ACAD-D1FFD15404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90" r="3" b="8982"/>
          <a:stretch/>
        </p:blipFill>
        <p:spPr>
          <a:xfrm>
            <a:off x="6950625" y="283311"/>
            <a:ext cx="4890276" cy="2950679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D6C80E47-971C-437F-B030-191115B01D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3233985"/>
            <a:ext cx="606971" cy="36240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44B4BE5-8999-B5F6-A1FA-F692914A2F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6648" y="3502955"/>
            <a:ext cx="5164703" cy="302765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1876 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Николаус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Отто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построил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настоящему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работоспособный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Изображение выглядит как мужчина, галстук, человек, костюм&#10;&#10;Автоматически созданное описание">
            <a:extLst>
              <a:ext uri="{FF2B5EF4-FFF2-40B4-BE49-F238E27FC236}">
                <a16:creationId xmlns="" xmlns:a16="http://schemas.microsoft.com/office/drawing/2014/main" id="{C88230DB-091B-BEF7-E974-79FDC3BCD2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552" r="1" b="30583"/>
          <a:stretch/>
        </p:blipFill>
        <p:spPr>
          <a:xfrm>
            <a:off x="6950625" y="3562537"/>
            <a:ext cx="4890276" cy="29535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68822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D55CD764-972B-4CA5-A885-53E55C63E1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3CF79C-3ADC-01CC-8409-E79A7B7B3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04" y="600001"/>
            <a:ext cx="3771206" cy="163044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Рудольф</a:t>
            </a:r>
            <a:r>
              <a:rPr lang="en-US" sz="3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Дизель</a:t>
            </a:r>
            <a:r>
              <a:rPr lang="en-US" sz="3400" dirty="0">
                <a:solidFill>
                  <a:schemeClr val="bg1"/>
                </a:solidFill>
              </a:rPr>
              <a:t/>
            </a:r>
            <a:br>
              <a:rPr lang="en-US" sz="3400" dirty="0">
                <a:solidFill>
                  <a:schemeClr val="bg1"/>
                </a:solidFill>
              </a:rPr>
            </a:br>
            <a:endParaRPr lang="en-US" sz="3400" dirty="0">
              <a:solidFill>
                <a:schemeClr val="bg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="" xmlns:a16="http://schemas.microsoft.com/office/drawing/2014/main" id="{F763482E-C6B0-4F8D-90FE-76C25B1BF7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56167" y="737776"/>
            <a:ext cx="242107" cy="1340860"/>
            <a:chOff x="56167" y="899960"/>
            <a:chExt cx="242107" cy="1340860"/>
          </a:xfrm>
        </p:grpSpPr>
        <p:sp>
          <p:nvSpPr>
            <p:cNvPr id="28" name="Rectangle 2">
              <a:extLst>
                <a:ext uri="{FF2B5EF4-FFF2-40B4-BE49-F238E27FC236}">
                  <a16:creationId xmlns="" xmlns:a16="http://schemas.microsoft.com/office/drawing/2014/main" id="{129B062B-A95D-44CF-8B39-3F512A3CB7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46971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59">
              <a:extLst>
                <a:ext uri="{FF2B5EF4-FFF2-40B4-BE49-F238E27FC236}">
                  <a16:creationId xmlns="" xmlns:a16="http://schemas.microsoft.com/office/drawing/2014/main" id="{AAFA0D29-6110-416E-88A2-7FE5D20A1D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46971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">
              <a:extLst>
                <a:ext uri="{FF2B5EF4-FFF2-40B4-BE49-F238E27FC236}">
                  <a16:creationId xmlns="" xmlns:a16="http://schemas.microsoft.com/office/drawing/2014/main" id="{6B53A87A-F27C-403F-89E6-5F9C7BF1D09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32760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59">
              <a:extLst>
                <a:ext uri="{FF2B5EF4-FFF2-40B4-BE49-F238E27FC236}">
                  <a16:creationId xmlns="" xmlns:a16="http://schemas.microsoft.com/office/drawing/2014/main" id="{E9F992CA-17ED-4498-917B-82248E234B7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32760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2">
              <a:extLst>
                <a:ext uri="{FF2B5EF4-FFF2-40B4-BE49-F238E27FC236}">
                  <a16:creationId xmlns="" xmlns:a16="http://schemas.microsoft.com/office/drawing/2014/main" id="{CCE48BBE-46D0-4D42-B76F-82EA8F3B6EF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18549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59">
              <a:extLst>
                <a:ext uri="{FF2B5EF4-FFF2-40B4-BE49-F238E27FC236}">
                  <a16:creationId xmlns="" xmlns:a16="http://schemas.microsoft.com/office/drawing/2014/main" id="{2B60A21C-F925-4D53-9B82-2A54BD8259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18549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2">
              <a:extLst>
                <a:ext uri="{FF2B5EF4-FFF2-40B4-BE49-F238E27FC236}">
                  <a16:creationId xmlns="" xmlns:a16="http://schemas.microsoft.com/office/drawing/2014/main" id="{F53E30A8-7102-40D6-A663-9858ED1065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04337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59">
              <a:extLst>
                <a:ext uri="{FF2B5EF4-FFF2-40B4-BE49-F238E27FC236}">
                  <a16:creationId xmlns="" xmlns:a16="http://schemas.microsoft.com/office/drawing/2014/main" id="{8FABC48A-DD76-4A1F-8D69-085FB47FAA4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04337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2">
              <a:extLst>
                <a:ext uri="{FF2B5EF4-FFF2-40B4-BE49-F238E27FC236}">
                  <a16:creationId xmlns="" xmlns:a16="http://schemas.microsoft.com/office/drawing/2014/main" id="{21429B45-62BB-4C66-9F32-F4474D01FDB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90126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59">
              <a:extLst>
                <a:ext uri="{FF2B5EF4-FFF2-40B4-BE49-F238E27FC236}">
                  <a16:creationId xmlns="" xmlns:a16="http://schemas.microsoft.com/office/drawing/2014/main" id="{6F8ED381-4DC0-432C-9E67-41B64DDBB4E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90126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">
              <a:extLst>
                <a:ext uri="{FF2B5EF4-FFF2-40B4-BE49-F238E27FC236}">
                  <a16:creationId xmlns="" xmlns:a16="http://schemas.microsoft.com/office/drawing/2014/main" id="{22C864E8-53DE-4D7E-845A-0AB035EF258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218028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59">
              <a:extLst>
                <a:ext uri="{FF2B5EF4-FFF2-40B4-BE49-F238E27FC236}">
                  <a16:creationId xmlns="" xmlns:a16="http://schemas.microsoft.com/office/drawing/2014/main" id="{F907663A-C35E-4E4E-86D3-EDE6C39E1F6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218028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2">
              <a:extLst>
                <a:ext uri="{FF2B5EF4-FFF2-40B4-BE49-F238E27FC236}">
                  <a16:creationId xmlns="" xmlns:a16="http://schemas.microsoft.com/office/drawing/2014/main" id="{29FA51B0-D541-425F-B6B7-A0D8929EFC4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203817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59">
              <a:extLst>
                <a:ext uri="{FF2B5EF4-FFF2-40B4-BE49-F238E27FC236}">
                  <a16:creationId xmlns="" xmlns:a16="http://schemas.microsoft.com/office/drawing/2014/main" id="{86A9FEBF-8037-4D08-BCB0-C5D294A2BB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203817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2">
              <a:extLst>
                <a:ext uri="{FF2B5EF4-FFF2-40B4-BE49-F238E27FC236}">
                  <a16:creationId xmlns="" xmlns:a16="http://schemas.microsoft.com/office/drawing/2014/main" id="{CC11EA10-D9DC-4A52-B789-8CD67A55C4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89606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59">
              <a:extLst>
                <a:ext uri="{FF2B5EF4-FFF2-40B4-BE49-F238E27FC236}">
                  <a16:creationId xmlns="" xmlns:a16="http://schemas.microsoft.com/office/drawing/2014/main" id="{338DE07B-B730-4132-83B4-44986FED793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89606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">
              <a:extLst>
                <a:ext uri="{FF2B5EF4-FFF2-40B4-BE49-F238E27FC236}">
                  <a16:creationId xmlns="" xmlns:a16="http://schemas.microsoft.com/office/drawing/2014/main" id="{6697E973-A918-4FD8-9A4C-5B13A5B65C5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75394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59">
              <a:extLst>
                <a:ext uri="{FF2B5EF4-FFF2-40B4-BE49-F238E27FC236}">
                  <a16:creationId xmlns="" xmlns:a16="http://schemas.microsoft.com/office/drawing/2014/main" id="{AA4CD7CC-D5FB-4427-A6D4-D594E979EB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75394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">
              <a:extLst>
                <a:ext uri="{FF2B5EF4-FFF2-40B4-BE49-F238E27FC236}">
                  <a16:creationId xmlns="" xmlns:a16="http://schemas.microsoft.com/office/drawing/2014/main" id="{DFC90C0F-5A62-47A8-B06E-2F6D61E7B3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237744" y="161183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59">
              <a:extLst>
                <a:ext uri="{FF2B5EF4-FFF2-40B4-BE49-F238E27FC236}">
                  <a16:creationId xmlns="" xmlns:a16="http://schemas.microsoft.com/office/drawing/2014/main" id="{7BF589B4-EC07-4428-B4C9-09EB55FA23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 rot="5400000">
              <a:off x="54864" y="161183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Рисунок 5" descr="Изображение выглядит как текст, человек, мужчина, в позе&#10;&#10;Автоматически созданное описание">
            <a:extLst>
              <a:ext uri="{FF2B5EF4-FFF2-40B4-BE49-F238E27FC236}">
                <a16:creationId xmlns="" xmlns:a16="http://schemas.microsoft.com/office/drawing/2014/main" id="{268DD2B0-FAD5-2FEE-1C2A-41F9D07FD64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11476" b="20226"/>
          <a:stretch/>
        </p:blipFill>
        <p:spPr>
          <a:xfrm>
            <a:off x="4636008" y="10"/>
            <a:ext cx="7555992" cy="685799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34165AB3-7006-4430-BCE3-25476BE1332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640714"/>
            <a:ext cx="5291468" cy="42172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8BB6B94-016F-89F0-DCEF-FB329ECBEA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408" y="3048670"/>
            <a:ext cx="4282817" cy="3123466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Рудольф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Дизель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стремился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1897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изобретён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дизельный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E3E51905-F374-4E1A-97CF-B741584B74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01384"/>
            <a:ext cx="5852160" cy="35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871300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="" xmlns:a16="http://schemas.microsoft.com/office/drawing/2014/main" id="{826B4A43-2A34-4B22-882C-D7552FA9C7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B429BAE5-B200-4FC0-BBC1-8D7C57D1D9F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6971" y="0"/>
            <a:ext cx="4565104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53907A-B294-6B66-2030-EFE3BA400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437" y="1896354"/>
            <a:ext cx="3794760" cy="3402851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1885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инженеры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Готтлиб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Даймлер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Вильгельм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Майбах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лёгкий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бензиновый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карбюраторный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Даймлер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Майбах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использовали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1886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первом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автомобиле</a:t>
            </a:r>
            <a:endPara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A9644633-5AE1-44D6-8F5F-6376DDA130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7763256" y="73152"/>
            <a:chExt cx="1178966" cy="232963"/>
          </a:xfrm>
        </p:grpSpPr>
        <p:sp>
          <p:nvSpPr>
            <p:cNvPr id="35" name="Rectangle 64">
              <a:extLst>
                <a:ext uri="{FF2B5EF4-FFF2-40B4-BE49-F238E27FC236}">
                  <a16:creationId xmlns="" xmlns:a16="http://schemas.microsoft.com/office/drawing/2014/main" id="{4FA74995-C5A7-4DBF-BFD1-C4831852DF1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="" xmlns:a16="http://schemas.microsoft.com/office/drawing/2014/main" id="{009DC7CE-EC50-455B-AEF3-758096A62E4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4">
              <a:extLst>
                <a:ext uri="{FF2B5EF4-FFF2-40B4-BE49-F238E27FC236}">
                  <a16:creationId xmlns="" xmlns:a16="http://schemas.microsoft.com/office/drawing/2014/main" id="{680D0724-2EE2-4A8E-B7FC-994977F2A61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6">
              <a:extLst>
                <a:ext uri="{FF2B5EF4-FFF2-40B4-BE49-F238E27FC236}">
                  <a16:creationId xmlns="" xmlns:a16="http://schemas.microsoft.com/office/drawing/2014/main" id="{D7DD4A6B-2000-4A3E-BBCE-637ED6CDD25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4">
              <a:extLst>
                <a:ext uri="{FF2B5EF4-FFF2-40B4-BE49-F238E27FC236}">
                  <a16:creationId xmlns="" xmlns:a16="http://schemas.microsoft.com/office/drawing/2014/main" id="{694A6722-0FE9-4640-B93F-C2BAA89560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6">
              <a:extLst>
                <a:ext uri="{FF2B5EF4-FFF2-40B4-BE49-F238E27FC236}">
                  <a16:creationId xmlns="" xmlns:a16="http://schemas.microsoft.com/office/drawing/2014/main" id="{19F6A010-3765-4FAB-8CCA-7AC1891419D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4">
              <a:extLst>
                <a:ext uri="{FF2B5EF4-FFF2-40B4-BE49-F238E27FC236}">
                  <a16:creationId xmlns="" xmlns:a16="http://schemas.microsoft.com/office/drawing/2014/main" id="{2ED876B1-4DDC-4999-864F-EFF32EFF5C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6">
              <a:extLst>
                <a:ext uri="{FF2B5EF4-FFF2-40B4-BE49-F238E27FC236}">
                  <a16:creationId xmlns="" xmlns:a16="http://schemas.microsoft.com/office/drawing/2014/main" id="{2DD9B48A-E7DB-4540-8781-F434856A755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4">
              <a:extLst>
                <a:ext uri="{FF2B5EF4-FFF2-40B4-BE49-F238E27FC236}">
                  <a16:creationId xmlns="" xmlns:a16="http://schemas.microsoft.com/office/drawing/2014/main" id="{2BEF54FF-8FAE-4B7F-ACE8-52ED70B04ED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66">
              <a:extLst>
                <a:ext uri="{FF2B5EF4-FFF2-40B4-BE49-F238E27FC236}">
                  <a16:creationId xmlns="" xmlns:a16="http://schemas.microsoft.com/office/drawing/2014/main" id="{16F687E9-D21B-46CB-8A13-9BFDA780F6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64">
              <a:extLst>
                <a:ext uri="{FF2B5EF4-FFF2-40B4-BE49-F238E27FC236}">
                  <a16:creationId xmlns="" xmlns:a16="http://schemas.microsoft.com/office/drawing/2014/main" id="{49C0A7C4-BA67-480B-9F9A-E965357562B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66">
              <a:extLst>
                <a:ext uri="{FF2B5EF4-FFF2-40B4-BE49-F238E27FC236}">
                  <a16:creationId xmlns="" xmlns:a16="http://schemas.microsoft.com/office/drawing/2014/main" id="{5C27E413-D9C4-45A2-AB5A-A006127984C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64">
              <a:extLst>
                <a:ext uri="{FF2B5EF4-FFF2-40B4-BE49-F238E27FC236}">
                  <a16:creationId xmlns="" xmlns:a16="http://schemas.microsoft.com/office/drawing/2014/main" id="{76F8DD1F-1A00-4D5A-B979-33A41277C91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66">
              <a:extLst>
                <a:ext uri="{FF2B5EF4-FFF2-40B4-BE49-F238E27FC236}">
                  <a16:creationId xmlns="" xmlns:a16="http://schemas.microsoft.com/office/drawing/2014/main" id="{D16F8034-114D-4513-A6BD-F05ABF9AF4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64">
              <a:extLst>
                <a:ext uri="{FF2B5EF4-FFF2-40B4-BE49-F238E27FC236}">
                  <a16:creationId xmlns="" xmlns:a16="http://schemas.microsoft.com/office/drawing/2014/main" id="{1DAD48F0-0B0E-40E2-9ED5-E0FBB99C44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66">
              <a:extLst>
                <a:ext uri="{FF2B5EF4-FFF2-40B4-BE49-F238E27FC236}">
                  <a16:creationId xmlns="" xmlns:a16="http://schemas.microsoft.com/office/drawing/2014/main" id="{A58F217F-BBAB-4ACB-91C0-B119DEFDC6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64">
              <a:extLst>
                <a:ext uri="{FF2B5EF4-FFF2-40B4-BE49-F238E27FC236}">
                  <a16:creationId xmlns="" xmlns:a16="http://schemas.microsoft.com/office/drawing/2014/main" id="{17D6638B-4C45-4C73-AFE3-8C41F939A9B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6">
              <a:extLst>
                <a:ext uri="{FF2B5EF4-FFF2-40B4-BE49-F238E27FC236}">
                  <a16:creationId xmlns="" xmlns:a16="http://schemas.microsoft.com/office/drawing/2014/main" id="{31A3013F-24A0-486B-A892-92E42BD741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64">
              <a:extLst>
                <a:ext uri="{FF2B5EF4-FFF2-40B4-BE49-F238E27FC236}">
                  <a16:creationId xmlns="" xmlns:a16="http://schemas.microsoft.com/office/drawing/2014/main" id="{F4540C9F-BC47-470D-A9C2-4AB05FB4C5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66">
              <a:extLst>
                <a:ext uri="{FF2B5EF4-FFF2-40B4-BE49-F238E27FC236}">
                  <a16:creationId xmlns="" xmlns:a16="http://schemas.microsoft.com/office/drawing/2014/main" id="{A38505B1-1AD2-47B0-8122-2EB533CBAA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Объект 4" descr="Изображение выглядит как текст, человек, мужчина, военная форма&#10;&#10;Автоматически созданное описание">
            <a:extLst>
              <a:ext uri="{FF2B5EF4-FFF2-40B4-BE49-F238E27FC236}">
                <a16:creationId xmlns="" xmlns:a16="http://schemas.microsoft.com/office/drawing/2014/main" id="{81C64FBD-7632-315A-B3FE-400CF77DC5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10" r="12012" b="2"/>
          <a:stretch/>
        </p:blipFill>
        <p:spPr>
          <a:xfrm>
            <a:off x="5647541" y="382384"/>
            <a:ext cx="6136707" cy="61181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042856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="" xmlns:a16="http://schemas.microsoft.com/office/drawing/2014/main" id="{DE4C27B6-DB04-4891-AF97-BA1671B17E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велосипед&#10;&#10;Автоматически созданное описание">
            <a:extLst>
              <a:ext uri="{FF2B5EF4-FFF2-40B4-BE49-F238E27FC236}">
                <a16:creationId xmlns="" xmlns:a16="http://schemas.microsoft.com/office/drawing/2014/main" id="{164D8C0E-DC2F-6C19-594C-B7BD4DE88D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5147" r="-1" b="5500"/>
          <a:stretch/>
        </p:blipFill>
        <p:spPr>
          <a:xfrm>
            <a:off x="606719" y="-1"/>
            <a:ext cx="11585281" cy="685799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5E4520-269B-3366-14B8-4E29FDE86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0954" y="73153"/>
            <a:ext cx="3677998" cy="248716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серийный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двигателем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сгорания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5E0EAE70-C355-42D1-BF00-CA8A17A742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24" name="Rectangle 64">
              <a:extLst>
                <a:ext uri="{FF2B5EF4-FFF2-40B4-BE49-F238E27FC236}">
                  <a16:creationId xmlns="" xmlns:a16="http://schemas.microsoft.com/office/drawing/2014/main" id="{E6E58C95-A3F9-4C87-B9A5-32A7A75DDF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="" xmlns:a16="http://schemas.microsoft.com/office/drawing/2014/main" id="{7B08CDDF-E602-4C1B-A248-A43292EB5D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="" xmlns:a16="http://schemas.microsoft.com/office/drawing/2014/main" id="{6298B977-8F47-48C6-8454-11EF9478E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="" xmlns:a16="http://schemas.microsoft.com/office/drawing/2014/main" id="{06A6FB8E-FB47-44B7-810F-B88B4CCA06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="" xmlns:a16="http://schemas.microsoft.com/office/drawing/2014/main" id="{818DB8DB-4D04-42C0-BE68-842A9F29AE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="" xmlns:a16="http://schemas.microsoft.com/office/drawing/2014/main" id="{DBCFEA99-52A4-4E8E-B9C9-3D39B0E325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="" xmlns:a16="http://schemas.microsoft.com/office/drawing/2014/main" id="{A6C0BB10-7324-4D11-A497-57A85CDB62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="" xmlns:a16="http://schemas.microsoft.com/office/drawing/2014/main" id="{D7440F2E-8192-4FDF-AE8F-2833B7F403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="" xmlns:a16="http://schemas.microsoft.com/office/drawing/2014/main" id="{B9F7DA6A-1872-4697-A567-20A0115A05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="" xmlns:a16="http://schemas.microsoft.com/office/drawing/2014/main" id="{98BC1544-07ED-411D-880C-58CB114914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="" xmlns:a16="http://schemas.microsoft.com/office/drawing/2014/main" id="{BA70D948-9946-455F-8155-D274F01DAB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="" xmlns:a16="http://schemas.microsoft.com/office/drawing/2014/main" id="{807FCDBA-F7E3-4836-8253-15D212128F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="" xmlns:a16="http://schemas.microsoft.com/office/drawing/2014/main" id="{D6A9BF83-5C67-44B0-883C-82BCAA1923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="" xmlns:a16="http://schemas.microsoft.com/office/drawing/2014/main" id="{94BA7F92-7961-489E-83BD-5518EB1E99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4">
              <a:extLst>
                <a:ext uri="{FF2B5EF4-FFF2-40B4-BE49-F238E27FC236}">
                  <a16:creationId xmlns="" xmlns:a16="http://schemas.microsoft.com/office/drawing/2014/main" id="{56ADE108-5AE8-4ACF-88B9-28A0B125B3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6">
              <a:extLst>
                <a:ext uri="{FF2B5EF4-FFF2-40B4-BE49-F238E27FC236}">
                  <a16:creationId xmlns="" xmlns:a16="http://schemas.microsoft.com/office/drawing/2014/main" id="{75B2D25F-B666-4F19-816A-24456EAF4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4">
              <a:extLst>
                <a:ext uri="{FF2B5EF4-FFF2-40B4-BE49-F238E27FC236}">
                  <a16:creationId xmlns="" xmlns:a16="http://schemas.microsoft.com/office/drawing/2014/main" id="{A7D581F0-987F-45C5-A849-CC1B41222F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="" xmlns:a16="http://schemas.microsoft.com/office/drawing/2014/main" id="{F388E533-92C3-428E-B078-81D6E1F2D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4">
              <a:extLst>
                <a:ext uri="{FF2B5EF4-FFF2-40B4-BE49-F238E27FC236}">
                  <a16:creationId xmlns="" xmlns:a16="http://schemas.microsoft.com/office/drawing/2014/main" id="{C68AEED3-AAB1-48A9-8FC3-C68AE6675B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6">
              <a:extLst>
                <a:ext uri="{FF2B5EF4-FFF2-40B4-BE49-F238E27FC236}">
                  <a16:creationId xmlns="" xmlns:a16="http://schemas.microsoft.com/office/drawing/2014/main" id="{0A6CA6BC-FFA6-4C34-B200-6F61EE1730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3454270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399</Words>
  <Application>Microsoft Macintosh PowerPoint</Application>
  <PresentationFormat>Произвольный</PresentationFormat>
  <Paragraphs>78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Исследование загрязнения воздушной среды при работе двигателя внутреннего сгорания</vt:lpstr>
      <vt:lpstr>Около двухсот лет назад единственным средством передвижения по земле были лошади </vt:lpstr>
      <vt:lpstr>Паровые двигатели были малоэффективными, огромными и небезопасными </vt:lpstr>
      <vt:lpstr>Двигатель внутреннего сгорания</vt:lpstr>
      <vt:lpstr>История создания двигателя внутреннего сгорания</vt:lpstr>
      <vt:lpstr>Николаус Август Отто</vt:lpstr>
      <vt:lpstr>Рудольф Дизель </vt:lpstr>
      <vt:lpstr>В 1885 году немецкие инженеры Готтлиб Даймлер и Вильгельм Майбах разработали лёгкий бензиновый карбюраторный двигатель. Даймлер и Майбах использовали его в 1886 году — на первом автомобиле</vt:lpstr>
      <vt:lpstr>Первый серийный автомобиль с двигателем внутреннего сгорания</vt:lpstr>
      <vt:lpstr>Принцип работы четырёхтактного ДВС</vt:lpstr>
      <vt:lpstr>Классификация двигателей внутреннего сгорания</vt:lpstr>
      <vt:lpstr>Первые двигатели внутреннего сгорания были одноцилиндровыми и для того чтобы увеличить мощность двигателя, обычно увеличивали объём цилиндра. Потом этого стали добиваться увеличением числа цилиндров.  </vt:lpstr>
      <vt:lpstr>Основные системы современного ДВС</vt:lpstr>
      <vt:lpstr>Кривошипно – шатунный механизм</vt:lpstr>
      <vt:lpstr>Газораспределительный механизм</vt:lpstr>
      <vt:lpstr>Смазочная система</vt:lpstr>
      <vt:lpstr>Система питания</vt:lpstr>
      <vt:lpstr>Система зажигания</vt:lpstr>
      <vt:lpstr>Система охлаждения</vt:lpstr>
      <vt:lpstr>Система электрического пуска двигателя</vt:lpstr>
      <vt:lpstr>Применение </vt:lpstr>
      <vt:lpstr>Мониторинг атмосферного воздуха  </vt:lpstr>
      <vt:lpstr>Переносные газоанализаторы</vt:lpstr>
      <vt:lpstr>Состав выхлопных газов бензиновых и дизельных двигателей (г/мин) </vt:lpstr>
      <vt:lpstr>Исследование </vt:lpstr>
      <vt:lpstr>Слайд 26</vt:lpstr>
      <vt:lpstr>Слайд 27</vt:lpstr>
      <vt:lpstr>Выхлопные газы отравляют природу и людей</vt:lpstr>
      <vt:lpstr>Перспективы развития </vt:lpstr>
      <vt:lpstr>Слайд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Исследование загрязнения воздушной среды при работе двигателя внутреннего сгорания</dc:title>
  <dc:creator>Hyder Зимов</dc:creator>
  <cp:lastModifiedBy>Ольга Слепцова</cp:lastModifiedBy>
  <cp:revision>8</cp:revision>
  <dcterms:created xsi:type="dcterms:W3CDTF">2022-05-12T11:15:40Z</dcterms:created>
  <dcterms:modified xsi:type="dcterms:W3CDTF">2023-02-01T10:21:23Z</dcterms:modified>
</cp:coreProperties>
</file>