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526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ACB1-F42D-4089-AFA4-8B15FE48EC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52819-7D65-4F9C-B28E-9CBD58733D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ACB1-F42D-4089-AFA4-8B15FE48EC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52819-7D65-4F9C-B28E-9CBD58733D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ACB1-F42D-4089-AFA4-8B15FE48EC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52819-7D65-4F9C-B28E-9CBD58733D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ACB1-F42D-4089-AFA4-8B15FE48EC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52819-7D65-4F9C-B28E-9CBD58733D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ACB1-F42D-4089-AFA4-8B15FE48EC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52819-7D65-4F9C-B28E-9CBD58733D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ACB1-F42D-4089-AFA4-8B15FE48EC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52819-7D65-4F9C-B28E-9CBD58733D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ACB1-F42D-4089-AFA4-8B15FE48EC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52819-7D65-4F9C-B28E-9CBD58733D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ACB1-F42D-4089-AFA4-8B15FE48EC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52819-7D65-4F9C-B28E-9CBD58733D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ACB1-F42D-4089-AFA4-8B15FE48EC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52819-7D65-4F9C-B28E-9CBD58733D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ACB1-F42D-4089-AFA4-8B15FE48EC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52819-7D65-4F9C-B28E-9CBD58733D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ACB1-F42D-4089-AFA4-8B15FE48EC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52819-7D65-4F9C-B28E-9CBD58733D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0ACB1-F42D-4089-AFA4-8B15FE48EC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52819-7D65-4F9C-B28E-9CBD58733D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arthive.com/res/media/img/oy800/work/3ec/436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AutoShape 4" descr="https://arthive.com/res/media/img/oy800/work/3ec/43634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29" name="Picture 5" descr="D:\Алла рабочая\4 сезона\элюстрации к сборнику\gettyimages-472163939-612x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000232" y="642918"/>
            <a:ext cx="5437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Святки на Кубани</a:t>
            </a:r>
            <a:endParaRPr lang="ru-RU" sz="5400" b="1" cap="none" spc="0" dirty="0">
              <a:ln w="28575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33" name="Picture 9" descr="D:\Алла рабочая\4 сезона\элюстрации к сборнику\1358270232_bu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571612"/>
            <a:ext cx="6348799" cy="4314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D:\Алла рабочая\4 сезона\элюстрации к сборнику\gettyimages-472163939-612x6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08309" cy="6858000"/>
          </a:xfrm>
          <a:prstGeom prst="rect">
            <a:avLst/>
          </a:prstGeom>
          <a:noFill/>
        </p:spPr>
      </p:pic>
      <p:pic>
        <p:nvPicPr>
          <p:cNvPr id="7" name="Picture 5" descr="D:\Алла рабочая\4 сезона\элюстрации к сборнику\0_16da11_d95f9716_orig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429000"/>
            <a:ext cx="3929090" cy="2961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D:\Алла рабочая\4 сезона\элюстрации к сборнику\1680082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85728"/>
            <a:ext cx="4191029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7" descr="D:\Алла рабочая\4 сезона\элюстрации к сборнику\6673cfc4f85bea33958c789a752a690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7" y="3400964"/>
            <a:ext cx="4143405" cy="2884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85720" y="330339"/>
            <a:ext cx="44291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Казаки, переселившись на Кубань, принесли с собой свои обычаи и праздники. Одним из самых весёлых считалось празднование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Святок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, которое начинается с вечера перед Рождеством, называемого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Сочельник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 и продолжается 12 дней. Главными Святочными праздниками считаются: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Рождество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(7 января), 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Новый год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(14 января),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Крещение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(19 января).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362" name="AutoShape 2" descr="https://img-fotki.yandex.ru/get/215222/161416687.102/0_16da11_d95f9716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364" name="AutoShape 4" descr="https://img-fotki.yandex.ru/get/215222/161416687.102/0_16da11_d95f9716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9" name="Picture 5" descr="D:\Алла рабочая\4 сезона\элюстрации к сборнику\gettyimages-472163939-612x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32" cy="6858000"/>
          </a:xfrm>
          <a:prstGeom prst="rect">
            <a:avLst/>
          </a:prstGeom>
          <a:noFill/>
        </p:spPr>
      </p:pic>
      <p:pic>
        <p:nvPicPr>
          <p:cNvPr id="15368" name="Picture 8" descr="D:\Алла рабочая\4 сезона\элюстрации к сборнику\4363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65754"/>
            <a:ext cx="4071966" cy="293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 descr="D:\Алла рабочая\4 сезона\элюстрации к сборнику\ss1sss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066504"/>
            <a:ext cx="4071600" cy="29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4" descr="http://itd3.mycdn.me/image?id=850147367376&amp;t=20&amp;plc=WEB&amp;tkn=*B9j9tdZYE43ilA4j0H6a3AoFXgI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852586"/>
            <a:ext cx="4071600" cy="29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5" descr="https://autogear.ru/misc/i/gallery/71663/2451579.jpg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852586"/>
            <a:ext cx="4071600" cy="29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D:\Алла рабочая\4 сезона\элюстрации к сборнику\58687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86412" y="2357431"/>
            <a:ext cx="2914348" cy="2928957"/>
          </a:xfrm>
          <a:prstGeom prst="rect">
            <a:avLst/>
          </a:prstGeom>
          <a:noFill/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14282" y="0"/>
            <a:ext cx="8643998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sng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Святочные обряды.</a:t>
            </a:r>
            <a:r>
              <a:rPr kumimoji="0" lang="ru-RU" sz="1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9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Monotype Corsiva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Первый обряд – </a:t>
            </a:r>
            <a:r>
              <a:rPr kumimoji="0" lang="ru-RU" sz="19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Обряд </a:t>
            </a:r>
            <a:r>
              <a:rPr kumimoji="0" lang="ru-RU" sz="1900" b="1" i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Славление</a:t>
            </a:r>
            <a:r>
              <a:rPr kumimoji="0" lang="ru-RU" sz="19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Христа (</a:t>
            </a:r>
            <a:r>
              <a:rPr kumimoji="0" lang="ru-RU" sz="1900" b="1" i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Христославление</a:t>
            </a:r>
            <a:r>
              <a:rPr kumimoji="0" lang="ru-RU" sz="19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sz="1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– святочный обряд, который символизирует рождение Иисуса Христа. Главный атрибут шествия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19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Рождественская звезда</a:t>
            </a:r>
            <a:r>
              <a:rPr kumimoji="0" lang="ru-RU" sz="19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9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D:\Алла рабочая\4 сезона\элюстрации к сборнику\gettyimages-472163939-612x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32" cy="6858000"/>
          </a:xfrm>
          <a:prstGeom prst="rect">
            <a:avLst/>
          </a:prstGeom>
          <a:noFill/>
        </p:spPr>
      </p:pic>
      <p:sp>
        <p:nvSpPr>
          <p:cNvPr id="17410" name="AutoShape 2" descr="О празднике Коляда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5" name="AutoShape 7" descr="http://www.xn--80adibwagbybb2aj.xn--p1ai/wp-content/uploads/2017/01/%D0%BA%D0%BE%D0%BB%D1%8F%D0%B4%D0%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7" name="AutoShape 9" descr="https://artnow.ru/img/1117000/111746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1" name="AutoShape 13" descr="https://tkpiligrim35.ru/sites/default/files/15b70566459b186026915ff316b20d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8" name="AutoShape 2" descr="https://www.2do2go.ru/uploads/a36273ba68f8cbb4fcc3954dc71217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 descr="D:\Алла рабочая\4 сезона\элюстрации к сборнику\a36273ba68f8cbb4fcc3954dc71217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00174"/>
            <a:ext cx="8358246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142976" y="428604"/>
            <a:ext cx="69294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Второй обряд –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Колядование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Так 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назывался старинный рождественский обряд прославления праздника Рождества Христова песнями.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D:\Алла рабочая\4 сезона\элюстрации к сборнику\gettyimages-472163939-612x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32" cy="6858000"/>
          </a:xfrm>
          <a:prstGeom prst="rect">
            <a:avLst/>
          </a:prstGeom>
          <a:noFill/>
        </p:spPr>
      </p:pic>
      <p:sp>
        <p:nvSpPr>
          <p:cNvPr id="17410" name="AutoShape 2" descr="О празднике Коляда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1" name="Picture 3" descr="D:\Алла рабочая\4 сезона\элюстрации к сборнику\800px-trutovsky_kolyadki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66"/>
            <a:ext cx="4214280" cy="299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3" name="Picture 5" descr="http://www.break-fast.com.ua/wp-content/uploads/2017/01/15137524356_3978fa54c2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6480" y="357166"/>
            <a:ext cx="449839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5" name="AutoShape 7" descr="http://www.xn--80adibwagbybb2aj.xn--p1ai/wp-content/uploads/2017/01/%D0%BA%D0%BE%D0%BB%D1%8F%D0%B4%D0%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7" name="AutoShape 9" descr="https://artnow.ru/img/1117000/111746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9" name="Picture 11" descr="D:\Алла рабочая\4 сезона\элюстрации к сборнику\16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3357561"/>
            <a:ext cx="4500594" cy="3295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21" name="AutoShape 13" descr="https://tkpiligrim35.ru/sites/default/files/15b70566459b186026915ff316b20d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8" name="AutoShape 2" descr="https://www.2do2go.ru/uploads/a36273ba68f8cbb4fcc3954dc71217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D:\Алла рабочая\4 сезона\элюстрации к сборнику\gettyimages-472163939-612x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32" cy="6858000"/>
          </a:xfrm>
          <a:prstGeom prst="rect">
            <a:avLst/>
          </a:prstGeom>
          <a:noFill/>
        </p:spPr>
      </p:pic>
      <p:pic>
        <p:nvPicPr>
          <p:cNvPr id="18434" name="Picture 2" descr="D:\Алла рабочая\4 сезона\элюстрации к сборнику\00-russian-orthodox-christmas-07-0801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643314"/>
            <a:ext cx="4500593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D:\Алла рабочая\4 сезона\элюстрации к сборнику\5644fb0fc267a3ec285c85f59745dc8f_RSZ_69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55898"/>
            <a:ext cx="3643338" cy="3558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8" name="AutoShape 6" descr="https://silaoberega.ru/wp-content/uploads/2018/12/kolyad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9" name="Picture 7" descr="D:\Алла рабочая\4 сезона\элюстрации к сборнику\kolyadk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644910"/>
            <a:ext cx="4332049" cy="299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D:\Алла рабочая\4 сезона\элюстрации к сборнику\0002-003-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142852"/>
            <a:ext cx="3214710" cy="3546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571868" y="928670"/>
            <a:ext cx="22860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Ряженые ходили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по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дворам пели поздравительные песни и колядки.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:\Алла рабочая\4 сезона\элюстрации к сборнику\gettyimages-472163939-612x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32" cy="6858000"/>
          </a:xfrm>
          <a:prstGeom prst="rect">
            <a:avLst/>
          </a:prstGeom>
          <a:noFill/>
        </p:spPr>
      </p:pic>
      <p:pic>
        <p:nvPicPr>
          <p:cNvPr id="19458" name="Picture 2" descr="D:\Алла рабочая\4 сезона\элюстрации к сборнику\5696c8b6db7be.jpg"/>
          <p:cNvPicPr>
            <a:picLocks noChangeAspect="1" noChangeArrowheads="1"/>
          </p:cNvPicPr>
          <p:nvPr/>
        </p:nvPicPr>
        <p:blipFill>
          <a:blip r:embed="rId3" cstate="print"/>
          <a:srcRect l="7500" r="8500"/>
          <a:stretch>
            <a:fillRect/>
          </a:stretch>
        </p:blipFill>
        <p:spPr bwMode="auto">
          <a:xfrm>
            <a:off x="139217" y="214290"/>
            <a:ext cx="4504221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D:\Алла рабочая\4 сезона\элюстрации к сборнику\Svyato-Malanki-ta-Starij-Novij-rik-u-kompleksi-Ukrayins-ke-selo_fu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2915241"/>
            <a:ext cx="5494091" cy="3779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572000" y="928670"/>
            <a:ext cx="42148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Третий обряд –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Посевание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  Этот обряд, совершается в первый день нового года или на Рождество и направлен на обеспечение урожаем в наступившем году.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D:\Алла рабочая\4 сезона\элюстрации к сборнику\gettyimages-472163939-612x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32" cy="6858000"/>
          </a:xfrm>
          <a:prstGeom prst="rect">
            <a:avLst/>
          </a:prstGeom>
          <a:noFill/>
        </p:spPr>
      </p:pic>
      <p:sp>
        <p:nvSpPr>
          <p:cNvPr id="20482" name="AutoShape 2" descr="https://s9.stc.all.kpcdn.net/share/i/12/1251001/inx960x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D:\Алла рабочая\4 сезона\элюстрации к сборнику\0066-Svyatochnye-gadaniya-s-petukhom.-768x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4929222" cy="4383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D:\Алла рабочая\4 сезона\элюстрации к сборнику\inx960x6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101" y="2857496"/>
            <a:ext cx="5191055" cy="3894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000628" y="500042"/>
            <a:ext cx="37147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Четвертый обряд –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Гадание.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Издавна верили – гадания на Святки помогают определить, что случится в ближайшие 12 месяцев. Кроме этого, Святки – подходящее время, чтобы загадать светлое и искреннее желание.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421</TotalTime>
  <Words>130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38</cp:revision>
  <dcterms:created xsi:type="dcterms:W3CDTF">2019-02-04T09:41:38Z</dcterms:created>
  <dcterms:modified xsi:type="dcterms:W3CDTF">2022-11-17T01:20:40Z</dcterms:modified>
</cp:coreProperties>
</file>