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07" autoAdjust="0"/>
  </p:normalViewPr>
  <p:slideViewPr>
    <p:cSldViewPr>
      <p:cViewPr varScale="1">
        <p:scale>
          <a:sx n="76" d="100"/>
          <a:sy n="76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FB1DA-EA4E-4D4A-8F83-17346E43C36B}" type="datetimeFigureOut">
              <a:rPr lang="ru-RU" smtClean="0"/>
              <a:pPr/>
              <a:t>30.10.2019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8DEEC-4CB1-4643-8B7C-0526A9FA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«Старые фотографии рассказали…»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1752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Номинация: «</a:t>
            </a:r>
            <a:r>
              <a:rPr lang="ru-RU" dirty="0" smtClean="0">
                <a:solidFill>
                  <a:srgbClr val="FF0000"/>
                </a:solidFill>
              </a:rPr>
              <a:t>Фотокарточка на память</a:t>
            </a:r>
            <a:r>
              <a:rPr lang="ru-RU" dirty="0" smtClean="0"/>
              <a:t>.»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«Борисова Мария Ивановна – ветеран педагогического труда»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Галина\Desktop\Новая папка\Scan0001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2976"/>
            <a:ext cx="7236296" cy="3645024"/>
          </a:xfrm>
          <a:prstGeom prst="rect">
            <a:avLst/>
          </a:prstGeom>
          <a:noFill/>
        </p:spPr>
      </p:pic>
      <p:pic>
        <p:nvPicPr>
          <p:cNvPr id="8194" name="Picture 2" descr="http://belaya-orhideya24.ru/sites/default/files/imagecache/product_full/view_3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14493">
            <a:off x="3760377" y="3625488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700808"/>
            <a:ext cx="166915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88840"/>
            <a:ext cx="389572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Суханов Александр Николаевич.</a:t>
            </a:r>
            <a:br>
              <a:rPr lang="ru-RU" dirty="0" smtClean="0"/>
            </a:br>
            <a:r>
              <a:rPr lang="ru-RU" sz="2800" dirty="0" smtClean="0"/>
              <a:t>Во втором ряду, в середине.</a:t>
            </a:r>
            <a:br>
              <a:rPr lang="ru-RU" sz="2800" dirty="0" smtClean="0"/>
            </a:br>
            <a:r>
              <a:rPr lang="ru-RU" sz="4000" dirty="0" err="1" smtClean="0"/>
              <a:t>Каныгина</a:t>
            </a:r>
            <a:r>
              <a:rPr lang="ru-RU" sz="4000" dirty="0" smtClean="0"/>
              <a:t> (Ильина)Валентина Фёдоровна.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первом ряду, слева, третья.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pic>
        <p:nvPicPr>
          <p:cNvPr id="23554" name="Picture 2" descr="http://dg56.mycdn.me/image?t=3&amp;bid=472988131058&amp;id=472988131058&amp;plc=WEB&amp;tkn=*PN0H9p1wXOulcdFwNfwmmSHyW5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708920"/>
            <a:ext cx="624069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rgbClr val="7030A0"/>
                </a:solidFill>
              </a:rPr>
              <a:t>Ямалетдинова</a:t>
            </a:r>
            <a:r>
              <a:rPr lang="ru-RU" b="1" i="1" dirty="0" smtClean="0">
                <a:solidFill>
                  <a:srgbClr val="7030A0"/>
                </a:solidFill>
              </a:rPr>
              <a:t> Валентина </a:t>
            </a:r>
            <a:r>
              <a:rPr lang="ru-RU" b="1" i="1" dirty="0" err="1" smtClean="0">
                <a:solidFill>
                  <a:srgbClr val="7030A0"/>
                </a:solidFill>
              </a:rPr>
              <a:t>Идрисовна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24577" name="Picture 1" descr="C:\Users\Галина\Desktop\Новая папка\Scan (3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484784"/>
            <a:ext cx="3600400" cy="5062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8892" y="0"/>
            <a:ext cx="283510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3053355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196752"/>
            <a:ext cx="3210939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2793871"/>
            <a:ext cx="2736304" cy="406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 descr="C:\Users\Галина\Desktop\Новая папка\Scan (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29000"/>
            <a:ext cx="2343268" cy="3569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2151" y="2967335"/>
            <a:ext cx="7359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внимание!!!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Цели и задачи: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1.Введение.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2.Исследование отдельных фотографий Борисовой Марии Ивановны.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3.Обобщение, анализ и оценка отдельных аспектов общей программы.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1957 год, по направлению приехала в п. Первомайский.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8534" y="1556792"/>
            <a:ext cx="3349545" cy="514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4 класс, где из 14 человек 8 было отстающих.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723494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5 класс, выпуск 1977 года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706212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Ни один учительский </a:t>
            </a:r>
            <a:r>
              <a:rPr lang="ru-RU" b="1" i="1" dirty="0" err="1" smtClean="0">
                <a:solidFill>
                  <a:srgbClr val="7030A0"/>
                </a:solidFill>
              </a:rPr>
              <a:t>Турслёт</a:t>
            </a:r>
            <a:r>
              <a:rPr lang="ru-RU" b="1" i="1" dirty="0" smtClean="0">
                <a:solidFill>
                  <a:srgbClr val="7030A0"/>
                </a:solidFill>
              </a:rPr>
              <a:t> не обходился без Марии Ивановны.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44824"/>
            <a:ext cx="5882506" cy="4209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264696" cy="4538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Макаров Владимир Константинович</a:t>
            </a:r>
            <a:endParaRPr lang="ru-RU" dirty="0"/>
          </a:p>
        </p:txBody>
      </p:sp>
      <p:pic>
        <p:nvPicPr>
          <p:cNvPr id="6146" name="Picture 2" descr="http://ia100.mycdn.me/image?t=3&amp;bid=587922020925&amp;id=587922020925&amp;plc=WEB&amp;tkn=*CQtoAEO17ZGlfGM0OGzvYCKBM7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0483" y="1700808"/>
            <a:ext cx="4896544" cy="3672408"/>
          </a:xfrm>
          <a:prstGeom prst="rect">
            <a:avLst/>
          </a:prstGeom>
          <a:noFill/>
        </p:spPr>
      </p:pic>
      <p:pic>
        <p:nvPicPr>
          <p:cNvPr id="6148" name="Picture 4" descr="http://ia100.mycdn.me/image?t=3&amp;bid=588876846653&amp;id=588876846653&amp;plc=WEB&amp;tkn=*eDG8Dz7qnT_xx4fDNl4Ej7Pz7P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622" y="1700808"/>
            <a:ext cx="2916324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Выпускники 1968 года.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21506" name="Picture 2" descr="http://ia100.mycdn.me/image?t=3&amp;bid=587945274429&amp;id=587945274429&amp;plc=WEB&amp;tkn=*7R3BN6GkoNabjApSar65QOlC7e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70004">
            <a:off x="4449027" y="2887304"/>
            <a:ext cx="4328600" cy="3246450"/>
          </a:xfrm>
          <a:prstGeom prst="rect">
            <a:avLst/>
          </a:prstGeom>
          <a:noFill/>
        </p:spPr>
      </p:pic>
      <p:pic>
        <p:nvPicPr>
          <p:cNvPr id="21508" name="Picture 4" descr="http://ia100.mycdn.me/image?t=3&amp;bid=587922929981&amp;id=587922929981&amp;plc=WEB&amp;tkn=*x9U6oEfUtxhaBhGzfQ68qJAbrX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158146">
            <a:off x="399041" y="2181078"/>
            <a:ext cx="3648405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200</TotalTime>
  <Words>100</Words>
  <Application>Microsoft Office PowerPoint</Application>
  <PresentationFormat>Экран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«Старые фотографии рассказали…»</vt:lpstr>
      <vt:lpstr>Цели и задачи:</vt:lpstr>
      <vt:lpstr>1957 год, по направлению приехала в п. Первомайский.</vt:lpstr>
      <vt:lpstr>4 класс, где из 14 человек 8 было отстающих.</vt:lpstr>
      <vt:lpstr>5 класс, выпуск 1977 года</vt:lpstr>
      <vt:lpstr>Ни один учительский Турслёт не обходился без Марии Ивановны.</vt:lpstr>
      <vt:lpstr>Слайд 7</vt:lpstr>
      <vt:lpstr>Макаров Владимир Константинович</vt:lpstr>
      <vt:lpstr>Выпускники 1968 года.</vt:lpstr>
      <vt:lpstr>Слайд 10</vt:lpstr>
      <vt:lpstr>Суханов Александр Николаевич. Во втором ряду, в середине. Каныгина (Ильина)Валентина Фёдоровна. В первом ряду, слева, третья.  </vt:lpstr>
      <vt:lpstr>Ямалетдинова Валентина Идрисовна</vt:lpstr>
      <vt:lpstr>Слайд 13</vt:lpstr>
      <vt:lpstr>Слайд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«Старые фотографии рассказали…»</dc:title>
  <dc:creator>HP</dc:creator>
  <cp:lastModifiedBy>HP</cp:lastModifiedBy>
  <cp:revision>21</cp:revision>
  <dcterms:created xsi:type="dcterms:W3CDTF">2016-02-21T06:19:54Z</dcterms:created>
  <dcterms:modified xsi:type="dcterms:W3CDTF">2019-10-30T09:41:03Z</dcterms:modified>
</cp:coreProperties>
</file>