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0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80" r:id="rId12"/>
    <p:sldId id="279" r:id="rId13"/>
    <p:sldId id="281" r:id="rId14"/>
    <p:sldId id="266" r:id="rId15"/>
    <p:sldId id="282" r:id="rId16"/>
    <p:sldId id="267" r:id="rId17"/>
    <p:sldId id="269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04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2280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4BE2E-46F4-44EA-939B-3C41A7DBC02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0695E-5D5A-4DFB-B5E8-FE347A980F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18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0695E-5D5A-4DFB-B5E8-FE347A980F0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53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250C075-CBA1-40DA-A0DB-F79B2E189B0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88D8DFD-C389-4078-ADDA-D7585632FE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341096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Октябрьская революция 1917 года</a:t>
            </a:r>
            <a:endParaRPr lang="ru-RU" dirty="0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Осень </a:t>
            </a:r>
          </a:p>
          <a:p>
            <a:pPr marL="36576" indent="0"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1917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6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Принятие решения о вооруженном восстании</a:t>
            </a:r>
            <a:endParaRPr lang="ru-RU" dirty="0"/>
          </a:p>
        </p:txBody>
      </p:sp>
      <p:pic>
        <p:nvPicPr>
          <p:cNvPr id="4" name="Содержимое 3" descr="NsI5sD9DKw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600200"/>
            <a:ext cx="6984776" cy="4709120"/>
          </a:xfrm>
        </p:spPr>
      </p:pic>
    </p:spTree>
    <p:extLst>
      <p:ext uri="{BB962C8B-B14F-4D97-AF65-F5344CB8AC3E}">
        <p14:creationId xmlns:p14="http://schemas.microsoft.com/office/powerpoint/2010/main" val="340353893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476672"/>
            <a:ext cx="8363271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В.И. Ленин –</a:t>
            </a:r>
            <a:br>
              <a:rPr lang="ru-RU" dirty="0" smtClean="0"/>
            </a:br>
            <a:r>
              <a:rPr lang="ru-RU" dirty="0" smtClean="0"/>
              <a:t> вождь рабочих и крестьян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628800"/>
            <a:ext cx="7488832" cy="32403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5051970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Под его руководством был совершен вооруженный перевод</a:t>
            </a:r>
          </a:p>
        </p:txBody>
      </p:sp>
    </p:spTree>
    <p:extLst>
      <p:ext uri="{BB962C8B-B14F-4D97-AF65-F5344CB8AC3E}">
        <p14:creationId xmlns:p14="http://schemas.microsoft.com/office/powerpoint/2010/main" val="26244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 25 октября(7 ноября) в 21:00 холостой выстрел орудия крейсера Балтийского флота «Аврора» подал сигнал к началу штурма Зимнего дворца, и в 2 часа ночи 26 октября Временное правительство было арестовано.</a:t>
            </a:r>
            <a:endParaRPr lang="ru-RU" sz="2400" dirty="0"/>
          </a:p>
        </p:txBody>
      </p:sp>
      <p:pic>
        <p:nvPicPr>
          <p:cNvPr id="4" name="Содержимое 3" descr="df3265cb6daed2065e02c962e2f52b9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839119"/>
            <a:ext cx="7704856" cy="4470201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2267744" y="0"/>
            <a:ext cx="5040560" cy="15567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Лозунги революции:</a:t>
            </a:r>
            <a:endParaRPr lang="ru-RU" sz="32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907704" y="1268760"/>
            <a:ext cx="936104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779912" y="1556792"/>
            <a:ext cx="14401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19" idx="0"/>
          </p:cNvCxnSpPr>
          <p:nvPr/>
        </p:nvCxnSpPr>
        <p:spPr>
          <a:xfrm>
            <a:off x="5364088" y="1556792"/>
            <a:ext cx="612068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5"/>
          </p:cNvCxnSpPr>
          <p:nvPr/>
        </p:nvCxnSpPr>
        <p:spPr>
          <a:xfrm>
            <a:off x="6570131" y="1328805"/>
            <a:ext cx="1674277" cy="15961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0" y="2996952"/>
            <a:ext cx="2339752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«Власть – Советам»</a:t>
            </a:r>
            <a:endParaRPr lang="ru-RU" sz="28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27784" y="2996952"/>
            <a:ext cx="2160240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«Мир – народам»</a:t>
            </a:r>
            <a:endParaRPr lang="ru-RU" sz="28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32040" y="2996952"/>
            <a:ext cx="2088232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«Земля – крестьянам»</a:t>
            </a:r>
            <a:endParaRPr lang="ru-RU" sz="28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164288" y="2996952"/>
            <a:ext cx="1979712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«Фабрики – рабочим»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1034565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81938" y="692696"/>
            <a:ext cx="3730014" cy="4896544"/>
          </a:xfrm>
          <a:prstGeom prst="rect">
            <a:avLst/>
          </a:prstGeom>
        </p:spPr>
      </p:pic>
      <p:pic>
        <p:nvPicPr>
          <p:cNvPr id="5" name="Рисунок 4" descr="Dekret_o_zem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620688"/>
            <a:ext cx="4093014" cy="4896544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Революция победила.</a:t>
            </a:r>
            <a:br>
              <a:rPr lang="ru-RU" sz="3200" dirty="0" smtClean="0"/>
            </a:br>
            <a:r>
              <a:rPr lang="ru-RU" sz="3200" dirty="0" smtClean="0"/>
              <a:t>Провозглашение Советской власти.</a:t>
            </a:r>
            <a:endParaRPr lang="ru-RU" sz="3200" dirty="0"/>
          </a:p>
        </p:txBody>
      </p:sp>
      <p:pic>
        <p:nvPicPr>
          <p:cNvPr id="4" name="Содержимое 3" descr="vtoroj_sezd_sovetov_sssr-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84550"/>
            <a:ext cx="8136904" cy="5112802"/>
          </a:xfr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вс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764704"/>
            <a:ext cx="2438400" cy="3852672"/>
          </a:xfrm>
        </p:spPr>
      </p:pic>
      <p:pic>
        <p:nvPicPr>
          <p:cNvPr id="8" name="Содержимое 7" descr="uzn_132412385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55976" y="188640"/>
            <a:ext cx="4146764" cy="2664296"/>
          </a:xfrm>
        </p:spPr>
      </p:pic>
      <p:pic>
        <p:nvPicPr>
          <p:cNvPr id="9" name="Рисунок 8" descr="Без назван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3212976"/>
            <a:ext cx="4248125" cy="32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9618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чего все начиналось?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41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Более 100 лет назад общество делилось на богатых и бедных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27984" y="3573016"/>
            <a:ext cx="4536504" cy="2908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68" y="1556792"/>
            <a:ext cx="472128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2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Богатые жили в прекрасных дворцах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1216" y="1600200"/>
            <a:ext cx="7525200" cy="47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3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Детям бедняков приходилось работать наравне со взрослыми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628800"/>
            <a:ext cx="476250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3861048"/>
            <a:ext cx="4464496" cy="276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3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Учиться могли только дети богатых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628800"/>
            <a:ext cx="3022980" cy="4525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540" y="3501008"/>
            <a:ext cx="5322937" cy="306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0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Народ в то время жил в бедности и был измотан войной с Германией, которая длилась уже 3 года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9220" y="1600200"/>
            <a:ext cx="7757236" cy="49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4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 революции Россией правил император  Николай </a:t>
            </a:r>
            <a:r>
              <a:rPr lang="en-US" dirty="0" smtClean="0"/>
              <a:t>II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6226" y="1628800"/>
            <a:ext cx="3517228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8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Временное Правительство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632" y="1556792"/>
            <a:ext cx="67889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3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222</TotalTime>
  <Words>145</Words>
  <Application>Microsoft Office PowerPoint</Application>
  <PresentationFormat>Экран (4:3)</PresentationFormat>
  <Paragraphs>22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Franklin Gothic Book</vt:lpstr>
      <vt:lpstr>Wingdings 2</vt:lpstr>
      <vt:lpstr>Техническая</vt:lpstr>
      <vt:lpstr>Октябрьская революция 1917 года</vt:lpstr>
      <vt:lpstr>С чего все начиналось?</vt:lpstr>
      <vt:lpstr>Более 100 лет назад общество делилось на богатых и бедных</vt:lpstr>
      <vt:lpstr>Богатые жили в прекрасных дворцах</vt:lpstr>
      <vt:lpstr>Детям бедняков приходилось работать наравне со взрослыми</vt:lpstr>
      <vt:lpstr>Учиться могли только дети богатых</vt:lpstr>
      <vt:lpstr>Народ в то время жил в бедности и был измотан войной с Германией, которая длилась уже 3 года</vt:lpstr>
      <vt:lpstr>До революции Россией правил император  Николай II</vt:lpstr>
      <vt:lpstr>Временное Правительство</vt:lpstr>
      <vt:lpstr>Презентация PowerPoint</vt:lpstr>
      <vt:lpstr>Принятие решения о вооруженном восстании</vt:lpstr>
      <vt:lpstr>Презентация PowerPoint</vt:lpstr>
      <vt:lpstr>В.И. Ленин –  вождь рабочих и крестьян</vt:lpstr>
      <vt:lpstr> 25 октября(7 ноября) в 21:00 холостой выстрел орудия крейсера Балтийского флота «Аврора» подал сигнал к началу штурма Зимнего дворца, и в 2 часа ночи 26 октября Временное правительство было арестовано.</vt:lpstr>
      <vt:lpstr>Презентация PowerPoint</vt:lpstr>
      <vt:lpstr>Презентация PowerPoint</vt:lpstr>
      <vt:lpstr>Революция победила. Провозглашение Советской власти.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Октябрьская революция 1917 года</dc:title>
  <dc:creator>Саглара</dc:creator>
  <cp:lastModifiedBy>Home</cp:lastModifiedBy>
  <cp:revision>16</cp:revision>
  <dcterms:created xsi:type="dcterms:W3CDTF">2017-05-12T18:41:34Z</dcterms:created>
  <dcterms:modified xsi:type="dcterms:W3CDTF">2022-11-17T16:55:06Z</dcterms:modified>
</cp:coreProperties>
</file>