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5587"/>
    <p:restoredTop sz="94698"/>
  </p:normalViewPr>
  <p:slideViewPr>
    <p:cSldViewPr>
      <p:cViewPr>
        <p:scale>
          <a:sx n="70" d="100"/>
          <a:sy n="70" d="100"/>
        </p:scale>
        <p:origin x="-1416" y="-96"/>
      </p:cViewPr>
      <p:guideLst>
        <p:guide orient="horz" pos="215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192" cy="73736192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presProps" Target="presProps.xml"  /><Relationship Id="rId11" Type="http://schemas.openxmlformats.org/officeDocument/2006/relationships/viewProps" Target="viewProps.xml"  /><Relationship Id="rId12" Type="http://schemas.openxmlformats.org/officeDocument/2006/relationships/theme" Target="theme/theme1.xml"  /><Relationship Id="rId13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2855-5ED8-4214-B2C7-795C1D25C002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FD75A-7844-4172-9768-54F8A083C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2855-5ED8-4214-B2C7-795C1D25C002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FD75A-7844-4172-9768-54F8A083C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2855-5ED8-4214-B2C7-795C1D25C002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FD75A-7844-4172-9768-54F8A083C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2855-5ED8-4214-B2C7-795C1D25C002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FD75A-7844-4172-9768-54F8A083C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2855-5ED8-4214-B2C7-795C1D25C002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FD75A-7844-4172-9768-54F8A083C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2855-5ED8-4214-B2C7-795C1D25C002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FD75A-7844-4172-9768-54F8A083C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2855-5ED8-4214-B2C7-795C1D25C002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FD75A-7844-4172-9768-54F8A083C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2855-5ED8-4214-B2C7-795C1D25C002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FD75A-7844-4172-9768-54F8A083C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2855-5ED8-4214-B2C7-795C1D25C002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FD75A-7844-4172-9768-54F8A083C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2855-5ED8-4214-B2C7-795C1D25C002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FD75A-7844-4172-9768-54F8A083C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2855-5ED8-4214-B2C7-795C1D25C002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FD75A-7844-4172-9768-54F8A083C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13" Type="http://schemas.openxmlformats.org/officeDocument/2006/relationships/image" Target="../media/image1.jpeg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02855-5ED8-4214-B2C7-795C1D25C002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FD75A-7844-4172-9768-54F8A083C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2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4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5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6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7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933879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idx="0"/>
          </p:nvPr>
        </p:nvSpPr>
        <p:spPr>
          <a:xfrm>
            <a:off x="0" y="0"/>
            <a:ext cx="9144000" cy="435769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>
                <a:latin typeface="Times New Roman"/>
              </a:rPr>
              <a:t>МДО</a:t>
            </a:r>
            <a:r>
              <a:rPr lang="ru-RU" altLang="en-US" sz="3600" b="1">
                <a:latin typeface="Times New Roman"/>
              </a:rPr>
              <a:t>А</a:t>
            </a:r>
            <a:r>
              <a:rPr lang="ru-RU" sz="3600" b="1">
                <a:latin typeface="Times New Roman"/>
              </a:rPr>
              <a:t>У </a:t>
            </a:r>
            <a:r>
              <a:rPr lang="ru-RU" altLang="en-US" sz="3600" b="1">
                <a:latin typeface="Times New Roman"/>
              </a:rPr>
              <a:t>Д</a:t>
            </a:r>
            <a:r>
              <a:rPr lang="ru-RU" sz="3600" b="1">
                <a:latin typeface="Times New Roman"/>
              </a:rPr>
              <a:t>етский сад № </a:t>
            </a:r>
            <a:r>
              <a:rPr lang="en-US" altLang="ru-RU" sz="3600" b="1">
                <a:latin typeface="Times New Roman"/>
                <a:cs typeface="Times New Roman"/>
              </a:rPr>
              <a:t>50</a:t>
            </a:r>
            <a:r>
              <a:rPr lang="ru-RU" altLang="en-US" sz="3600" b="1">
                <a:latin typeface="Times New Roman"/>
              </a:rPr>
              <a:t> г</a:t>
            </a:r>
            <a:r>
              <a:rPr lang="en-US" altLang="ru-RU" sz="3600" b="1">
                <a:latin typeface="Times New Roman"/>
                <a:cs typeface="Times New Roman"/>
              </a:rPr>
              <a:t>.</a:t>
            </a:r>
            <a:r>
              <a:rPr lang="ru-RU" altLang="en-US" sz="3600" b="1">
                <a:latin typeface="Times New Roman"/>
              </a:rPr>
              <a:t> Оренбурга</a:t>
            </a:r>
            <a:br>
              <a:rPr lang="ru-RU" altLang="en-US" sz="3600" b="1">
                <a:latin typeface="Times New Roman"/>
              </a:rPr>
            </a:br>
            <a:r>
              <a:rPr lang="ru-RU" altLang="en-US" sz="3600" b="1"/>
              <a:t>группа общеобразовательной направленности</a:t>
            </a:r>
            <a:br>
              <a:rPr lang="ru-RU" altLang="en-US" sz="3600" b="1"/>
            </a:br>
            <a:r>
              <a:rPr lang="ru-RU" altLang="en-US" sz="3600" b="1"/>
              <a:t>        для детей от </a:t>
            </a:r>
            <a:r>
              <a:rPr lang="en-US" altLang="ru-RU" sz="3600" b="1"/>
              <a:t>6</a:t>
            </a:r>
            <a:r>
              <a:rPr lang="ru-RU" altLang="en-US" sz="3600" b="1"/>
              <a:t> до </a:t>
            </a:r>
            <a:r>
              <a:rPr lang="en-US" altLang="ru-RU" sz="3600" b="1"/>
              <a:t>7</a:t>
            </a:r>
            <a:r>
              <a:rPr lang="ru-RU" altLang="en-US" sz="3600" b="1"/>
              <a:t> лет № </a:t>
            </a:r>
            <a:r>
              <a:rPr lang="en-US" altLang="ru-RU" sz="3600" b="1"/>
              <a:t>7</a:t>
            </a:r>
            <a:br>
              <a:rPr lang="en-US" altLang="ru-RU" sz="3600" b="1"/>
            </a:br>
            <a:br>
              <a:rPr lang="ru-RU" altLang="en-US" b="1">
                <a:solidFill>
                  <a:srgbClr val="008000"/>
                </a:solidFill>
                <a:latin typeface="Times New Roman"/>
              </a:rPr>
            </a:br>
            <a:endParaRPr lang="ru-RU" b="1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5143512"/>
            <a:ext cx="5286380" cy="1714488"/>
          </a:xfrm>
        </p:spPr>
        <p:txBody>
          <a:bodyPr>
            <a:normAutofit fontScale="85000" lnSpcReduction="20000"/>
          </a:bodyPr>
          <a:lstStyle/>
          <a:p>
            <a:pPr algn="r">
              <a:defRPr/>
            </a:pPr>
            <a:endParaRPr lang="en-US" altLang="ru-RU"/>
          </a:p>
          <a:p>
            <a:pPr algn="r">
              <a:defRPr/>
            </a:pPr>
            <a:r>
              <a:rPr lang="ru-RU" altLang="en-US" b="1">
                <a:solidFill>
                  <a:schemeClr val="tx1"/>
                </a:solidFill>
              </a:rPr>
              <a:t>Подготовили воспитатели</a:t>
            </a:r>
            <a:r>
              <a:rPr lang="en-US" altLang="ru-RU" b="1">
                <a:solidFill>
                  <a:schemeClr val="tx1"/>
                </a:solidFill>
              </a:rPr>
              <a:t>:</a:t>
            </a:r>
            <a:endParaRPr lang="en-US" altLang="ru-RU" b="1">
              <a:solidFill>
                <a:schemeClr val="tx1"/>
              </a:solidFill>
            </a:endParaRPr>
          </a:p>
          <a:p>
            <a:pPr algn="r">
              <a:defRPr/>
            </a:pPr>
            <a:r>
              <a:rPr lang="ru-RU" altLang="en-US" b="1">
                <a:solidFill>
                  <a:schemeClr val="tx1"/>
                </a:solidFill>
              </a:rPr>
              <a:t>Андреева В</a:t>
            </a:r>
            <a:r>
              <a:rPr lang="en-US" altLang="ru-RU" b="1">
                <a:solidFill>
                  <a:schemeClr val="tx1"/>
                </a:solidFill>
              </a:rPr>
              <a:t>.</a:t>
            </a:r>
            <a:r>
              <a:rPr lang="ru-RU" altLang="en-US" b="1">
                <a:solidFill>
                  <a:schemeClr val="tx1"/>
                </a:solidFill>
              </a:rPr>
              <a:t>С</a:t>
            </a:r>
            <a:r>
              <a:rPr lang="en-US" altLang="ru-RU" b="1">
                <a:solidFill>
                  <a:schemeClr val="tx1"/>
                </a:solidFill>
              </a:rPr>
              <a:t>.</a:t>
            </a:r>
            <a:endParaRPr lang="en-US" altLang="ru-RU" b="1">
              <a:solidFill>
                <a:schemeClr val="tx1"/>
              </a:solidFill>
            </a:endParaRPr>
          </a:p>
          <a:p>
            <a:pPr algn="r">
              <a:defRPr/>
            </a:pPr>
            <a:r>
              <a:rPr lang="ru-RU" altLang="en-US" b="1">
                <a:solidFill>
                  <a:schemeClr val="tx1"/>
                </a:solidFill>
              </a:rPr>
              <a:t>Костина Н</a:t>
            </a:r>
            <a:r>
              <a:rPr lang="en-US" altLang="ru-RU" b="1">
                <a:solidFill>
                  <a:schemeClr val="tx1"/>
                </a:solidFill>
              </a:rPr>
              <a:t>.</a:t>
            </a:r>
            <a:r>
              <a:rPr lang="ru-RU" altLang="en-US" b="1">
                <a:solidFill>
                  <a:schemeClr val="tx1"/>
                </a:solidFill>
              </a:rPr>
              <a:t>П</a:t>
            </a:r>
            <a:r>
              <a:rPr lang="en-US" altLang="ru-RU" b="1">
                <a:solidFill>
                  <a:schemeClr val="tx1"/>
                </a:solidFill>
              </a:rPr>
              <a:t>.</a:t>
            </a:r>
            <a:endParaRPr lang="en-US" altLang="ru-RU" b="1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wipe dir="d"/>
      </p:transition>
    </mc:Choice>
    <mc:Fallback>
      <p:transition xmlns:mc="http://schemas.openxmlformats.org/markup-compatibility/2006" xmlns:hp="http://schemas.haansoft.com/office/presentation/8.0" mc:Ignorable="hp" hp:hslDur="500">
        <p:wipe dir="d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71451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Тема: Дружба народов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335756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  </a:t>
            </a:r>
          </a:p>
          <a:p>
            <a:pPr algn="ctr">
              <a:buNone/>
            </a:pPr>
            <a:r>
              <a:rPr lang="ru-RU" sz="3600" b="1" dirty="0" smtClean="0"/>
              <a:t>Цель</a:t>
            </a:r>
            <a:r>
              <a:rPr lang="ru-RU" sz="3600" b="1" dirty="0"/>
              <a:t>: Познакомить с традициями и обычаями украинского народа</a:t>
            </a:r>
          </a:p>
          <a:p>
            <a:pPr algn="ctr">
              <a:buNone/>
            </a:pPr>
            <a:r>
              <a:rPr lang="ru-RU" sz="3600" b="1" dirty="0" smtClean="0"/>
              <a:t>    Задачи</a:t>
            </a:r>
            <a:r>
              <a:rPr lang="ru-RU" sz="3600" b="1" dirty="0"/>
              <a:t>: Воспитывать толерантность и дружбу между народами, уважение к народным традициям</a:t>
            </a:r>
          </a:p>
          <a:p>
            <a:endParaRPr lang="ru-RU" sz="36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214710" cy="1643074"/>
          </a:xfrm>
        </p:spPr>
        <p:txBody>
          <a:bodyPr>
            <a:noAutofit/>
          </a:bodyPr>
          <a:lstStyle/>
          <a:p>
            <a:pPr lvl="0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 smtClean="0"/>
              <a:t>Показ </a:t>
            </a:r>
            <a:r>
              <a:rPr lang="ru-RU" sz="4000" b="1" dirty="0"/>
              <a:t>презентации «Дружба Народов»</a:t>
            </a:r>
            <a:br>
              <a:rPr lang="ru-RU" sz="4000" b="1" dirty="0"/>
            </a:br>
            <a:r>
              <a:rPr lang="ru-RU" sz="4000" b="1" dirty="0"/>
              <a:t> 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4" name="Содержимое 3" descr="20221028_210552-COLL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7554" y="428604"/>
            <a:ext cx="5614990" cy="561499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-214338"/>
            <a:ext cx="7072362" cy="857232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b="1" dirty="0"/>
              <a:t>Игра «Круглый хрящик»</a:t>
            </a:r>
          </a:p>
        </p:txBody>
      </p:sp>
      <p:pic>
        <p:nvPicPr>
          <p:cNvPr id="4" name="Содержимое 3" descr="20221028_210632-COLL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00108"/>
            <a:ext cx="9144000" cy="585789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214338"/>
            <a:ext cx="4143404" cy="4286256"/>
          </a:xfrm>
        </p:spPr>
        <p:txBody>
          <a:bodyPr>
            <a:noAutofit/>
          </a:bodyPr>
          <a:lstStyle/>
          <a:p>
            <a:pPr lvl="0"/>
            <a:r>
              <a:rPr lang="ru-RU" sz="3200" b="1" dirty="0"/>
              <a:t>Беседа и просмотр «Государственная символика Украины».  </a:t>
            </a:r>
            <a:br>
              <a:rPr lang="ru-RU" sz="3200" b="1" dirty="0"/>
            </a:br>
            <a:r>
              <a:rPr lang="ru-RU" sz="3200" b="1" dirty="0"/>
              <a:t>Просмотр сказки «Летучий корабль»</a:t>
            </a:r>
          </a:p>
        </p:txBody>
      </p:sp>
      <p:pic>
        <p:nvPicPr>
          <p:cNvPr id="4" name="Содержимое 3" descr="20221028_210834-COLL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3438" y="285728"/>
            <a:ext cx="4063921" cy="541178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714404"/>
            <a:ext cx="3714744" cy="5500726"/>
          </a:xfrm>
        </p:spPr>
        <p:txBody>
          <a:bodyPr>
            <a:normAutofit/>
          </a:bodyPr>
          <a:lstStyle/>
          <a:p>
            <a:pPr lvl="0"/>
            <a:r>
              <a:rPr lang="ru-RU" sz="3200" b="1" dirty="0" smtClean="0"/>
              <a:t>Знакомство </a:t>
            </a:r>
            <a:r>
              <a:rPr lang="ru-RU" sz="3200" b="1" dirty="0"/>
              <a:t>детей с </a:t>
            </a:r>
            <a:r>
              <a:rPr lang="ru-RU" sz="3200" b="1" dirty="0" smtClean="0"/>
              <a:t>традициями, </a:t>
            </a:r>
            <a:r>
              <a:rPr lang="ru-RU" sz="3200" b="1" dirty="0"/>
              <a:t>языком, </a:t>
            </a:r>
            <a:r>
              <a:rPr lang="ru-RU" sz="3200" b="1" dirty="0" smtClean="0"/>
              <a:t>костюмам и, культурой и бытом Украины </a:t>
            </a:r>
            <a:endParaRPr lang="ru-RU" sz="3200" b="1" dirty="0"/>
          </a:p>
        </p:txBody>
      </p:sp>
      <p:pic>
        <p:nvPicPr>
          <p:cNvPr id="4" name="Содержимое 3" descr="20221028_210209-COLL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29026" y="428604"/>
            <a:ext cx="5214974" cy="578645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3143272" cy="4071942"/>
          </a:xfrm>
        </p:spPr>
        <p:txBody>
          <a:bodyPr>
            <a:normAutofit/>
          </a:bodyPr>
          <a:lstStyle/>
          <a:p>
            <a:pPr lvl="0"/>
            <a:r>
              <a:rPr lang="ru-RU" sz="3200" b="1" dirty="0"/>
              <a:t>Беседа «Кухня </a:t>
            </a:r>
            <a:r>
              <a:rPr lang="ru-RU" sz="3200" b="1" dirty="0" smtClean="0"/>
              <a:t>Украины»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Лепка вареников из </a:t>
            </a:r>
            <a:r>
              <a:rPr lang="ru-RU" sz="3200" b="1" dirty="0" smtClean="0"/>
              <a:t>соленого </a:t>
            </a:r>
            <a:r>
              <a:rPr lang="ru-RU" sz="3200" b="1" dirty="0"/>
              <a:t>теста</a:t>
            </a:r>
          </a:p>
        </p:txBody>
      </p:sp>
      <p:pic>
        <p:nvPicPr>
          <p:cNvPr id="4" name="Содержимое 3" descr="20221028_210058-COLL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43306" y="0"/>
            <a:ext cx="5500694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500330"/>
          </a:xfrm>
        </p:spPr>
        <p:txBody>
          <a:bodyPr>
            <a:noAutofit/>
          </a:bodyPr>
          <a:lstStyle/>
          <a:p>
            <a:r>
              <a:rPr lang="ru-RU" sz="8800" b="1" dirty="0" smtClean="0"/>
              <a:t>Спасибо</a:t>
            </a:r>
            <a:endParaRPr lang="ru-RU" sz="8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143116"/>
            <a:ext cx="7072362" cy="28575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b="1" dirty="0" smtClean="0">
                <a:latin typeface="+mj-lt"/>
              </a:rPr>
              <a:t>За внимание !</a:t>
            </a:r>
            <a:endParaRPr lang="ru-RU" sz="8800" b="1" dirty="0">
              <a:latin typeface="+mj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Reanimator Extreme Edition</ep:Company>
  <ep:Words>83</ep:Words>
  <ep:PresentationFormat>Экран (4:3)</ep:PresentationFormat>
  <ep:Paragraphs>15</ep:Paragraphs>
  <ep:Slides>8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8</vt:i4>
      </vt:variant>
    </vt:vector>
  </ep:HeadingPairs>
  <ep:TitlesOfParts>
    <vt:vector size="9" baseType="lpstr">
      <vt:lpstr>Тема Office</vt:lpstr>
      <vt:lpstr>МДОАУ Детский сад № 50 г. Оренбурга группа общеобразовательной направленности         для детей от 6 до 7 лет № 7</vt:lpstr>
      <vt:lpstr>Тема: Дружба народов</vt:lpstr>
      <vt:lpstr>Показ презентации «Дружба Народов»</vt:lpstr>
      <vt:lpstr>Игра «Круглый хрящик»</vt:lpstr>
      <vt:lpstr>Беседа и просмотр «Государственная символика Украины».   Просмотр сказки «Летучий корабль»</vt:lpstr>
      <vt:lpstr>Знакомство детей с традициями, языком, костюмам и, культурой и бытом Украины</vt:lpstr>
      <vt:lpstr>Беседа «Кухня Украины» Лепка вареников из соленого теста</vt:lpstr>
      <vt:lpstr>Спасибо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2022-10-28T18:20:09.000</dcterms:created>
  <dc:creator>techno78</dc:creator>
  <cp:lastModifiedBy>magaz</cp:lastModifiedBy>
  <dcterms:modified xsi:type="dcterms:W3CDTF">2022-11-17T17:01:21.306</dcterms:modified>
  <cp:revision>15</cp:revision>
  <dc:title>МДОАУ Детский сад № 50 г. Оренбурга Дружба народов группа общеобразовательной направленности         для детей от 6 до 7 лет № 7</dc:title>
  <cp:version>0906.0100.01</cp:version>
</cp:coreProperties>
</file>