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9" r:id="rId2"/>
    <p:sldId id="292" r:id="rId3"/>
    <p:sldId id="280" r:id="rId4"/>
    <p:sldId id="281" r:id="rId5"/>
    <p:sldId id="284" r:id="rId6"/>
    <p:sldId id="283" r:id="rId7"/>
    <p:sldId id="286" r:id="rId8"/>
    <p:sldId id="288" r:id="rId9"/>
    <p:sldId id="289" r:id="rId10"/>
    <p:sldId id="290" r:id="rId11"/>
    <p:sldId id="29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9" autoAdjust="0"/>
    <p:restoredTop sz="86323" autoAdjust="0"/>
  </p:normalViewPr>
  <p:slideViewPr>
    <p:cSldViewPr>
      <p:cViewPr>
        <p:scale>
          <a:sx n="78" d="100"/>
          <a:sy n="78" d="100"/>
        </p:scale>
        <p:origin x="-2574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99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48EDBB-E6CA-4B1D-9FC8-9C5FF19C729F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0D7DC4-2838-4C67-975C-0AB54DDB5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dirty="0" smtClean="0">
                <a:solidFill>
                  <a:schemeClr val="tx1"/>
                </a:solidFill>
              </a:rPr>
              <a:t/>
            </a:r>
            <a:br>
              <a:rPr lang="ru-RU" sz="4800" i="1" dirty="0" smtClean="0">
                <a:solidFill>
                  <a:schemeClr val="tx1"/>
                </a:solidFill>
              </a:rPr>
            </a:br>
            <a:r>
              <a:rPr lang="ru-RU" sz="4800" i="1" dirty="0">
                <a:solidFill>
                  <a:schemeClr val="tx1"/>
                </a:solidFill>
              </a:rPr>
              <a:t/>
            </a:r>
            <a:br>
              <a:rPr lang="ru-RU" sz="4800" i="1" dirty="0">
                <a:solidFill>
                  <a:schemeClr val="tx1"/>
                </a:solidFill>
              </a:rPr>
            </a:br>
            <a:r>
              <a:rPr lang="ru-RU" sz="4800" i="1" u="sng" dirty="0" smtClean="0">
                <a:solidFill>
                  <a:schemeClr val="tx2">
                    <a:lumMod val="25000"/>
                  </a:schemeClr>
                </a:solidFill>
              </a:rPr>
              <a:t>Мастер класс</a:t>
            </a:r>
            <a:r>
              <a:rPr lang="ru-RU" sz="4800" i="1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4800" i="1" dirty="0" smtClean="0">
                <a:solidFill>
                  <a:schemeClr val="tx1"/>
                </a:solidFill>
              </a:rPr>
              <a:t>по изготовлению чехлов для телефона из фетра</a:t>
            </a:r>
            <a:endParaRPr lang="ru-RU" sz="4800" i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4442554"/>
            <a:ext cx="4392488" cy="1884217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3200" u="sng" dirty="0" smtClean="0"/>
              <a:t>Подготовила:</a:t>
            </a:r>
            <a:r>
              <a:rPr lang="ru-RU" sz="3200" dirty="0" smtClean="0"/>
              <a:t> </a:t>
            </a:r>
            <a:r>
              <a:rPr lang="ru-RU" sz="3200" dirty="0" smtClean="0"/>
              <a:t>воспитатель Джафарова С.В.</a:t>
            </a:r>
            <a:endParaRPr lang="ru-RU" sz="3200" dirty="0" smtClean="0"/>
          </a:p>
          <a:p>
            <a:pPr marL="137160" indent="0">
              <a:buNone/>
            </a:pPr>
            <a:r>
              <a:rPr lang="ru-RU" sz="3200" dirty="0" smtClean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4017938" cy="2891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21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u="sng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Aharoni" pitchFamily="2" charset="-79"/>
              </a:rPr>
              <a:t>Наши чехлы  готовы!</a:t>
            </a:r>
            <a:endParaRPr lang="ru-RU" sz="4800" i="1" u="sng" dirty="0">
              <a:solidFill>
                <a:schemeClr val="tx2">
                  <a:lumMod val="25000"/>
                </a:schemeClr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14338" name="Picture 2" descr="C:\Users\Жеребцов\Desktop\Новая папка\a9ac2eea-ee29-4ea8-a39a-9bf10c2cc5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496" y="1556792"/>
            <a:ext cx="6537176" cy="4902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02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3384376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2">
                    <a:lumMod val="25000"/>
                  </a:schemeClr>
                </a:solidFill>
              </a:rPr>
              <a:t>Спасибо за внимание!</a:t>
            </a:r>
            <a:endParaRPr lang="ru-RU" sz="66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5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51" y="764704"/>
            <a:ext cx="9011344" cy="5184576"/>
          </a:xfrm>
        </p:spPr>
        <p:txBody>
          <a:bodyPr>
            <a:noAutofit/>
          </a:bodyPr>
          <a:lstStyle/>
          <a:p>
            <a:pPr algn="l"/>
            <a:r>
              <a:rPr lang="ru-RU" sz="3600" i="1" u="sng" dirty="0">
                <a:solidFill>
                  <a:schemeClr val="tx2">
                    <a:lumMod val="25000"/>
                  </a:schemeClr>
                </a:solidFill>
                <a:latin typeface="+mn-lt"/>
              </a:rPr>
              <a:t>Цель: </a:t>
            </a:r>
            <a: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  <a:t>создать чехол для телефона, применяя накопленные знания о ДПИ</a:t>
            </a:r>
            <a:r>
              <a:rPr lang="ru-RU" sz="2800" i="1" dirty="0" smtClean="0">
                <a:solidFill>
                  <a:schemeClr val="tx2">
                    <a:lumMod val="25000"/>
                  </a:schemeClr>
                </a:solidFill>
                <a:latin typeface="+mn-lt"/>
              </a:rPr>
              <a:t>.</a:t>
            </a:r>
            <a:br>
              <a:rPr lang="ru-RU" sz="2800" i="1" dirty="0" smtClean="0">
                <a:solidFill>
                  <a:schemeClr val="tx2">
                    <a:lumMod val="25000"/>
                  </a:schemeClr>
                </a:solidFill>
                <a:latin typeface="+mn-lt"/>
              </a:rPr>
            </a:br>
            <a: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  <a:t/>
            </a:r>
            <a:b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</a:br>
            <a:r>
              <a:rPr lang="ru-RU" sz="3600" i="1" u="sng" dirty="0">
                <a:solidFill>
                  <a:schemeClr val="tx2">
                    <a:lumMod val="25000"/>
                  </a:schemeClr>
                </a:solidFill>
                <a:latin typeface="+mn-lt"/>
              </a:rPr>
              <a:t>Задачи:</a:t>
            </a:r>
            <a:br>
              <a:rPr lang="ru-RU" sz="3600" i="1" u="sng" dirty="0">
                <a:solidFill>
                  <a:schemeClr val="tx2">
                    <a:lumMod val="25000"/>
                  </a:schemeClr>
                </a:solidFill>
                <a:latin typeface="+mn-lt"/>
              </a:rPr>
            </a:br>
            <a: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  <a:t>-Создать эмоциональный настрой, интерес заниматься декоративной аппликацией .</a:t>
            </a:r>
            <a:b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</a:br>
            <a: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  <a:t>-Закрепить ранее приобретенные навыки в декоративной работе;</a:t>
            </a:r>
            <a:b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</a:br>
            <a: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  <a:t>-</a:t>
            </a:r>
            <a:b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</a:br>
            <a: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  <a:t>Развивать творческие способности и воображение детей.</a:t>
            </a:r>
            <a:br>
              <a:rPr lang="ru-RU" sz="2800" i="1" dirty="0">
                <a:solidFill>
                  <a:schemeClr val="tx2">
                    <a:lumMod val="25000"/>
                  </a:schemeClr>
                </a:solidFill>
                <a:latin typeface="+mn-lt"/>
              </a:rPr>
            </a:br>
            <a:endParaRPr lang="ru-RU" sz="2800" i="1" dirty="0">
              <a:solidFill>
                <a:schemeClr val="tx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2348880"/>
            <a:ext cx="8291264" cy="525662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6366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800" i="1" u="sng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Aharoni" pitchFamily="2" charset="-79"/>
              </a:rPr>
              <a:t>Материалы и инструменты</a:t>
            </a:r>
            <a:endParaRPr lang="ru-RU" sz="4800" i="1" u="sng" dirty="0">
              <a:solidFill>
                <a:schemeClr val="tx2">
                  <a:lumMod val="25000"/>
                </a:schemeClr>
              </a:solidFill>
              <a:latin typeface="+mn-lt"/>
              <a:cs typeface="Aharoni" pitchFamily="2" charset="-79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932040" y="1628799"/>
            <a:ext cx="4392488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200" dirty="0" smtClean="0"/>
              <a:t>Цветной фетр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Цветные нитки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Ножницы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err="1" smtClean="0"/>
              <a:t>Орнамен</a:t>
            </a:r>
            <a:r>
              <a:rPr lang="ru-RU" sz="3200" dirty="0" smtClean="0"/>
              <a:t>(трафарет</a:t>
            </a:r>
            <a:r>
              <a:rPr lang="ru-RU" sz="3200" dirty="0" smtClean="0"/>
              <a:t>)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Нитка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Иголка пластиковая</a:t>
            </a:r>
            <a:endParaRPr lang="ru-RU" dirty="0" smtClean="0"/>
          </a:p>
          <a:p>
            <a:pPr marL="137160" indent="0">
              <a:buNone/>
            </a:pPr>
            <a:endParaRPr lang="ru-RU" dirty="0"/>
          </a:p>
        </p:txBody>
      </p:sp>
      <p:pic>
        <p:nvPicPr>
          <p:cNvPr id="4099" name="Picture 3" descr="C:\Users\Жеребцов\Desktop\Новая папка\6971b42d-e13b-4dbf-952c-5d6d1f07aa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799"/>
            <a:ext cx="4464496" cy="4956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4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800" i="1" u="sng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Aharoni" pitchFamily="2" charset="-79"/>
              </a:rPr>
              <a:t>1 этап: обводим и вырезаем орнаменты и лекала изделия</a:t>
            </a:r>
            <a:endParaRPr lang="ru-RU" sz="4800" i="1" u="sng" dirty="0">
              <a:solidFill>
                <a:schemeClr val="tx2">
                  <a:lumMod val="25000"/>
                </a:schemeClr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5124" name="Picture 4" descr="C:\Users\Жеребцов\Desktop\Новая папка\864d9d14-846b-4af4-8454-383d613df0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92254"/>
            <a:ext cx="1819041" cy="2425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Жеребцов\Desktop\Новая папка\4d908ab9-24ef-4a61-b05d-f4ac000c9de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06486"/>
            <a:ext cx="2052228" cy="2399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Жеребцов\Desktop\Новая папка\1603a579-5716-4a6b-a487-d02eaee6ec7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6" b="19717"/>
          <a:stretch/>
        </p:blipFill>
        <p:spPr bwMode="auto">
          <a:xfrm rot="10800000">
            <a:off x="4211960" y="1990933"/>
            <a:ext cx="4680520" cy="4631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94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Жеребцов\Desktop\Новая папка\2ae19557-5338-4445-b35e-19be69d18c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9074"/>
            <a:ext cx="7272808" cy="54546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65874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i="1" u="sng" dirty="0" smtClean="0">
                <a:solidFill>
                  <a:schemeClr val="tx2">
                    <a:lumMod val="25000"/>
                  </a:schemeClr>
                </a:solidFill>
              </a:rPr>
              <a:t>заготовки</a:t>
            </a:r>
            <a:endParaRPr lang="ru-RU" sz="7200" i="1" u="sng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6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i="1" u="sng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Aharoni" pitchFamily="2" charset="-79"/>
              </a:rPr>
              <a:t>2 этап: подборка ниток </a:t>
            </a:r>
            <a:endParaRPr lang="ru-RU" sz="4800" i="1" u="sng" dirty="0">
              <a:solidFill>
                <a:schemeClr val="tx2">
                  <a:lumMod val="25000"/>
                </a:schemeClr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8194" name="Picture 2" descr="C:\Users\Жеребцов\Desktop\Новая папка\32e23e4e-224b-4cbf-97a1-cad9218f269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29" t="7980" r="419" b="3724"/>
          <a:stretch/>
        </p:blipFill>
        <p:spPr bwMode="auto">
          <a:xfrm>
            <a:off x="1331640" y="1412776"/>
            <a:ext cx="6192688" cy="4976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6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800" i="1" u="sng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Aharoni" pitchFamily="2" charset="-79"/>
              </a:rPr>
              <a:t>3 этап: сшиваем детали</a:t>
            </a:r>
            <a:endParaRPr lang="ru-RU" sz="4800" i="1" u="sng" dirty="0">
              <a:solidFill>
                <a:schemeClr val="tx2">
                  <a:lumMod val="25000"/>
                </a:schemeClr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9219" name="Picture 3" descr="C:\Users\Жеребцов\Desktop\Новая папка\d0dc0ec0-649a-428e-b018-75b26933cb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5" y="2389371"/>
            <a:ext cx="5184576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Жеребцов\Desktop\Новая папка\9e5eb9ae-1a09-42a1-b9eb-5a7a8282932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6" t="5280" r="13597" b="5280"/>
          <a:stretch/>
        </p:blipFill>
        <p:spPr bwMode="auto">
          <a:xfrm>
            <a:off x="5449078" y="2204864"/>
            <a:ext cx="3672408" cy="4257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46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u="sng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Aharoni" pitchFamily="2" charset="-79"/>
              </a:rPr>
              <a:t>5 этап: пришиваем  пуговку </a:t>
            </a:r>
            <a:endParaRPr lang="ru-RU" sz="4800" i="1" u="sng" dirty="0">
              <a:solidFill>
                <a:schemeClr val="tx2">
                  <a:lumMod val="25000"/>
                </a:schemeClr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12290" name="Picture 2" descr="C:\Users\Жеребцов\Desktop\Новая папка\6002ecc0-0575-4d3e-86af-1cf51c57d4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056784" cy="5292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58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u="sng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Aharoni" pitchFamily="2" charset="-79"/>
              </a:rPr>
              <a:t>6 этап: прорезаем петельку </a:t>
            </a:r>
            <a:endParaRPr lang="ru-RU" sz="4800" i="1" u="sng" dirty="0">
              <a:solidFill>
                <a:schemeClr val="tx2">
                  <a:lumMod val="25000"/>
                </a:schemeClr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13314" name="Picture 2" descr="C:\Users\Жеребцов\Desktop\Новая папка\5d7796b8-2de8-4358-ae78-001e235745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78091"/>
            <a:ext cx="6912768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44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607</TotalTime>
  <Words>73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 Мастер класс по изготовлению чехлов для телефона из фетра</vt:lpstr>
      <vt:lpstr>Цель: создать чехол для телефона, применяя накопленные знания о ДПИ.  Задачи: -Создать эмоциональный настрой, интерес заниматься декоративной аппликацией . -Закрепить ранее приобретенные навыки в декоративной работе; - Развивать творческие способности и воображение детей. </vt:lpstr>
      <vt:lpstr>Материалы и инструменты</vt:lpstr>
      <vt:lpstr>1 этап: обводим и вырезаем орнаменты и лекала изделия</vt:lpstr>
      <vt:lpstr>заготовки</vt:lpstr>
      <vt:lpstr>2 этап: подборка ниток </vt:lpstr>
      <vt:lpstr>3 этап: сшиваем детали</vt:lpstr>
      <vt:lpstr>5 этап: пришиваем  пуговку </vt:lpstr>
      <vt:lpstr>6 этап: прорезаем петельку </vt:lpstr>
      <vt:lpstr>Наши чехлы  готовы!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</dc:creator>
  <cp:lastModifiedBy>User</cp:lastModifiedBy>
  <cp:revision>60</cp:revision>
  <dcterms:created xsi:type="dcterms:W3CDTF">2016-09-13T12:47:34Z</dcterms:created>
  <dcterms:modified xsi:type="dcterms:W3CDTF">2023-02-01T10:25:46Z</dcterms:modified>
</cp:coreProperties>
</file>