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3" r:id="rId5"/>
    <p:sldId id="261" r:id="rId6"/>
    <p:sldId id="264" r:id="rId7"/>
    <p:sldId id="265" r:id="rId8"/>
    <p:sldId id="266" r:id="rId9"/>
    <p:sldId id="268" r:id="rId10"/>
    <p:sldId id="267" r:id="rId11"/>
    <p:sldId id="271" r:id="rId12"/>
    <p:sldId id="262" r:id="rId13"/>
    <p:sldId id="270" r:id="rId14"/>
    <p:sldId id="269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470" y="5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Рисунок 5" descr="63c52bd1de1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95536" y="2034637"/>
            <a:ext cx="1656184" cy="26109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Рисунок 4" descr="6864.970x0.jpe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584" y="483518"/>
            <a:ext cx="7308304" cy="347144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 descr="f10610-01l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0" y="0"/>
            <a:ext cx="1259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Georgia" pitchFamily="18" charset="0"/>
              </a:rPr>
              <a:t>Бондарева Л. А.</a:t>
            </a:r>
            <a:endParaRPr lang="ru-RU" sz="1100" dirty="0">
              <a:solidFill>
                <a:schemeClr val="accent2">
                  <a:lumMod val="60000"/>
                  <a:lumOff val="40000"/>
                </a:schemeClr>
              </a:solidFill>
              <a:latin typeface="Georgia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fcit.usf.edu/florida/maps/pages/10600/f10610/i/f10610-01l.png" TargetMode="External"/><Relationship Id="rId2" Type="http://schemas.openxmlformats.org/officeDocument/2006/relationships/hyperlink" Target="http://dutsadok.com.ua/clipart/ljudi/63c52bd1de11.pn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hyperlink" Target="https://karnaval-spb.ru/wa-data/public/shop/products/64/50/5064/images/6864/6864.970x0.jpe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3795886"/>
            <a:ext cx="65527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Georgia" pitchFamily="18" charset="0"/>
                <a:cs typeface="Gautami" pitchFamily="34" charset="0"/>
              </a:rPr>
              <a:t>«Если бы я был учителем…»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Продолжи предложения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Если бы я был(а) учителем, я бы </a:t>
            </a:r>
            <a:r>
              <a:rPr lang="ru-RU" dirty="0" smtClean="0"/>
              <a:t>всегда…</a:t>
            </a:r>
          </a:p>
          <a:p>
            <a:r>
              <a:rPr lang="ru-RU" dirty="0"/>
              <a:t>Если бы я был(а) учителем, я бы никогда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/>
              <a:t>Если бы я был(а) учителем, я бы </a:t>
            </a:r>
            <a:r>
              <a:rPr lang="ru-RU" dirty="0" smtClean="0"/>
              <a:t>обязательно …</a:t>
            </a:r>
          </a:p>
          <a:p>
            <a:r>
              <a:rPr lang="ru-RU" dirty="0" smtClean="0"/>
              <a:t>Я хочу научиться у своих учителей 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947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788024" y="1210183"/>
            <a:ext cx="3382589" cy="3394075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987574"/>
            <a:ext cx="351626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Найди слова: </a:t>
            </a:r>
          </a:p>
          <a:p>
            <a:r>
              <a:rPr lang="ru-RU" sz="3600" dirty="0"/>
              <a:t>учитель, школа, урок, звонок, добрый, умный, отзывчивый, внимательный.</a:t>
            </a:r>
          </a:p>
        </p:txBody>
      </p:sp>
    </p:spTree>
    <p:extLst>
      <p:ext uri="{BB962C8B-B14F-4D97-AF65-F5344CB8AC3E}">
        <p14:creationId xmlns:p14="http://schemas.microsoft.com/office/powerpoint/2010/main" val="235751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35696" y="1563638"/>
            <a:ext cx="712879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Вы – педагог чудесный, восхитительный.</a:t>
            </a:r>
            <a:br>
              <a:rPr lang="ru-RU" sz="2200" b="1" i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</a:br>
            <a:r>
              <a:rPr lang="ru-RU" sz="2200" b="1" i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Мы благодарны вам за этот труд.</a:t>
            </a:r>
            <a:br>
              <a:rPr lang="ru-RU" sz="2200" b="1" i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</a:br>
            <a:r>
              <a:rPr lang="ru-RU" sz="2200" b="1" i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Вас поздравляем дружно с днём учителя!</a:t>
            </a:r>
            <a:br>
              <a:rPr lang="ru-RU" sz="2200" b="1" i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</a:br>
            <a:r>
              <a:rPr lang="ru-RU" sz="2200" b="1" i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Старанья ваши даром не пройдут.</a:t>
            </a:r>
            <a:endParaRPr lang="ru-RU" sz="2200" b="1" i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79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91880" y="2248585"/>
            <a:ext cx="16561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Georgia" pitchFamily="18" charset="0"/>
                <a:hlinkClick r:id="rId2"/>
              </a:rPr>
              <a:t>Ученик</a:t>
            </a:r>
            <a:endParaRPr lang="ru-RU" b="1" i="1" dirty="0" smtClean="0">
              <a:latin typeface="Georgia" pitchFamily="18" charset="0"/>
            </a:endParaRPr>
          </a:p>
          <a:p>
            <a:r>
              <a:rPr lang="ru-RU" b="1" i="1" dirty="0" smtClean="0">
                <a:latin typeface="Georgia" pitchFamily="18" charset="0"/>
                <a:hlinkClick r:id="rId3"/>
              </a:rPr>
              <a:t>Рамка</a:t>
            </a:r>
            <a:endParaRPr lang="ru-RU" b="1" i="1" dirty="0" smtClean="0">
              <a:latin typeface="Georgia" pitchFamily="18" charset="0"/>
            </a:endParaRPr>
          </a:p>
          <a:p>
            <a:r>
              <a:rPr lang="ru-RU" b="1" i="1" dirty="0" smtClean="0">
                <a:latin typeface="Georgia" pitchFamily="18" charset="0"/>
                <a:hlinkClick r:id="rId4"/>
              </a:rPr>
              <a:t>Надпись</a:t>
            </a:r>
            <a:endParaRPr lang="ru-RU" b="1" i="1" dirty="0">
              <a:latin typeface="Georg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9752" y="555526"/>
            <a:ext cx="5919614" cy="393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483518"/>
            <a:ext cx="3240360" cy="22746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2283718"/>
            <a:ext cx="4464496" cy="251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93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Первый учитель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400" dirty="0" smtClean="0"/>
              <a:t>Первого учителя мы помним всю жизнь</a:t>
            </a:r>
            <a:endParaRPr lang="ru-RU" sz="24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655317"/>
          </a:xfrm>
        </p:spPr>
        <p:txBody>
          <a:bodyPr>
            <a:normAutofit fontScale="92500" lnSpcReduction="20000"/>
          </a:bodyPr>
          <a:lstStyle/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r>
              <a:rPr lang="ru-RU" sz="2000" dirty="0" smtClean="0"/>
              <a:t>Школа становится для нас вторым домом</a:t>
            </a:r>
            <a:endParaRPr lang="ru-RU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32" y="1995686"/>
            <a:ext cx="3466728" cy="24482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419622"/>
            <a:ext cx="3924064" cy="25640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000" dirty="0" smtClean="0"/>
              <a:t>По маленьким кирпичикам будут обогащаться ваши знания</a:t>
            </a:r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ru-RU" sz="1800" dirty="0" smtClean="0"/>
          </a:p>
          <a:p>
            <a:endParaRPr lang="ru-RU" sz="1800" dirty="0"/>
          </a:p>
          <a:p>
            <a:endParaRPr lang="ru-RU" sz="1800" dirty="0" smtClean="0"/>
          </a:p>
          <a:p>
            <a:endParaRPr lang="ru-RU" sz="1800" dirty="0"/>
          </a:p>
          <a:p>
            <a:endParaRPr lang="ru-RU" sz="1800" dirty="0" smtClean="0"/>
          </a:p>
          <a:p>
            <a:endParaRPr lang="ru-RU" sz="1800" dirty="0"/>
          </a:p>
          <a:p>
            <a:endParaRPr lang="ru-RU" sz="1800" dirty="0" smtClean="0"/>
          </a:p>
          <a:p>
            <a:endParaRPr lang="ru-RU" sz="1800" dirty="0"/>
          </a:p>
          <a:p>
            <a:endParaRPr lang="ru-RU" sz="1800" dirty="0" smtClean="0"/>
          </a:p>
          <a:p>
            <a:r>
              <a:rPr lang="ru-RU" sz="1800" dirty="0" smtClean="0"/>
              <a:t>Учитель первым придет вам на помощь</a:t>
            </a:r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320" y="1995686"/>
            <a:ext cx="3240360" cy="23758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200151"/>
            <a:ext cx="3803948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21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Учить</a:t>
            </a:r>
          </a:p>
          <a:p>
            <a:r>
              <a:rPr lang="ru-RU" sz="5400" dirty="0" smtClean="0"/>
              <a:t>Учиться</a:t>
            </a:r>
            <a:endParaRPr lang="ru-RU" sz="5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sz="5400" dirty="0" smtClean="0"/>
          </a:p>
          <a:p>
            <a:r>
              <a:rPr lang="ru-RU" sz="5400" dirty="0" smtClean="0"/>
              <a:t>Учитель</a:t>
            </a:r>
          </a:p>
          <a:p>
            <a:r>
              <a:rPr lang="ru-RU" sz="5400" dirty="0" smtClean="0"/>
              <a:t>Ученики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36812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2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483518"/>
            <a:ext cx="7859216" cy="432048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46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«И груда книг не заменит </a:t>
            </a:r>
            <a:br>
              <a:rPr lang="ru-RU" dirty="0" smtClean="0"/>
            </a:br>
            <a:r>
              <a:rPr lang="ru-RU" dirty="0" smtClean="0"/>
              <a:t>хорошего учителя»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860032" y="1779662"/>
            <a:ext cx="4038600" cy="268679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547" y="1542497"/>
            <a:ext cx="4119569" cy="318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11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11560" y="771550"/>
            <a:ext cx="6341876" cy="3651775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60384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Отмечается более чем</a:t>
            </a:r>
          </a:p>
          <a:p>
            <a:pPr marL="0" indent="0">
              <a:buNone/>
            </a:pPr>
            <a:r>
              <a:rPr lang="ru-RU" sz="2400" dirty="0" smtClean="0"/>
              <a:t> в 100 странах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2615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«Дерево и учитель </a:t>
            </a:r>
            <a:br>
              <a:rPr lang="ru-RU" dirty="0" smtClean="0"/>
            </a:br>
            <a:r>
              <a:rPr lang="ru-RU" dirty="0" smtClean="0"/>
              <a:t>познаются по плоду»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27584" y="1563639"/>
            <a:ext cx="1466850" cy="1728192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38702" y="1537147"/>
            <a:ext cx="1756671" cy="17811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5479" y="2355726"/>
            <a:ext cx="1582465" cy="16561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5373" y="2016989"/>
            <a:ext cx="1333500" cy="17811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4288" y="1063229"/>
            <a:ext cx="1266825" cy="17811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153" y="3507853"/>
            <a:ext cx="1819632" cy="119925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94820" y="3429149"/>
            <a:ext cx="1481526" cy="131678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56176" y="3583634"/>
            <a:ext cx="2154510" cy="104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08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Чему учат нас учителя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27584" y="915566"/>
            <a:ext cx="2495550" cy="1790700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49026" y="915566"/>
            <a:ext cx="2223374" cy="15121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624" y="2859782"/>
            <a:ext cx="2009800" cy="14206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5466" y="1143762"/>
            <a:ext cx="2333067" cy="16787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6096" y="2499742"/>
            <a:ext cx="2150046" cy="14496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28205" y="3291830"/>
            <a:ext cx="2042504" cy="15509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2695" y="3324386"/>
            <a:ext cx="1473371" cy="139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14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120</Words>
  <Application>Microsoft Office PowerPoint</Application>
  <PresentationFormat>Экран (16:9)</PresentationFormat>
  <Paragraphs>52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Gautami</vt:lpstr>
      <vt:lpstr>Georgia</vt:lpstr>
      <vt:lpstr>Тема Office</vt:lpstr>
      <vt:lpstr>Презентация PowerPoint</vt:lpstr>
      <vt:lpstr>Первый учитель</vt:lpstr>
      <vt:lpstr>Презентация PowerPoint</vt:lpstr>
      <vt:lpstr>Презентация PowerPoint</vt:lpstr>
      <vt:lpstr>Презентация PowerPoint</vt:lpstr>
      <vt:lpstr> «И груда книг не заменит  хорошего учителя»</vt:lpstr>
      <vt:lpstr>Презентация PowerPoint</vt:lpstr>
      <vt:lpstr> «Дерево и учитель  познаются по плоду»</vt:lpstr>
      <vt:lpstr>Чему учат нас учителя</vt:lpstr>
      <vt:lpstr>Продолжи предложения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Home</cp:lastModifiedBy>
  <cp:revision>13</cp:revision>
  <dcterms:created xsi:type="dcterms:W3CDTF">2017-09-23T03:24:39Z</dcterms:created>
  <dcterms:modified xsi:type="dcterms:W3CDTF">2022-11-17T16:55:58Z</dcterms:modified>
</cp:coreProperties>
</file>