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9CEA7F-6153-4AE0-A9F4-DCCA4DDD69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логика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FC8A343-4091-49C6-98B5-A2757C5EE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0" y="3816626"/>
            <a:ext cx="9835652" cy="2040835"/>
          </a:xfrm>
        </p:spPr>
        <p:txBody>
          <a:bodyPr>
            <a:normAutofit fontScale="47500" lnSpcReduction="20000"/>
          </a:bodyPr>
          <a:lstStyle/>
          <a:p>
            <a:r>
              <a:rPr lang="ru-RU" sz="5100" dirty="0">
                <a:solidFill>
                  <a:schemeClr val="accent2">
                    <a:lumMod val="50000"/>
                  </a:schemeClr>
                </a:solidFill>
              </a:rPr>
              <a:t>                 2 класс </a:t>
            </a:r>
          </a:p>
          <a:p>
            <a:endParaRPr lang="ru-RU" dirty="0"/>
          </a:p>
          <a:p>
            <a:endParaRPr lang="ru-RU" dirty="0"/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                             </a:t>
            </a:r>
            <a:r>
              <a:rPr lang="ru-RU" sz="6700" dirty="0" err="1">
                <a:solidFill>
                  <a:schemeClr val="accent2">
                    <a:lumMod val="50000"/>
                  </a:schemeClr>
                </a:solidFill>
              </a:rPr>
              <a:t>Зуфарова</a:t>
            </a:r>
            <a:r>
              <a:rPr lang="ru-RU" sz="6700" dirty="0">
                <a:solidFill>
                  <a:schemeClr val="accent2">
                    <a:lumMod val="50000"/>
                  </a:schemeClr>
                </a:solidFill>
              </a:rPr>
              <a:t> Г. Б. 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FDE24A-1934-4A7F-ACFA-7AE1CF09F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8626" y="3648042"/>
            <a:ext cx="2584174" cy="240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220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C7437A-13B0-4A0F-9098-91795086C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175" y="384314"/>
            <a:ext cx="9994680" cy="1179444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                        </a:t>
            </a:r>
            <a:r>
              <a:rPr lang="ru-RU" sz="4400" dirty="0">
                <a:solidFill>
                  <a:srgbClr val="7030A0"/>
                </a:solidFill>
              </a:rPr>
              <a:t>21 января </a:t>
            </a:r>
            <a:br>
              <a:rPr lang="ru-RU" sz="4400" dirty="0">
                <a:solidFill>
                  <a:srgbClr val="7030A0"/>
                </a:solidFill>
              </a:rPr>
            </a:br>
            <a:r>
              <a:rPr lang="ru-RU" sz="4400" dirty="0">
                <a:solidFill>
                  <a:srgbClr val="7030A0"/>
                </a:solidFill>
              </a:rPr>
              <a:t>                    классная работа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3BF7166-C282-4BB1-A042-56BCE400F9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557" y="1563758"/>
            <a:ext cx="11489633" cy="515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412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16EB24-6C8F-4FAB-9647-83232D3C5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643" y="804520"/>
            <a:ext cx="10402957" cy="82549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7030A0"/>
                </a:solidFill>
              </a:rPr>
              <a:t>                           Решите задачу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F104A1-C0BF-4EC4-9449-183811C8A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827" y="1828800"/>
            <a:ext cx="11304104" cy="422468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Для организации праздничного костра Бобёр взял 9 брёвен.    Некоторые из них он распилил на 5 частей. Всего стало 33 части.  Сколько брёвен остались не распиленными?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 Решение : находим самое близкое число, которое делится на 5.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 30 : 5= 6 (брёвен) Бобёр распилил на 5 частей.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 9 - 6 = 3 (бревна) остались не 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</a:rPr>
              <a:t>распилёнными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29F44C-9E1F-4512-95FB-7B914CD6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686" y="4572000"/>
            <a:ext cx="3432313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030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F00A7-998B-4D53-A32D-A2FDE0318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113" y="357810"/>
            <a:ext cx="10880035" cy="695739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accent3">
                    <a:lumMod val="75000"/>
                  </a:schemeClr>
                </a:solidFill>
              </a:rPr>
              <a:t>                   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разгадайте слова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0D664A-78C4-457B-B791-211AB0C11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52" y="1311965"/>
            <a:ext cx="11396870" cy="4492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1. Используя все буквы, составьте слова. Какое слово лишнее по смыслу?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  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</a:rPr>
              <a:t>тарига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             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</a:rPr>
              <a:t>ракандаш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          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</a:rPr>
              <a:t>тефлай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            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</a:rPr>
              <a:t>пискарк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  гитара                 карандаш              флейта                скрипка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2. В квадратах спрятались ноты. Разгадайте зашифрованные слова.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до – рога    фа –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</a:rPr>
              <a:t>кел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 ре – 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</a:rPr>
              <a:t>монт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  фа – соль   со – фа     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</a:rPr>
              <a:t>саб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– ля 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8CDD7A28-7675-42A7-890A-C647D8E35F17}"/>
              </a:ext>
            </a:extLst>
          </p:cNvPr>
          <p:cNvCxnSpPr>
            <a:cxnSpLocks/>
          </p:cNvCxnSpPr>
          <p:nvPr/>
        </p:nvCxnSpPr>
        <p:spPr>
          <a:xfrm>
            <a:off x="3591340" y="3074504"/>
            <a:ext cx="1630017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0F3C349-F5A5-450B-8371-756483C67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4618381"/>
            <a:ext cx="9395792" cy="188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731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02E4B3-30A0-4E97-A70F-32F66F3DE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1451579" y="689114"/>
            <a:ext cx="9603275" cy="1154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22AC29-1873-4190-B63D-FC2411362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530" y="543339"/>
            <a:ext cx="11754679" cy="595022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ru-RU" sz="5100" dirty="0">
                <a:solidFill>
                  <a:schemeClr val="accent4">
                    <a:lumMod val="75000"/>
                  </a:schemeClr>
                </a:solidFill>
              </a:rPr>
              <a:t>   1. </a:t>
            </a:r>
            <a:r>
              <a:rPr lang="ru-RU" sz="5100" dirty="0">
                <a:solidFill>
                  <a:schemeClr val="accent4">
                    <a:lumMod val="50000"/>
                  </a:schemeClr>
                </a:solidFill>
              </a:rPr>
              <a:t>Зайчата загадали слово из 6 букв. В этом слове только буква А встречается два раза (она уже указана в слове) Из загаданного слова можно составить такие слова: маг, бум, губа. Какое слово загадали зайчата?</a:t>
            </a:r>
          </a:p>
          <a:p>
            <a:pPr marL="0" indent="0">
              <a:buNone/>
            </a:pPr>
            <a:r>
              <a:rPr lang="ru-RU" sz="5800" dirty="0"/>
              <a:t>    _ _ _ А _ _       </a:t>
            </a:r>
          </a:p>
          <a:p>
            <a:pPr marL="0" indent="0">
              <a:buNone/>
            </a:pPr>
            <a:r>
              <a:rPr lang="ru-RU" sz="5800" dirty="0"/>
              <a:t>    </a:t>
            </a:r>
            <a:r>
              <a:rPr lang="ru-RU" sz="5800" dirty="0">
                <a:solidFill>
                  <a:schemeClr val="accent3">
                    <a:lumMod val="50000"/>
                  </a:schemeClr>
                </a:solidFill>
              </a:rPr>
              <a:t>Б У М А Г А</a:t>
            </a:r>
          </a:p>
          <a:p>
            <a:pPr marL="0" indent="0">
              <a:buNone/>
            </a:pPr>
            <a:r>
              <a:rPr lang="ru-RU" sz="5100" dirty="0">
                <a:solidFill>
                  <a:schemeClr val="accent4">
                    <a:lumMod val="50000"/>
                  </a:schemeClr>
                </a:solidFill>
              </a:rPr>
              <a:t>   2.  В витринах книжного магазина представлены новые детские книги. В трёх маленьких витринах было по 4 книги, а в трёх больших — по 9 книг. Сколько всего книг было в этих витринах?</a:t>
            </a:r>
          </a:p>
          <a:p>
            <a:pPr marL="0" indent="0">
              <a:buNone/>
            </a:pPr>
            <a:r>
              <a:rPr lang="ru-RU" sz="5100" dirty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ru-RU" sz="5100" dirty="0">
                <a:solidFill>
                  <a:schemeClr val="accent3">
                    <a:lumMod val="50000"/>
                  </a:schemeClr>
                </a:solidFill>
              </a:rPr>
              <a:t>3 * 4 + 3 * 9 = 12 + 27= 39 (книг) </a:t>
            </a:r>
          </a:p>
          <a:p>
            <a:pPr marL="0" indent="0">
              <a:buNone/>
            </a:pPr>
            <a:endParaRPr lang="ru-RU" sz="51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7654B1-B2CB-4387-B1FB-3FADF5A76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6609" y="4282108"/>
            <a:ext cx="21336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01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9AA601-C206-4101-A7A7-1A76991DF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28870"/>
            <a:ext cx="11118574" cy="1046921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accent3">
                    <a:lumMod val="50000"/>
                  </a:schemeClr>
                </a:solidFill>
              </a:rPr>
              <a:t>Совята делали смешные фотографии. Найдите две одинаковые фотографии, а в ответ запишите сумму чисел-номеров, под которыми</a:t>
            </a:r>
            <a:br>
              <a:rPr lang="ru-RU" dirty="0"/>
            </a:br>
            <a:r>
              <a:rPr lang="ru-RU" sz="2700" dirty="0">
                <a:solidFill>
                  <a:schemeClr val="accent3">
                    <a:lumMod val="50000"/>
                  </a:schemeClr>
                </a:solidFill>
              </a:rPr>
              <a:t>эти фотографии находятся.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6E5BBBE-FD98-46C0-B577-8F7661AA8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1635" y="1881807"/>
            <a:ext cx="7540487" cy="477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47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B9668-B2DC-443F-A91F-69382B07F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1454431">
            <a:off x="9430017" y="206611"/>
            <a:ext cx="481474" cy="94127"/>
          </a:xfrm>
        </p:spPr>
        <p:txBody>
          <a:bodyPr>
            <a:noAutofit/>
          </a:bodyPr>
          <a:lstStyle/>
          <a:p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B5EF8F-6A91-4075-996E-B9CE5A586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51" y="345440"/>
            <a:ext cx="11555898" cy="512090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Посчитайте, сколько соберет Белочка кружков и треугольников, если пройдет по кратчайшему пути лабиринта. Решите пример, а в ответ запишите только результат вычисления.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  ( ….. - …..) * …..= ?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CB88C6-1AB3-459A-B55D-DEAA4F205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025" y="2031327"/>
            <a:ext cx="6454911" cy="466476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7874D2D-2AE1-48B6-8B58-88D27EFAB760}"/>
              </a:ext>
            </a:extLst>
          </p:cNvPr>
          <p:cNvSpPr/>
          <p:nvPr/>
        </p:nvSpPr>
        <p:spPr>
          <a:xfrm>
            <a:off x="318051" y="2551837"/>
            <a:ext cx="88259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734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229</TotalTime>
  <Words>318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Галерея</vt:lpstr>
      <vt:lpstr>логика</vt:lpstr>
      <vt:lpstr>                                    21 января                      классная работа</vt:lpstr>
      <vt:lpstr>                           Решите задачу</vt:lpstr>
      <vt:lpstr>                    разгадайте слова</vt:lpstr>
      <vt:lpstr>Презентация PowerPoint</vt:lpstr>
      <vt:lpstr>Совята делали смешные фотографии. Найдите две одинаковые фотографии, а в ответ запишите сумму чисел-номеров, под которыми эти фотографии находятся.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17</cp:revision>
  <dcterms:created xsi:type="dcterms:W3CDTF">2022-01-20T16:57:14Z</dcterms:created>
  <dcterms:modified xsi:type="dcterms:W3CDTF">2022-01-20T20:46:42Z</dcterms:modified>
</cp:coreProperties>
</file>