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79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73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9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439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03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4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5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9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6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53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4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25EE1-82D0-4800-82A5-1056A809F62C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29AC2-36B4-40F0-9FD4-260A4154B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857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4B9B2-A5E8-42BD-AD37-44DC62A48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5494" y="328474"/>
            <a:ext cx="7071065" cy="1200704"/>
          </a:xfrm>
        </p:spPr>
        <p:txBody>
          <a:bodyPr>
            <a:normAutofit fontScale="90000"/>
          </a:bodyPr>
          <a:lstStyle/>
          <a:p>
            <a:r>
              <a:rPr lang="ru-RU" dirty="0"/>
              <a:t>Всё что нужно знать о дружбе!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CB2E7AF-F287-4CC1-B063-9226D6D40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015" y="1673995"/>
            <a:ext cx="8347969" cy="469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149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D18E31-F7D7-45A8-8195-056A33C4E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55" y="181992"/>
            <a:ext cx="8374603" cy="62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157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C13C92-D6AB-46D5-87FC-AE542DA0A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251" y="736105"/>
            <a:ext cx="4980373" cy="49803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0680FC-1492-4957-B0BD-01787D7DE4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64" y="1190718"/>
            <a:ext cx="5723136" cy="429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1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0241DD-C0E0-4CD1-B2E2-77C35AF3A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970" y="71837"/>
            <a:ext cx="6853562" cy="67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38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48B733-DAF1-4A09-B4F3-BF06772FE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53" y="974324"/>
            <a:ext cx="6334647" cy="49093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73C15F8-7DED-475B-B980-F03EB58BFE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86" y="1623663"/>
            <a:ext cx="5193963" cy="361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24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57DDF1-7968-47B9-84B9-5C838E24F3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384" y="386487"/>
            <a:ext cx="9188388" cy="608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40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1672E7-0B04-4035-84F0-6A5096BBA3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39" y="1025370"/>
            <a:ext cx="6081205" cy="456090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538548D-50C1-4122-83CE-0B951AF2F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579" y="1786445"/>
            <a:ext cx="5193503" cy="303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54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129E42-3470-44FD-8AD1-C8F071D262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109" y="208385"/>
            <a:ext cx="8371641" cy="627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35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B4F3C2-4EAA-4D47-85BF-52E4B4503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454" y="337351"/>
            <a:ext cx="7803472" cy="585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575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8F9EF2-887B-4DC2-956D-3B074AA45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889" y="87667"/>
            <a:ext cx="8910221" cy="668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9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21F9EC4-24D0-4579-A3F3-1A15A1892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18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5092C3-9EE5-4F6D-AF92-D91D1D5CF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5" y="948245"/>
            <a:ext cx="5943600" cy="44577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C402E33-041B-49E2-AE2B-1C163B4341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368" y="1117475"/>
            <a:ext cx="5492319" cy="411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00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F3E4DB-FC5E-4CB1-ADB2-79BC9B850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8" y="1152432"/>
            <a:ext cx="6070847" cy="455313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439A37-0A0C-48D6-9436-FEF571FF89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597" y="1336088"/>
            <a:ext cx="5581095" cy="418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6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057B36-5F55-4D21-B281-3DD97E2C9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53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C1F27A-29A6-495D-A697-94C0AB5B5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397" y="490491"/>
            <a:ext cx="8075720" cy="605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948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09B671-9DEC-48FF-9363-E0025F85A1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320" y="227490"/>
            <a:ext cx="8537359" cy="640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02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5716C2-95B7-4144-8DC7-2F6588B9E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8" y="1242873"/>
            <a:ext cx="5944969" cy="445292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215D211-CF53-4D6F-A736-C1A1CBB1F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553" y="1411165"/>
            <a:ext cx="5380893" cy="403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4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7</Words>
  <Application>Microsoft Office PowerPoint</Application>
  <PresentationFormat>Широкоэкранный</PresentationFormat>
  <Paragraphs>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Всё что нужно знать о дружбе!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111</cp:lastModifiedBy>
  <cp:revision>6</cp:revision>
  <dcterms:created xsi:type="dcterms:W3CDTF">2022-11-25T09:28:22Z</dcterms:created>
  <dcterms:modified xsi:type="dcterms:W3CDTF">2022-11-25T11:14:48Z</dcterms:modified>
</cp:coreProperties>
</file>