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1" r:id="rId4"/>
    <p:sldId id="262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95A23-F9BF-4F9D-8CD2-3761C8B3C43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09C79-0641-40CD-9F31-8C28E5BE08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568457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95A23-F9BF-4F9D-8CD2-3761C8B3C43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09C79-0641-40CD-9F31-8C28E5BE08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057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95A23-F9BF-4F9D-8CD2-3761C8B3C43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09C79-0641-40CD-9F31-8C28E5BE08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14815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95A23-F9BF-4F9D-8CD2-3761C8B3C43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09C79-0641-40CD-9F31-8C28E5BE084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392809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95A23-F9BF-4F9D-8CD2-3761C8B3C43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09C79-0641-40CD-9F31-8C28E5BE08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6776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95A23-F9BF-4F9D-8CD2-3761C8B3C43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09C79-0641-40CD-9F31-8C28E5BE084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899175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95A23-F9BF-4F9D-8CD2-3761C8B3C43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09C79-0641-40CD-9F31-8C28E5BE08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6072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95A23-F9BF-4F9D-8CD2-3761C8B3C43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09C79-0641-40CD-9F31-8C28E5BE08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930292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95A23-F9BF-4F9D-8CD2-3761C8B3C43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09C79-0641-40CD-9F31-8C28E5BE08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659095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95A23-F9BF-4F9D-8CD2-3761C8B3C43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09C79-0641-40CD-9F31-8C28E5BE08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033029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95A23-F9BF-4F9D-8CD2-3761C8B3C43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09C79-0641-40CD-9F31-8C28E5BE08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107651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95A23-F9BF-4F9D-8CD2-3761C8B3C43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09C79-0641-40CD-9F31-8C28E5BE08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4082040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95A23-F9BF-4F9D-8CD2-3761C8B3C43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09C79-0641-40CD-9F31-8C28E5BE08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887626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95A23-F9BF-4F9D-8CD2-3761C8B3C43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09C79-0641-40CD-9F31-8C28E5BE08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312726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95A23-F9BF-4F9D-8CD2-3761C8B3C43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09C79-0641-40CD-9F31-8C28E5BE08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999751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95A23-F9BF-4F9D-8CD2-3761C8B3C43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09C79-0641-40CD-9F31-8C28E5BE08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179386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95A23-F9BF-4F9D-8CD2-3761C8B3C43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09C79-0641-40CD-9F31-8C28E5BE08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89000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4395A23-F9BF-4F9D-8CD2-3761C8B3C43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9209C79-0641-40CD-9F31-8C28E5BE08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282041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ransition spd="med">
    <p:dissolve/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C%D0%BE%D1%81%D0%BA%D0%BE%D0%B2%D1%81%D0%BA%D0%B0%D1%8F_%D1%87%D0%B0%D1%81%D1%82%D0%BD%D0%B0%D1%8F_%D1%80%D1%83%D1%81%D1%81%D0%BA%D0%B0%D1%8F_%D0%BE%D0%BF%D0%B5%D1%80%D0%B0" TargetMode="External"/><Relationship Id="rId3" Type="http://schemas.openxmlformats.org/officeDocument/2006/relationships/hyperlink" Target="https://ru.wikipedia.org/wiki/%D0%9F%D1%91%D1%82%D1%80_%D0%98%D0%BB%D1%8C%D0%B8%D1%87_%D0%A7%D0%B0%D0%B9%D0%BA%D0%BE%D0%B2%D1%81%D0%BA%D0%B8%D0%B9" TargetMode="External"/><Relationship Id="rId7" Type="http://schemas.openxmlformats.org/officeDocument/2006/relationships/hyperlink" Target="https://ru.wikipedia.org/wiki/%D0%9C%D0%B0%D0%BC%D0%BE%D0%BD%D1%82%D0%BE%D0%B2,_%D0%A1%D0%B0%D0%B2%D0%B2%D0%B0_%D0%98%D0%B2%D0%B0%D0%BD%D0%BE%D0%B2%D0%B8%D1%87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0%D1%80%D0%B5%D0%BD%D1%81%D0%BA%D0%B8%D0%B9,_%D0%90%D0%BD%D1%82%D0%BE%D0%BD_%D0%A1%D1%82%D0%B5%D0%BF%D0%B0%D0%BD%D0%BE%D0%B2%D0%B8%D1%87" TargetMode="External"/><Relationship Id="rId5" Type="http://schemas.openxmlformats.org/officeDocument/2006/relationships/hyperlink" Target="https://ru.wikipedia.org/wiki/%D0%A2%D0%B0%D0%BD%D0%B5%D0%B5%D0%B2,_%D0%A1%D0%B5%D1%80%D0%B3%D0%B5%D0%B9_%D0%98%D0%B2%D0%B0%D0%BD%D0%BE%D0%B2%D0%B8%D1%87" TargetMode="External"/><Relationship Id="rId4" Type="http://schemas.openxmlformats.org/officeDocument/2006/relationships/hyperlink" Target="https://ru.wikipedia.org/wiki/%D0%97%D0%B8%D0%BB%D0%BE%D1%82%D0%B8,_%D0%90%D0%BB%D0%B5%D0%BA%D1%81%D0%B0%D0%BD%D0%B4%D1%80_%D0%98%D0%BB%D1%8C%D0%B8%D1%87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28_%D0%BC%D0%B0%D1%80%D1%82%D0%B0" TargetMode="External"/><Relationship Id="rId13" Type="http://schemas.openxmlformats.org/officeDocument/2006/relationships/hyperlink" Target="https://ru.wikipedia.org/wiki/%D0%9A%D0%B5%D0%BD%D1%81%D0%B8%D0%BA%D0%BE_(%D0%BA%D0%BB%D0%B0%D0%B4%D0%B1%D0%B8%D1%89%D0%B5)" TargetMode="External"/><Relationship Id="rId3" Type="http://schemas.openxmlformats.org/officeDocument/2006/relationships/hyperlink" Target="https://ru.wikipedia.org/wiki/%D0%9E%D0%BA%D1%82%D1%8F%D0%B1%D1%80%D1%8C%D1%81%D0%BA%D0%B0%D1%8F_%D1%80%D0%B5%D0%B2%D0%BE%D0%BB%D1%8E%D1%86%D0%B8%D1%8F_1917" TargetMode="External"/><Relationship Id="rId7" Type="http://schemas.openxmlformats.org/officeDocument/2006/relationships/hyperlink" Target="https://ru.wikipedia.org/wiki/%D0%A0%D1%8E%D1%80%D0%B8%D0%BA%D0%BE%D0%B2%D0%B8%D1%87%D0%B8" TargetMode="External"/><Relationship Id="rId12" Type="http://schemas.openxmlformats.org/officeDocument/2006/relationships/hyperlink" Target="https://ru.wikipedia.org/wiki/%D0%A1%D0%A8%D0%90" TargetMode="External"/><Relationship Id="rId2" Type="http://schemas.openxmlformats.org/officeDocument/2006/relationships/hyperlink" Target="https://ru.wikipedia.org/wiki/%D0%A8%D0%B0%D0%BB%D1%8F%D0%BF%D0%B8%D0%BD,_%D0%A4%D1%91%D0%B4%D0%BE%D1%80_%D0%98%D0%B2%D0%B0%D0%BD%D0%BE%D0%B2%D0%B8%D1%8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1%D0%B0%D1%82%D0%B8%D0%BD%D1%8B" TargetMode="External"/><Relationship Id="rId11" Type="http://schemas.openxmlformats.org/officeDocument/2006/relationships/hyperlink" Target="https://ru.wikipedia.org/wiki/%D0%9A%D0%B0%D0%BB%D0%B8%D1%84%D0%BE%D1%80%D0%BD%D0%B8%D1%8F" TargetMode="External"/><Relationship Id="rId5" Type="http://schemas.openxmlformats.org/officeDocument/2006/relationships/hyperlink" Target="https://ru.wikipedia.org/wiki/%D0%A1%D1%82%D0%BE%D0%BA%D0%B3%D0%BE%D0%BB%D1%8C%D0%BC" TargetMode="External"/><Relationship Id="rId10" Type="http://schemas.openxmlformats.org/officeDocument/2006/relationships/hyperlink" Target="https://ru.wikipedia.org/wiki/%D0%91%D0%B5%D0%B2%D0%B5%D1%80%D0%BB%D0%B8-%D0%A5%D0%B8%D0%BB%D0%BB%D0%B7" TargetMode="External"/><Relationship Id="rId4" Type="http://schemas.openxmlformats.org/officeDocument/2006/relationships/hyperlink" Target="https://ru.wikipedia.org/wiki/%D0%A8%D0%B2%D0%B5%D1%86%D0%B8%D1%8F" TargetMode="External"/><Relationship Id="rId9" Type="http://schemas.openxmlformats.org/officeDocument/2006/relationships/hyperlink" Target="https://ru.wikipedia.org/wiki/1943_%D0%B3%D0%BE%D0%B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772400" cy="1828800"/>
          </a:xfrm>
        </p:spPr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Сергей Рахманинов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  <a:t>«ВОКАЛИЗ»</a:t>
            </a:r>
            <a:endParaRPr lang="ru-RU" sz="6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461568" cy="5634952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itchFamily="18" charset="0"/>
              </a:rPr>
              <a:t>Произведение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Сергея Рахманинова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опубликованное в 1912 году как последняя из его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«Четырнадцати песен, опус 34».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Написанная для голоса с фортепианным аккомпанементом, она не содержит слов, а поётся на одном гласном звуке. Песня была посвящена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Антонине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Неждановой.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Сергей Васильевич Рахманинов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200px-Rachmanino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268760"/>
            <a:ext cx="2540000" cy="3352800"/>
          </a:xfrm>
        </p:spPr>
      </p:pic>
      <p:sp>
        <p:nvSpPr>
          <p:cNvPr id="5" name="TextBox 4"/>
          <p:cNvSpPr txBox="1"/>
          <p:nvPr/>
        </p:nvSpPr>
        <p:spPr>
          <a:xfrm>
            <a:off x="3131840" y="1196753"/>
            <a:ext cx="554461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Рахманинов родился в дворянской семье. Интерес С. В. Рахманинова к музыке обнаружился в раннем детстве. Первые уроки игры на фортепиано дала ему мать.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Четыре года провёл Рахманинов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пансионе Зверева.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Здесь же в возрасте 13 лет Рахманинов был представлен 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3" tooltip="Пётр Ильич Чайковский"/>
              </a:rPr>
              <a:t>Петру Ильичу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3" tooltip="Пётр Ильич Чайковский"/>
              </a:rPr>
              <a:t>Чайковскому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1888 году Рахманинов продолжил обучение на старшем отделении Московской консерватории в фортепианном классе своего двоюродного брата 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Зилоти, Александр Ильич"/>
              </a:rPr>
              <a:t>А.И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Зилоти, Александр Ильич"/>
              </a:rPr>
              <a:t>. Зилоти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спустя год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 smtClean="0"/>
          </a:p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4797152"/>
            <a:ext cx="83529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руководством 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 tooltip="Танеев, Сергей Иванович"/>
              </a:rPr>
              <a:t>С.И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 tooltip="Танеев, Сергей Иванович"/>
              </a:rPr>
              <a:t>. Танеева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 tooltip="Аренский, Антон Степанович"/>
              </a:rPr>
              <a:t>А.С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 tooltip="Аренский, Антон Степанович"/>
              </a:rPr>
              <a:t>. Аренского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начал изучать композицию.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возрасте 19 лет Рахманинов с большой золотой медалью окончил консерваторию как пианист и как композитор. 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 года Рахманинов, по приглашению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7" tooltip="Мамонтов, Савва Иванович"/>
              </a:rPr>
              <a:t>Саввы Мамонтова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стал вторым дирижёром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8" tooltip="Московская частная русская опера"/>
              </a:rPr>
              <a:t>Московской русской частной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 tooltip="Московская частная русская опера"/>
              </a:rPr>
              <a:t>оперы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332656"/>
            <a:ext cx="8183880" cy="6264696"/>
          </a:xfrm>
        </p:spPr>
        <p:txBody>
          <a:bodyPr>
            <a:normAutofit lnSpcReduction="10000"/>
          </a:bodyPr>
          <a:lstStyle/>
          <a:p>
            <a:r>
              <a:rPr lang="ru-RU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Там же стали друзьями Рахманинов и </a:t>
            </a:r>
            <a:r>
              <a:rPr lang="ru-RU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tooltip="Шаляпин, Фёдор Иванович"/>
              </a:rPr>
              <a:t>Фёдор Шаляпин</a:t>
            </a:r>
            <a:r>
              <a:rPr lang="ru-RU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Рахманинов </a:t>
            </a:r>
            <a:r>
              <a:rPr lang="ru-RU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решил покинуть театр, чтобы сосредоточиться на композиции.</a:t>
            </a:r>
          </a:p>
          <a:p>
            <a:r>
              <a:rPr lang="ru-RU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революции Рахманинов много сочинял и часто выступал в Москве. Вскоре после </a:t>
            </a:r>
            <a:r>
              <a:rPr lang="ru-RU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tooltip="Октябрьская революция 1917"/>
              </a:rPr>
              <a:t>революции 1917 года в России</a:t>
            </a:r>
            <a:r>
              <a:rPr lang="ru-RU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Рахманинов воспользовался неожиданно пришедшим из </a:t>
            </a:r>
            <a:r>
              <a:rPr lang="ru-RU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tooltip="Швеция"/>
              </a:rPr>
              <a:t>Швеции</a:t>
            </a:r>
            <a:r>
              <a:rPr lang="ru-RU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предложением выступить на концерте в </a:t>
            </a:r>
            <a:r>
              <a:rPr lang="ru-RU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 tooltip="Стокгольм"/>
              </a:rPr>
              <a:t>Стокгольме</a:t>
            </a:r>
            <a:r>
              <a:rPr lang="ru-RU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и в конце 1917 года вместе с женой Натальей Александровной (урождённой </a:t>
            </a:r>
            <a:r>
              <a:rPr lang="ru-RU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 tooltip="Сатины"/>
              </a:rPr>
              <a:t>Сатиной</a:t>
            </a:r>
            <a:r>
              <a:rPr lang="ru-RU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из рода </a:t>
            </a:r>
            <a:r>
              <a:rPr lang="ru-RU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 tooltip="Рюриковичи"/>
              </a:rPr>
              <a:t>Рюриковичей</a:t>
            </a:r>
            <a:r>
              <a:rPr lang="ru-RU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утративших княжеский титул; приходилась композитору двоюродной сестрой по отцу) и дочерьми Ириной и Татьяной покинул Россию, практически без средств, оставив всё своё </a:t>
            </a:r>
            <a:r>
              <a:rPr lang="ru-RU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имущество</a:t>
            </a:r>
            <a:endParaRPr lang="ru-RU" sz="2200" baseline="30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Рахманинов умер 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 tooltip="28 марта"/>
              </a:rPr>
              <a:t>28 марта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 tooltip="1943 год"/>
              </a:rPr>
              <a:t>1943 года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в 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0" tooltip="Беверли-Хиллз"/>
              </a:rPr>
              <a:t>Беверли-</a:t>
            </a:r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0" tooltip="Беверли-Хиллз"/>
              </a:rPr>
              <a:t>Хиллз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штат 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1" tooltip="Калифорния"/>
              </a:rPr>
              <a:t>Калифорния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2" tooltip="США"/>
              </a:rPr>
              <a:t>США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не дожив три дня до своего 70-го дня рождения. Похоронен на 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 tooltip="Кенсико (кладбище)"/>
              </a:rPr>
              <a:t>кладбище Кенсико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 своем завещании Сергей Рахманинов распорядился похоронить его в Нью-Йорке рядом с женой и дочерью.</a:t>
            </a:r>
            <a:endParaRPr lang="ru-RU" sz="2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34</TotalTime>
  <Words>68</Words>
  <Application>Microsoft Office PowerPoint</Application>
  <PresentationFormat>Экран (4:3)</PresentationFormat>
  <Paragraphs>16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Century Gothic</vt:lpstr>
      <vt:lpstr>Times New Roman</vt:lpstr>
      <vt:lpstr>Wingdings 3</vt:lpstr>
      <vt:lpstr>Сектор</vt:lpstr>
      <vt:lpstr>Сергей Рахманинов</vt:lpstr>
      <vt:lpstr>Презентация PowerPoint</vt:lpstr>
      <vt:lpstr>Сергей Васильевич Рахманинов</vt:lpstr>
      <vt:lpstr>Презентация PowerPoint</vt:lpstr>
    </vt:vector>
  </TitlesOfParts>
  <Company>Функциональность ограничена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Сергей Рахманинов</dc:title>
  <dc:creator>Демонстрационная версия</dc:creator>
  <cp:lastModifiedBy>Sekretar2</cp:lastModifiedBy>
  <cp:revision>4</cp:revision>
  <dcterms:created xsi:type="dcterms:W3CDTF">2017-02-01T20:32:48Z</dcterms:created>
  <dcterms:modified xsi:type="dcterms:W3CDTF">2022-11-17T17:09:16Z</dcterms:modified>
</cp:coreProperties>
</file>