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1" r:id="rId6"/>
    <p:sldId id="260" r:id="rId7"/>
    <p:sldId id="262" r:id="rId8"/>
    <p:sldId id="264" r:id="rId9"/>
    <p:sldId id="265" r:id="rId10"/>
    <p:sldId id="266" r:id="rId11"/>
    <p:sldId id="26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7769"/>
    <a:srgbClr val="256D52"/>
    <a:srgbClr val="CC6332"/>
    <a:srgbClr val="67ADA9"/>
    <a:srgbClr val="B3DB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61" d="100"/>
          <a:sy n="61" d="100"/>
        </p:scale>
        <p:origin x="22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-29029" y="0"/>
            <a:ext cx="1222102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Сколько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7145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2981E9-5E80-4FA2-AD28-83B18E3FACCA}" type="datetimeFigureOut">
              <a:rPr lang="ru-RU" smtClean="0"/>
              <a:t>12.05.2021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684FD-DAE2-48A7-B66F-0521912799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3081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2981E9-5E80-4FA2-AD28-83B18E3FACCA}" type="datetimeFigureOut">
              <a:rPr lang="ru-RU" smtClean="0"/>
              <a:t>12.05.2021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684FD-DAE2-48A7-B66F-0521912799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015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2981E9-5E80-4FA2-AD28-83B18E3FACCA}" type="datetimeFigureOut">
              <a:rPr lang="ru-RU" smtClean="0"/>
              <a:t>12.05.2021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684FD-DAE2-48A7-B66F-0521912799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5225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2981E9-5E80-4FA2-AD28-83B18E3FACCA}" type="datetimeFigureOut">
              <a:rPr lang="ru-RU" smtClean="0"/>
              <a:t>12.05.2021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684FD-DAE2-48A7-B66F-0521912799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424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2981E9-5E80-4FA2-AD28-83B18E3FACCA}" type="datetimeFigureOut">
              <a:rPr lang="ru-RU" smtClean="0"/>
              <a:t>12.05.2021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684FD-DAE2-48A7-B66F-0521912799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633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2981E9-5E80-4FA2-AD28-83B18E3FACCA}" type="datetimeFigureOut">
              <a:rPr lang="ru-RU" smtClean="0"/>
              <a:t>12.05.2021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684FD-DAE2-48A7-B66F-0521912799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250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2981E9-5E80-4FA2-AD28-83B18E3FACCA}" type="datetimeFigureOut">
              <a:rPr lang="ru-RU" smtClean="0"/>
              <a:t>12.05.2021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684FD-DAE2-48A7-B66F-0521912799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332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2981E9-5E80-4FA2-AD28-83B18E3FACCA}" type="datetimeFigureOut">
              <a:rPr lang="ru-RU" smtClean="0"/>
              <a:t>12.05.2021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684FD-DAE2-48A7-B66F-0521912799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4341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2981E9-5E80-4FA2-AD28-83B18E3FACCA}" type="datetimeFigureOut">
              <a:rPr lang="ru-RU" smtClean="0"/>
              <a:t>12.05.2021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684FD-DAE2-48A7-B66F-0521912799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772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2981E9-5E80-4FA2-AD28-83B18E3FACCA}" type="datetimeFigureOut">
              <a:rPr lang="ru-RU" smtClean="0"/>
              <a:t>12.05.2021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684FD-DAE2-48A7-B66F-0521912799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1419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3684FD-DAE2-48A7-B66F-0521912799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9071429" y="0"/>
            <a:ext cx="3120570" cy="6858000"/>
          </a:xfrm>
          <a:prstGeom prst="rect">
            <a:avLst/>
          </a:prstGeom>
          <a:solidFill>
            <a:srgbClr val="2D776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данные 8"/>
          <p:cNvSpPr/>
          <p:nvPr userDrawn="1"/>
        </p:nvSpPr>
        <p:spPr>
          <a:xfrm>
            <a:off x="2569029" y="0"/>
            <a:ext cx="9622970" cy="6879771"/>
          </a:xfrm>
          <a:prstGeom prst="flowChartInputOutpu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 userDrawn="1"/>
        </p:nvSpPr>
        <p:spPr>
          <a:xfrm>
            <a:off x="0" y="0"/>
            <a:ext cx="84763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0" dirty="0" smtClean="0">
                <a:solidFill>
                  <a:srgbClr val="2D7769"/>
                </a:solidFill>
                <a:latin typeface="Comix Heavy Cyr" panose="02000500000000000000" pitchFamily="2" charset="0"/>
              </a:rPr>
              <a:t>сколько</a:t>
            </a:r>
            <a:r>
              <a:rPr lang="ru-RU" sz="7200" b="0" baseline="0" dirty="0" smtClean="0">
                <a:latin typeface="Comix Heavy Cyr" panose="02000500000000000000" pitchFamily="2" charset="0"/>
              </a:rPr>
              <a:t> </a:t>
            </a:r>
            <a:r>
              <a:rPr lang="ru-RU" sz="7200" b="0" baseline="0" dirty="0" smtClean="0">
                <a:solidFill>
                  <a:schemeClr val="bg1"/>
                </a:solidFill>
                <a:latin typeface="Comix Heavy Cyr" panose="02000500000000000000" pitchFamily="2" charset="0"/>
              </a:rPr>
              <a:t>котов?</a:t>
            </a:r>
            <a:endParaRPr lang="ru-RU" sz="7200" b="0" dirty="0">
              <a:solidFill>
                <a:schemeClr val="bg1"/>
              </a:solidFill>
              <a:latin typeface="Comix Heavy Cyr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0008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image" Target="../media/image11.wmf"/><Relationship Id="rId7" Type="http://schemas.openxmlformats.org/officeDocument/2006/relationships/image" Target="../media/image19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10" Type="http://schemas.openxmlformats.org/officeDocument/2006/relationships/image" Target="../media/image4.jpg"/><Relationship Id="rId4" Type="http://schemas.openxmlformats.org/officeDocument/2006/relationships/image" Target="../media/image16.wmf"/><Relationship Id="rId9" Type="http://schemas.openxmlformats.org/officeDocument/2006/relationships/image" Target="../media/image21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7" Type="http://schemas.openxmlformats.org/officeDocument/2006/relationships/image" Target="../media/image11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10.wmf"/><Relationship Id="rId4" Type="http://schemas.openxmlformats.org/officeDocument/2006/relationships/image" Target="../media/image7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олилиния 22"/>
          <p:cNvSpPr/>
          <p:nvPr/>
        </p:nvSpPr>
        <p:spPr>
          <a:xfrm>
            <a:off x="2811517" y="4840014"/>
            <a:ext cx="9380483" cy="2049518"/>
          </a:xfrm>
          <a:custGeom>
            <a:avLst/>
            <a:gdLst>
              <a:gd name="connsiteX0" fmla="*/ 1686910 w 9380483"/>
              <a:gd name="connsiteY0" fmla="*/ 551793 h 2033752"/>
              <a:gd name="connsiteX1" fmla="*/ 3909848 w 9380483"/>
              <a:gd name="connsiteY1" fmla="*/ 0 h 2033752"/>
              <a:gd name="connsiteX2" fmla="*/ 9380483 w 9380483"/>
              <a:gd name="connsiteY2" fmla="*/ 1576552 h 2033752"/>
              <a:gd name="connsiteX3" fmla="*/ 9364717 w 9380483"/>
              <a:gd name="connsiteY3" fmla="*/ 2017987 h 2033752"/>
              <a:gd name="connsiteX4" fmla="*/ 4950372 w 9380483"/>
              <a:gd name="connsiteY4" fmla="*/ 2002221 h 2033752"/>
              <a:gd name="connsiteX5" fmla="*/ 2490952 w 9380483"/>
              <a:gd name="connsiteY5" fmla="*/ 1781504 h 2033752"/>
              <a:gd name="connsiteX6" fmla="*/ 2081048 w 9380483"/>
              <a:gd name="connsiteY6" fmla="*/ 2033752 h 2033752"/>
              <a:gd name="connsiteX7" fmla="*/ 630621 w 9380483"/>
              <a:gd name="connsiteY7" fmla="*/ 2033752 h 2033752"/>
              <a:gd name="connsiteX8" fmla="*/ 0 w 9380483"/>
              <a:gd name="connsiteY8" fmla="*/ 1813035 h 2033752"/>
              <a:gd name="connsiteX9" fmla="*/ 0 w 9380483"/>
              <a:gd name="connsiteY9" fmla="*/ 1813035 h 2033752"/>
              <a:gd name="connsiteX0" fmla="*/ 1686910 w 9380483"/>
              <a:gd name="connsiteY0" fmla="*/ 677917 h 2159876"/>
              <a:gd name="connsiteX1" fmla="*/ 3373821 w 9380483"/>
              <a:gd name="connsiteY1" fmla="*/ 0 h 2159876"/>
              <a:gd name="connsiteX2" fmla="*/ 3909848 w 9380483"/>
              <a:gd name="connsiteY2" fmla="*/ 126124 h 2159876"/>
              <a:gd name="connsiteX3" fmla="*/ 9380483 w 9380483"/>
              <a:gd name="connsiteY3" fmla="*/ 1702676 h 2159876"/>
              <a:gd name="connsiteX4" fmla="*/ 9364717 w 9380483"/>
              <a:gd name="connsiteY4" fmla="*/ 2144111 h 2159876"/>
              <a:gd name="connsiteX5" fmla="*/ 4950372 w 9380483"/>
              <a:gd name="connsiteY5" fmla="*/ 2128345 h 2159876"/>
              <a:gd name="connsiteX6" fmla="*/ 2490952 w 9380483"/>
              <a:gd name="connsiteY6" fmla="*/ 1907628 h 2159876"/>
              <a:gd name="connsiteX7" fmla="*/ 2081048 w 9380483"/>
              <a:gd name="connsiteY7" fmla="*/ 2159876 h 2159876"/>
              <a:gd name="connsiteX8" fmla="*/ 630621 w 9380483"/>
              <a:gd name="connsiteY8" fmla="*/ 2159876 h 2159876"/>
              <a:gd name="connsiteX9" fmla="*/ 0 w 9380483"/>
              <a:gd name="connsiteY9" fmla="*/ 1939159 h 2159876"/>
              <a:gd name="connsiteX10" fmla="*/ 0 w 9380483"/>
              <a:gd name="connsiteY10" fmla="*/ 1939159 h 2159876"/>
              <a:gd name="connsiteX0" fmla="*/ 1686910 w 9380483"/>
              <a:gd name="connsiteY0" fmla="*/ 756745 h 2238704"/>
              <a:gd name="connsiteX1" fmla="*/ 3515710 w 9380483"/>
              <a:gd name="connsiteY1" fmla="*/ 0 h 2238704"/>
              <a:gd name="connsiteX2" fmla="*/ 3909848 w 9380483"/>
              <a:gd name="connsiteY2" fmla="*/ 204952 h 2238704"/>
              <a:gd name="connsiteX3" fmla="*/ 9380483 w 9380483"/>
              <a:gd name="connsiteY3" fmla="*/ 1781504 h 2238704"/>
              <a:gd name="connsiteX4" fmla="*/ 9364717 w 9380483"/>
              <a:gd name="connsiteY4" fmla="*/ 2222939 h 2238704"/>
              <a:gd name="connsiteX5" fmla="*/ 4950372 w 9380483"/>
              <a:gd name="connsiteY5" fmla="*/ 2207173 h 2238704"/>
              <a:gd name="connsiteX6" fmla="*/ 2490952 w 9380483"/>
              <a:gd name="connsiteY6" fmla="*/ 1986456 h 2238704"/>
              <a:gd name="connsiteX7" fmla="*/ 2081048 w 9380483"/>
              <a:gd name="connsiteY7" fmla="*/ 2238704 h 2238704"/>
              <a:gd name="connsiteX8" fmla="*/ 630621 w 9380483"/>
              <a:gd name="connsiteY8" fmla="*/ 2238704 h 2238704"/>
              <a:gd name="connsiteX9" fmla="*/ 0 w 9380483"/>
              <a:gd name="connsiteY9" fmla="*/ 2017987 h 2238704"/>
              <a:gd name="connsiteX10" fmla="*/ 0 w 9380483"/>
              <a:gd name="connsiteY10" fmla="*/ 2017987 h 2238704"/>
              <a:gd name="connsiteX0" fmla="*/ 1686910 w 9380483"/>
              <a:gd name="connsiteY0" fmla="*/ 756745 h 2301766"/>
              <a:gd name="connsiteX1" fmla="*/ 3515710 w 9380483"/>
              <a:gd name="connsiteY1" fmla="*/ 0 h 2301766"/>
              <a:gd name="connsiteX2" fmla="*/ 3909848 w 9380483"/>
              <a:gd name="connsiteY2" fmla="*/ 204952 h 2301766"/>
              <a:gd name="connsiteX3" fmla="*/ 9380483 w 9380483"/>
              <a:gd name="connsiteY3" fmla="*/ 1781504 h 2301766"/>
              <a:gd name="connsiteX4" fmla="*/ 9364717 w 9380483"/>
              <a:gd name="connsiteY4" fmla="*/ 2222939 h 2301766"/>
              <a:gd name="connsiteX5" fmla="*/ 4950372 w 9380483"/>
              <a:gd name="connsiteY5" fmla="*/ 2207173 h 2301766"/>
              <a:gd name="connsiteX6" fmla="*/ 2490952 w 9380483"/>
              <a:gd name="connsiteY6" fmla="*/ 1986456 h 2301766"/>
              <a:gd name="connsiteX7" fmla="*/ 2112579 w 9380483"/>
              <a:gd name="connsiteY7" fmla="*/ 2301766 h 2301766"/>
              <a:gd name="connsiteX8" fmla="*/ 630621 w 9380483"/>
              <a:gd name="connsiteY8" fmla="*/ 2238704 h 2301766"/>
              <a:gd name="connsiteX9" fmla="*/ 0 w 9380483"/>
              <a:gd name="connsiteY9" fmla="*/ 2017987 h 2301766"/>
              <a:gd name="connsiteX10" fmla="*/ 0 w 9380483"/>
              <a:gd name="connsiteY10" fmla="*/ 2017987 h 2301766"/>
              <a:gd name="connsiteX0" fmla="*/ 1686910 w 9380483"/>
              <a:gd name="connsiteY0" fmla="*/ 756745 h 2317532"/>
              <a:gd name="connsiteX1" fmla="*/ 3515710 w 9380483"/>
              <a:gd name="connsiteY1" fmla="*/ 0 h 2317532"/>
              <a:gd name="connsiteX2" fmla="*/ 3909848 w 9380483"/>
              <a:gd name="connsiteY2" fmla="*/ 204952 h 2317532"/>
              <a:gd name="connsiteX3" fmla="*/ 9380483 w 9380483"/>
              <a:gd name="connsiteY3" fmla="*/ 1781504 h 2317532"/>
              <a:gd name="connsiteX4" fmla="*/ 9364717 w 9380483"/>
              <a:gd name="connsiteY4" fmla="*/ 2222939 h 2317532"/>
              <a:gd name="connsiteX5" fmla="*/ 4950372 w 9380483"/>
              <a:gd name="connsiteY5" fmla="*/ 2207173 h 2317532"/>
              <a:gd name="connsiteX6" fmla="*/ 2490952 w 9380483"/>
              <a:gd name="connsiteY6" fmla="*/ 1986456 h 2317532"/>
              <a:gd name="connsiteX7" fmla="*/ 2112579 w 9380483"/>
              <a:gd name="connsiteY7" fmla="*/ 2301766 h 2317532"/>
              <a:gd name="connsiteX8" fmla="*/ 646386 w 9380483"/>
              <a:gd name="connsiteY8" fmla="*/ 2317532 h 2317532"/>
              <a:gd name="connsiteX9" fmla="*/ 0 w 9380483"/>
              <a:gd name="connsiteY9" fmla="*/ 2017987 h 2317532"/>
              <a:gd name="connsiteX10" fmla="*/ 0 w 9380483"/>
              <a:gd name="connsiteY10" fmla="*/ 2017987 h 2317532"/>
              <a:gd name="connsiteX0" fmla="*/ 1686910 w 9380483"/>
              <a:gd name="connsiteY0" fmla="*/ 567559 h 2128346"/>
              <a:gd name="connsiteX1" fmla="*/ 3499945 w 9380483"/>
              <a:gd name="connsiteY1" fmla="*/ 0 h 2128346"/>
              <a:gd name="connsiteX2" fmla="*/ 3909848 w 9380483"/>
              <a:gd name="connsiteY2" fmla="*/ 15766 h 2128346"/>
              <a:gd name="connsiteX3" fmla="*/ 9380483 w 9380483"/>
              <a:gd name="connsiteY3" fmla="*/ 1592318 h 2128346"/>
              <a:gd name="connsiteX4" fmla="*/ 9364717 w 9380483"/>
              <a:gd name="connsiteY4" fmla="*/ 2033753 h 2128346"/>
              <a:gd name="connsiteX5" fmla="*/ 4950372 w 9380483"/>
              <a:gd name="connsiteY5" fmla="*/ 2017987 h 2128346"/>
              <a:gd name="connsiteX6" fmla="*/ 2490952 w 9380483"/>
              <a:gd name="connsiteY6" fmla="*/ 1797270 h 2128346"/>
              <a:gd name="connsiteX7" fmla="*/ 2112579 w 9380483"/>
              <a:gd name="connsiteY7" fmla="*/ 2112580 h 2128346"/>
              <a:gd name="connsiteX8" fmla="*/ 646386 w 9380483"/>
              <a:gd name="connsiteY8" fmla="*/ 2128346 h 2128346"/>
              <a:gd name="connsiteX9" fmla="*/ 0 w 9380483"/>
              <a:gd name="connsiteY9" fmla="*/ 1828801 h 2128346"/>
              <a:gd name="connsiteX10" fmla="*/ 0 w 9380483"/>
              <a:gd name="connsiteY10" fmla="*/ 1828801 h 2128346"/>
              <a:gd name="connsiteX0" fmla="*/ 1686910 w 9380483"/>
              <a:gd name="connsiteY0" fmla="*/ 567559 h 2128346"/>
              <a:gd name="connsiteX1" fmla="*/ 3499945 w 9380483"/>
              <a:gd name="connsiteY1" fmla="*/ 0 h 2128346"/>
              <a:gd name="connsiteX2" fmla="*/ 3909848 w 9380483"/>
              <a:gd name="connsiteY2" fmla="*/ 15766 h 2128346"/>
              <a:gd name="connsiteX3" fmla="*/ 9380483 w 9380483"/>
              <a:gd name="connsiteY3" fmla="*/ 1592318 h 2128346"/>
              <a:gd name="connsiteX4" fmla="*/ 9364717 w 9380483"/>
              <a:gd name="connsiteY4" fmla="*/ 2033753 h 2128346"/>
              <a:gd name="connsiteX5" fmla="*/ 4950372 w 9380483"/>
              <a:gd name="connsiteY5" fmla="*/ 2017987 h 2128346"/>
              <a:gd name="connsiteX6" fmla="*/ 2207173 w 9380483"/>
              <a:gd name="connsiteY6" fmla="*/ 1970690 h 2128346"/>
              <a:gd name="connsiteX7" fmla="*/ 2112579 w 9380483"/>
              <a:gd name="connsiteY7" fmla="*/ 2112580 h 2128346"/>
              <a:gd name="connsiteX8" fmla="*/ 646386 w 9380483"/>
              <a:gd name="connsiteY8" fmla="*/ 2128346 h 2128346"/>
              <a:gd name="connsiteX9" fmla="*/ 0 w 9380483"/>
              <a:gd name="connsiteY9" fmla="*/ 1828801 h 2128346"/>
              <a:gd name="connsiteX10" fmla="*/ 0 w 9380483"/>
              <a:gd name="connsiteY10" fmla="*/ 1828801 h 2128346"/>
              <a:gd name="connsiteX0" fmla="*/ 1686910 w 9380483"/>
              <a:gd name="connsiteY0" fmla="*/ 551793 h 2112580"/>
              <a:gd name="connsiteX1" fmla="*/ 3184635 w 9380483"/>
              <a:gd name="connsiteY1" fmla="*/ 141889 h 2112580"/>
              <a:gd name="connsiteX2" fmla="*/ 3909848 w 9380483"/>
              <a:gd name="connsiteY2" fmla="*/ 0 h 2112580"/>
              <a:gd name="connsiteX3" fmla="*/ 9380483 w 9380483"/>
              <a:gd name="connsiteY3" fmla="*/ 1576552 h 2112580"/>
              <a:gd name="connsiteX4" fmla="*/ 9364717 w 9380483"/>
              <a:gd name="connsiteY4" fmla="*/ 2017987 h 2112580"/>
              <a:gd name="connsiteX5" fmla="*/ 4950372 w 9380483"/>
              <a:gd name="connsiteY5" fmla="*/ 2002221 h 2112580"/>
              <a:gd name="connsiteX6" fmla="*/ 2207173 w 9380483"/>
              <a:gd name="connsiteY6" fmla="*/ 1954924 h 2112580"/>
              <a:gd name="connsiteX7" fmla="*/ 2112579 w 9380483"/>
              <a:gd name="connsiteY7" fmla="*/ 2096814 h 2112580"/>
              <a:gd name="connsiteX8" fmla="*/ 646386 w 9380483"/>
              <a:gd name="connsiteY8" fmla="*/ 2112580 h 2112580"/>
              <a:gd name="connsiteX9" fmla="*/ 0 w 9380483"/>
              <a:gd name="connsiteY9" fmla="*/ 1813035 h 2112580"/>
              <a:gd name="connsiteX10" fmla="*/ 0 w 9380483"/>
              <a:gd name="connsiteY10" fmla="*/ 1813035 h 2112580"/>
              <a:gd name="connsiteX0" fmla="*/ 1686910 w 9380483"/>
              <a:gd name="connsiteY0" fmla="*/ 551793 h 2144111"/>
              <a:gd name="connsiteX1" fmla="*/ 3184635 w 9380483"/>
              <a:gd name="connsiteY1" fmla="*/ 141889 h 2144111"/>
              <a:gd name="connsiteX2" fmla="*/ 3909848 w 9380483"/>
              <a:gd name="connsiteY2" fmla="*/ 0 h 2144111"/>
              <a:gd name="connsiteX3" fmla="*/ 9380483 w 9380483"/>
              <a:gd name="connsiteY3" fmla="*/ 1576552 h 2144111"/>
              <a:gd name="connsiteX4" fmla="*/ 9364717 w 9380483"/>
              <a:gd name="connsiteY4" fmla="*/ 2017987 h 2144111"/>
              <a:gd name="connsiteX5" fmla="*/ 4950372 w 9380483"/>
              <a:gd name="connsiteY5" fmla="*/ 2144111 h 2144111"/>
              <a:gd name="connsiteX6" fmla="*/ 2207173 w 9380483"/>
              <a:gd name="connsiteY6" fmla="*/ 1954924 h 2144111"/>
              <a:gd name="connsiteX7" fmla="*/ 2112579 w 9380483"/>
              <a:gd name="connsiteY7" fmla="*/ 2096814 h 2144111"/>
              <a:gd name="connsiteX8" fmla="*/ 646386 w 9380483"/>
              <a:gd name="connsiteY8" fmla="*/ 2112580 h 2144111"/>
              <a:gd name="connsiteX9" fmla="*/ 0 w 9380483"/>
              <a:gd name="connsiteY9" fmla="*/ 1813035 h 2144111"/>
              <a:gd name="connsiteX10" fmla="*/ 0 w 9380483"/>
              <a:gd name="connsiteY10" fmla="*/ 1813035 h 2144111"/>
              <a:gd name="connsiteX0" fmla="*/ 1686910 w 9380483"/>
              <a:gd name="connsiteY0" fmla="*/ 551793 h 2144111"/>
              <a:gd name="connsiteX1" fmla="*/ 3184635 w 9380483"/>
              <a:gd name="connsiteY1" fmla="*/ 141889 h 2144111"/>
              <a:gd name="connsiteX2" fmla="*/ 3909848 w 9380483"/>
              <a:gd name="connsiteY2" fmla="*/ 0 h 2144111"/>
              <a:gd name="connsiteX3" fmla="*/ 9380483 w 9380483"/>
              <a:gd name="connsiteY3" fmla="*/ 1576552 h 2144111"/>
              <a:gd name="connsiteX4" fmla="*/ 9364717 w 9380483"/>
              <a:gd name="connsiteY4" fmla="*/ 2017987 h 2144111"/>
              <a:gd name="connsiteX5" fmla="*/ 4950372 w 9380483"/>
              <a:gd name="connsiteY5" fmla="*/ 2144111 h 2144111"/>
              <a:gd name="connsiteX6" fmla="*/ 2207173 w 9380483"/>
              <a:gd name="connsiteY6" fmla="*/ 1954924 h 2144111"/>
              <a:gd name="connsiteX7" fmla="*/ 2112579 w 9380483"/>
              <a:gd name="connsiteY7" fmla="*/ 2096814 h 2144111"/>
              <a:gd name="connsiteX8" fmla="*/ 646386 w 9380483"/>
              <a:gd name="connsiteY8" fmla="*/ 2112580 h 2144111"/>
              <a:gd name="connsiteX9" fmla="*/ 0 w 9380483"/>
              <a:gd name="connsiteY9" fmla="*/ 1813035 h 2144111"/>
              <a:gd name="connsiteX10" fmla="*/ 0 w 9380483"/>
              <a:gd name="connsiteY10" fmla="*/ 1813035 h 2144111"/>
              <a:gd name="connsiteX0" fmla="*/ 1686910 w 9380483"/>
              <a:gd name="connsiteY0" fmla="*/ 551793 h 2144111"/>
              <a:gd name="connsiteX1" fmla="*/ 3184635 w 9380483"/>
              <a:gd name="connsiteY1" fmla="*/ 141889 h 2144111"/>
              <a:gd name="connsiteX2" fmla="*/ 3909848 w 9380483"/>
              <a:gd name="connsiteY2" fmla="*/ 0 h 2144111"/>
              <a:gd name="connsiteX3" fmla="*/ 9380483 w 9380483"/>
              <a:gd name="connsiteY3" fmla="*/ 1576552 h 2144111"/>
              <a:gd name="connsiteX4" fmla="*/ 9364717 w 9380483"/>
              <a:gd name="connsiteY4" fmla="*/ 2112580 h 2144111"/>
              <a:gd name="connsiteX5" fmla="*/ 4950372 w 9380483"/>
              <a:gd name="connsiteY5" fmla="*/ 2144111 h 2144111"/>
              <a:gd name="connsiteX6" fmla="*/ 2207173 w 9380483"/>
              <a:gd name="connsiteY6" fmla="*/ 1954924 h 2144111"/>
              <a:gd name="connsiteX7" fmla="*/ 2112579 w 9380483"/>
              <a:gd name="connsiteY7" fmla="*/ 2096814 h 2144111"/>
              <a:gd name="connsiteX8" fmla="*/ 646386 w 9380483"/>
              <a:gd name="connsiteY8" fmla="*/ 2112580 h 2144111"/>
              <a:gd name="connsiteX9" fmla="*/ 0 w 9380483"/>
              <a:gd name="connsiteY9" fmla="*/ 1813035 h 2144111"/>
              <a:gd name="connsiteX10" fmla="*/ 0 w 9380483"/>
              <a:gd name="connsiteY10" fmla="*/ 1813035 h 2144111"/>
              <a:gd name="connsiteX0" fmla="*/ 1686910 w 9380483"/>
              <a:gd name="connsiteY0" fmla="*/ 551793 h 2144111"/>
              <a:gd name="connsiteX1" fmla="*/ 3184635 w 9380483"/>
              <a:gd name="connsiteY1" fmla="*/ 141889 h 2144111"/>
              <a:gd name="connsiteX2" fmla="*/ 3909848 w 9380483"/>
              <a:gd name="connsiteY2" fmla="*/ 0 h 2144111"/>
              <a:gd name="connsiteX3" fmla="*/ 9380483 w 9380483"/>
              <a:gd name="connsiteY3" fmla="*/ 1576552 h 2144111"/>
              <a:gd name="connsiteX4" fmla="*/ 9364717 w 9380483"/>
              <a:gd name="connsiteY4" fmla="*/ 2112580 h 2144111"/>
              <a:gd name="connsiteX5" fmla="*/ 4950372 w 9380483"/>
              <a:gd name="connsiteY5" fmla="*/ 2144111 h 2144111"/>
              <a:gd name="connsiteX6" fmla="*/ 2207173 w 9380483"/>
              <a:gd name="connsiteY6" fmla="*/ 1954924 h 2144111"/>
              <a:gd name="connsiteX7" fmla="*/ 2112579 w 9380483"/>
              <a:gd name="connsiteY7" fmla="*/ 2096814 h 2144111"/>
              <a:gd name="connsiteX8" fmla="*/ 677917 w 9380483"/>
              <a:gd name="connsiteY8" fmla="*/ 2002222 h 2144111"/>
              <a:gd name="connsiteX9" fmla="*/ 0 w 9380483"/>
              <a:gd name="connsiteY9" fmla="*/ 1813035 h 2144111"/>
              <a:gd name="connsiteX10" fmla="*/ 0 w 9380483"/>
              <a:gd name="connsiteY10" fmla="*/ 1813035 h 2144111"/>
              <a:gd name="connsiteX0" fmla="*/ 1686910 w 9380483"/>
              <a:gd name="connsiteY0" fmla="*/ 457200 h 2049518"/>
              <a:gd name="connsiteX1" fmla="*/ 3184635 w 9380483"/>
              <a:gd name="connsiteY1" fmla="*/ 47296 h 2049518"/>
              <a:gd name="connsiteX2" fmla="*/ 3909848 w 9380483"/>
              <a:gd name="connsiteY2" fmla="*/ 0 h 2049518"/>
              <a:gd name="connsiteX3" fmla="*/ 9380483 w 9380483"/>
              <a:gd name="connsiteY3" fmla="*/ 1481959 h 2049518"/>
              <a:gd name="connsiteX4" fmla="*/ 9364717 w 9380483"/>
              <a:gd name="connsiteY4" fmla="*/ 2017987 h 2049518"/>
              <a:gd name="connsiteX5" fmla="*/ 4950372 w 9380483"/>
              <a:gd name="connsiteY5" fmla="*/ 2049518 h 2049518"/>
              <a:gd name="connsiteX6" fmla="*/ 2207173 w 9380483"/>
              <a:gd name="connsiteY6" fmla="*/ 1860331 h 2049518"/>
              <a:gd name="connsiteX7" fmla="*/ 2112579 w 9380483"/>
              <a:gd name="connsiteY7" fmla="*/ 2002221 h 2049518"/>
              <a:gd name="connsiteX8" fmla="*/ 677917 w 9380483"/>
              <a:gd name="connsiteY8" fmla="*/ 1907629 h 2049518"/>
              <a:gd name="connsiteX9" fmla="*/ 0 w 9380483"/>
              <a:gd name="connsiteY9" fmla="*/ 1718442 h 2049518"/>
              <a:gd name="connsiteX10" fmla="*/ 0 w 9380483"/>
              <a:gd name="connsiteY10" fmla="*/ 1718442 h 2049518"/>
              <a:gd name="connsiteX0" fmla="*/ 1686910 w 9380483"/>
              <a:gd name="connsiteY0" fmla="*/ 457200 h 2049518"/>
              <a:gd name="connsiteX1" fmla="*/ 3184635 w 9380483"/>
              <a:gd name="connsiteY1" fmla="*/ 47296 h 2049518"/>
              <a:gd name="connsiteX2" fmla="*/ 3909848 w 9380483"/>
              <a:gd name="connsiteY2" fmla="*/ 0 h 2049518"/>
              <a:gd name="connsiteX3" fmla="*/ 9380483 w 9380483"/>
              <a:gd name="connsiteY3" fmla="*/ 1481959 h 2049518"/>
              <a:gd name="connsiteX4" fmla="*/ 9364717 w 9380483"/>
              <a:gd name="connsiteY4" fmla="*/ 2017987 h 2049518"/>
              <a:gd name="connsiteX5" fmla="*/ 4950372 w 9380483"/>
              <a:gd name="connsiteY5" fmla="*/ 2049518 h 2049518"/>
              <a:gd name="connsiteX6" fmla="*/ 2207173 w 9380483"/>
              <a:gd name="connsiteY6" fmla="*/ 1860331 h 2049518"/>
              <a:gd name="connsiteX7" fmla="*/ 1481958 w 9380483"/>
              <a:gd name="connsiteY7" fmla="*/ 1986455 h 2049518"/>
              <a:gd name="connsiteX8" fmla="*/ 677917 w 9380483"/>
              <a:gd name="connsiteY8" fmla="*/ 1907629 h 2049518"/>
              <a:gd name="connsiteX9" fmla="*/ 0 w 9380483"/>
              <a:gd name="connsiteY9" fmla="*/ 1718442 h 2049518"/>
              <a:gd name="connsiteX10" fmla="*/ 0 w 9380483"/>
              <a:gd name="connsiteY10" fmla="*/ 1718442 h 2049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380483" h="2049518">
                <a:moveTo>
                  <a:pt x="1686910" y="457200"/>
                </a:moveTo>
                <a:cubicBezTo>
                  <a:pt x="2312276" y="299545"/>
                  <a:pt x="2559269" y="204951"/>
                  <a:pt x="3184635" y="47296"/>
                </a:cubicBezTo>
                <a:lnTo>
                  <a:pt x="3909848" y="0"/>
                </a:lnTo>
                <a:lnTo>
                  <a:pt x="9380483" y="1481959"/>
                </a:lnTo>
                <a:lnTo>
                  <a:pt x="9364717" y="2017987"/>
                </a:lnTo>
                <a:cubicBezTo>
                  <a:pt x="7893269" y="2060028"/>
                  <a:pt x="6421820" y="2039008"/>
                  <a:pt x="4950372" y="2049518"/>
                </a:cubicBezTo>
                <a:lnTo>
                  <a:pt x="2207173" y="1860331"/>
                </a:lnTo>
                <a:lnTo>
                  <a:pt x="1481958" y="1986455"/>
                </a:lnTo>
                <a:lnTo>
                  <a:pt x="677917" y="1907629"/>
                </a:lnTo>
                <a:lnTo>
                  <a:pt x="0" y="1718442"/>
                </a:lnTo>
                <a:lnTo>
                  <a:pt x="0" y="1718442"/>
                </a:lnTo>
              </a:path>
            </a:pathLst>
          </a:custGeom>
          <a:solidFill>
            <a:srgbClr val="B3DB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9187"/>
            <a:ext cx="6528772" cy="666881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939" y="4425113"/>
            <a:ext cx="3111062" cy="2432887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6148551" y="0"/>
            <a:ext cx="5502166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600" dirty="0" smtClean="0">
                <a:solidFill>
                  <a:srgbClr val="CC6332"/>
                </a:solidFill>
                <a:latin typeface="Comix Heavy Cyr" panose="02000500000000000000" pitchFamily="2" charset="0"/>
              </a:rPr>
              <a:t>КАК</a:t>
            </a:r>
            <a:r>
              <a:rPr lang="ru-RU" sz="7200" dirty="0" smtClean="0">
                <a:latin typeface="Comix Heavy Cyr" panose="02000500000000000000" pitchFamily="2" charset="0"/>
              </a:rPr>
              <a:t> </a:t>
            </a:r>
          </a:p>
          <a:p>
            <a:pPr algn="ctr"/>
            <a:r>
              <a:rPr lang="ru-RU" sz="6000" dirty="0" smtClean="0">
                <a:solidFill>
                  <a:srgbClr val="67ADA9"/>
                </a:solidFill>
                <a:latin typeface="Comix Heavy Cyr" panose="02000500000000000000" pitchFamily="2" charset="0"/>
              </a:rPr>
              <a:t>НАУЧИТЬСЯ </a:t>
            </a:r>
          </a:p>
          <a:p>
            <a:pPr algn="ctr"/>
            <a:r>
              <a:rPr lang="ru-RU" sz="6000" dirty="0" smtClean="0">
                <a:solidFill>
                  <a:srgbClr val="67ADA9"/>
                </a:solidFill>
                <a:latin typeface="Comix Heavy Cyr" panose="02000500000000000000" pitchFamily="2" charset="0"/>
              </a:rPr>
              <a:t>СЧИТАТЬ?</a:t>
            </a:r>
            <a:endParaRPr lang="ru-RU" sz="6000" dirty="0">
              <a:solidFill>
                <a:srgbClr val="67ADA9"/>
              </a:solidFill>
              <a:latin typeface="Comix Heavy Cyr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306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064000" y="1522474"/>
            <a:ext cx="2155784" cy="261875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3950" y="1422400"/>
            <a:ext cx="2229802" cy="270866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7545" y="3169920"/>
            <a:ext cx="2515009" cy="182236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7440" y="4748103"/>
            <a:ext cx="1849119" cy="186445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3103" y="4787280"/>
            <a:ext cx="1829697" cy="18448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0011" y="5120640"/>
            <a:ext cx="2319444" cy="153718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7472" y="3352700"/>
            <a:ext cx="1965568" cy="299191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4038" y="223520"/>
            <a:ext cx="2103110" cy="197781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0771" y="2235200"/>
            <a:ext cx="1552210" cy="216498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23520" y="205041"/>
            <a:ext cx="2981907" cy="644791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ood" dir="t"/>
            </a:scene3d>
            <a:sp3d extrusionH="25400" contourW="50800" prstMaterial="dkEdge">
              <a:bevelT w="6350"/>
              <a:bevelB w="6350"/>
              <a:extrusionClr>
                <a:srgbClr val="256D52"/>
              </a:extrusionClr>
              <a:contourClr>
                <a:srgbClr val="256D52"/>
              </a:contourClr>
            </a:sp3d>
          </a:bodyPr>
          <a:lstStyle/>
          <a:p>
            <a:r>
              <a:rPr lang="ru-RU" sz="41300" dirty="0" smtClean="0">
                <a:blipFill dpi="0" rotWithShape="1">
                  <a:blip r:embed="rId10"/>
                  <a:srcRect/>
                  <a:tile tx="0" ty="0" sx="100000" sy="100000" flip="none" algn="tl"/>
                </a:blipFill>
                <a:latin typeface="Gecko Personal Use Only" pitchFamily="2" charset="0"/>
                <a:cs typeface="Gecko Personal Use Only" pitchFamily="2" charset="0"/>
              </a:rPr>
              <a:t>9</a:t>
            </a:r>
            <a:endParaRPr lang="ru-RU" sz="41300" dirty="0">
              <a:blipFill dpi="0" rotWithShape="1">
                <a:blip r:embed="rId10"/>
                <a:srcRect/>
                <a:tile tx="0" ty="0" sx="100000" sy="100000" flip="none" algn="tl"/>
              </a:blipFill>
              <a:latin typeface="Gecko Personal Use Only" pitchFamily="2" charset="0"/>
              <a:cs typeface="Gecko Personal Use On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3645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05266"/>
            <a:ext cx="6097521" cy="655273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161399" y="791429"/>
            <a:ext cx="3906839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dirty="0" smtClean="0">
                <a:solidFill>
                  <a:srgbClr val="2D7769"/>
                </a:solidFill>
                <a:latin typeface="Comix Heavy Cyr" panose="02000500000000000000" pitchFamily="2" charset="0"/>
                <a:cs typeface="Gecko Personal Use Only" pitchFamily="2" charset="0"/>
              </a:rPr>
              <a:t>   День </a:t>
            </a:r>
          </a:p>
          <a:p>
            <a:pPr algn="ctr"/>
            <a:r>
              <a:rPr lang="ru-RU" sz="6600" dirty="0" smtClean="0">
                <a:solidFill>
                  <a:srgbClr val="2D7769"/>
                </a:solidFill>
                <a:latin typeface="Comix Heavy Cyr" panose="02000500000000000000" pitchFamily="2" charset="0"/>
                <a:cs typeface="Gecko Personal Use Only" pitchFamily="2" charset="0"/>
              </a:rPr>
              <a:t>прошел </a:t>
            </a:r>
          </a:p>
          <a:p>
            <a:pPr algn="ctr"/>
            <a:r>
              <a:rPr lang="ru-RU" sz="6600" dirty="0" smtClean="0">
                <a:solidFill>
                  <a:srgbClr val="2D7769"/>
                </a:solidFill>
                <a:latin typeface="Comix Heavy Cyr" panose="02000500000000000000" pitchFamily="2" charset="0"/>
                <a:cs typeface="Gecko Personal Use Only" pitchFamily="2" charset="0"/>
              </a:rPr>
              <a:t>не зря…</a:t>
            </a:r>
            <a:endParaRPr lang="ru-RU" sz="6600" dirty="0">
              <a:solidFill>
                <a:srgbClr val="2D7769"/>
              </a:solidFill>
              <a:latin typeface="Comix Heavy Cyr" panose="02000500000000000000" pitchFamily="2" charset="0"/>
              <a:cs typeface="Gecko Personal Use Only" pitchFamily="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649170" y="3899848"/>
            <a:ext cx="2686350" cy="249662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7157" y="4450080"/>
            <a:ext cx="2762841" cy="2109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334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6451" y="1592709"/>
            <a:ext cx="3378789" cy="40986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5310" y="205040"/>
            <a:ext cx="2734793" cy="6447919"/>
          </a:xfrm>
          <a:prstGeom prst="rect">
            <a:avLst/>
          </a:prstGeom>
          <a:noFill/>
          <a:ln w="28575">
            <a:solidFill>
              <a:schemeClr val="tx1"/>
            </a:solidFill>
          </a:ln>
          <a:effectLst>
            <a:softEdge rad="63500"/>
          </a:effectLst>
        </p:spPr>
        <p:txBody>
          <a:bodyPr wrap="square" rtlCol="0">
            <a:spAutoFit/>
            <a:scene3d>
              <a:camera prst="orthographicFront"/>
              <a:lightRig rig="threePt" dir="t">
                <a:rot lat="0" lon="0" rev="0"/>
              </a:lightRig>
            </a:scene3d>
            <a:sp3d contourW="44450" prstMaterial="metal">
              <a:bevelT w="6350"/>
              <a:bevelB w="82550" h="6350"/>
              <a:contourClr>
                <a:srgbClr val="256D52"/>
              </a:contourClr>
            </a:sp3d>
          </a:bodyPr>
          <a:lstStyle/>
          <a:p>
            <a:r>
              <a:rPr lang="ru-RU" sz="41300" dirty="0" smtClean="0">
                <a:ln>
                  <a:gradFill flip="none" rotWithShape="1">
                    <a:gsLst>
                      <a:gs pos="0">
                        <a:schemeClr val="accent6">
                          <a:lumMod val="89000"/>
                        </a:schemeClr>
                      </a:gs>
                      <a:gs pos="23000">
                        <a:schemeClr val="accent6">
                          <a:lumMod val="89000"/>
                        </a:schemeClr>
                      </a:gs>
                      <a:gs pos="69000">
                        <a:schemeClr val="accent6">
                          <a:lumMod val="75000"/>
                        </a:schemeClr>
                      </a:gs>
                      <a:gs pos="97000">
                        <a:schemeClr val="accent6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ln>
                <a:blipFill dpi="0" rotWithShape="1">
                  <a:blip r:embed="rId3"/>
                  <a:srcRect/>
                  <a:tile tx="-6350" ty="25400" sx="98000" sy="99000" flip="none" algn="tl"/>
                </a:blipFill>
                <a:latin typeface="Gecko Personal Use Only" pitchFamily="2" charset="0"/>
                <a:cs typeface="Gecko Personal Use Only" pitchFamily="2" charset="0"/>
              </a:rPr>
              <a:t>1</a:t>
            </a:r>
            <a:endParaRPr lang="ru-RU" sz="41300" dirty="0">
              <a:ln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ln>
              <a:blipFill dpi="0" rotWithShape="1">
                <a:blip r:embed="rId3"/>
                <a:srcRect/>
                <a:tile tx="-6350" ty="25400" sx="98000" sy="99000" flip="none" algn="tl"/>
              </a:blipFill>
              <a:latin typeface="Gecko Personal Use Only" pitchFamily="2" charset="0"/>
              <a:cs typeface="Gecko Personal Use On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4927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971" y="1294421"/>
            <a:ext cx="3336274" cy="38522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368611" y="1284261"/>
            <a:ext cx="3336274" cy="385229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205041"/>
            <a:ext cx="2986715" cy="644791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ood" dir="t"/>
            </a:scene3d>
            <a:sp3d extrusionH="57150" contourW="50800" prstMaterial="dkEdge">
              <a:bevelT w="6350"/>
              <a:bevelB w="6350"/>
              <a:extrusionClr>
                <a:srgbClr val="256D52"/>
              </a:extrusionClr>
              <a:contourClr>
                <a:srgbClr val="256D52"/>
              </a:contourClr>
            </a:sp3d>
          </a:bodyPr>
          <a:lstStyle/>
          <a:p>
            <a:pPr algn="ctr"/>
            <a:r>
              <a:rPr lang="ru-RU" sz="41300" dirty="0" smtClean="0">
                <a:blipFill dpi="0" rotWithShape="1">
                  <a:blip r:embed="rId3"/>
                  <a:srcRect/>
                  <a:tile tx="0" ty="0" sx="100000" sy="100000" flip="none" algn="tl"/>
                </a:blipFill>
                <a:latin typeface="Gecko Personal Use Only" pitchFamily="2" charset="0"/>
                <a:cs typeface="Gecko Personal Use Only" pitchFamily="2" charset="0"/>
              </a:rPr>
              <a:t>2</a:t>
            </a:r>
            <a:endParaRPr lang="ru-RU" sz="41300" dirty="0">
              <a:blipFill dpi="0" rotWithShape="1">
                <a:blip r:embed="rId3"/>
                <a:srcRect/>
                <a:tile tx="0" ty="0" sx="100000" sy="100000" flip="none" algn="tl"/>
              </a:blipFill>
              <a:latin typeface="Gecko Personal Use Only" pitchFamily="2" charset="0"/>
              <a:cs typeface="Gecko Personal Use On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8946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9651" y="1300481"/>
            <a:ext cx="2715479" cy="250116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4226" y="3648944"/>
            <a:ext cx="2679614" cy="246813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1681" y="2845368"/>
            <a:ext cx="2416328" cy="268866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15309" y="205041"/>
            <a:ext cx="2912977" cy="644791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  <a:scene3d>
              <a:camera prst="orthographicFront"/>
              <a:lightRig rig="threePt" dir="t">
                <a:rot lat="0" lon="0" rev="1200000"/>
              </a:lightRig>
            </a:scene3d>
            <a:sp3d extrusionH="38100" contourW="44450">
              <a:bevelT w="6350" h="82550"/>
              <a:bevelB w="6350" h="82550"/>
              <a:contourClr>
                <a:srgbClr val="256D52"/>
              </a:contourClr>
            </a:sp3d>
          </a:bodyPr>
          <a:lstStyle/>
          <a:p>
            <a:r>
              <a:rPr lang="ru-RU" sz="41300" dirty="0" smtClean="0">
                <a:blipFill>
                  <a:blip r:embed="rId4"/>
                  <a:tile tx="-6350" ty="25400" sx="98000" sy="99000" flip="none" algn="tl"/>
                </a:blipFill>
                <a:latin typeface="Gecko Personal Use Only" pitchFamily="2" charset="0"/>
                <a:cs typeface="Gecko Personal Use Only" pitchFamily="2" charset="0"/>
              </a:rPr>
              <a:t>3</a:t>
            </a:r>
            <a:endParaRPr lang="ru-RU" sz="41300" dirty="0">
              <a:blipFill>
                <a:blip r:embed="rId4"/>
                <a:tile tx="-6350" ty="25400" sx="98000" sy="99000" flip="none" algn="tl"/>
              </a:blipFill>
              <a:latin typeface="Gecko Personal Use Only" pitchFamily="2" charset="0"/>
              <a:cs typeface="Gecko Personal Use On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3627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6614" y="885968"/>
            <a:ext cx="6340054" cy="548435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09680" y="205041"/>
            <a:ext cx="2912977" cy="644791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contrasting" dir="t"/>
            </a:scene3d>
            <a:sp3d extrusionH="25400" contourW="50800" prstMaterial="dkEdge">
              <a:bevelT w="6350"/>
              <a:bevelB w="6350"/>
              <a:contourClr>
                <a:srgbClr val="256D52"/>
              </a:contourClr>
            </a:sp3d>
          </a:bodyPr>
          <a:lstStyle/>
          <a:p>
            <a:r>
              <a:rPr lang="ru-RU" sz="41300" dirty="0" smtClean="0">
                <a:blipFill dpi="0" rotWithShape="1">
                  <a:blip r:embed="rId3"/>
                  <a:srcRect/>
                  <a:tile tx="-6350" ty="25400" sx="98000" sy="99000" flip="none" algn="ctr"/>
                </a:blipFill>
                <a:latin typeface="Gecko Personal Use Only" pitchFamily="2" charset="0"/>
                <a:cs typeface="Gecko Personal Use Only" pitchFamily="2" charset="0"/>
              </a:rPr>
              <a:t>4</a:t>
            </a:r>
            <a:endParaRPr lang="ru-RU" sz="41300" dirty="0">
              <a:blipFill dpi="0" rotWithShape="1">
                <a:blip r:embed="rId3"/>
                <a:srcRect/>
                <a:tile tx="-6350" ty="25400" sx="98000" sy="99000" flip="none" algn="ctr"/>
              </a:blipFill>
              <a:latin typeface="Gecko Personal Use Only" pitchFamily="2" charset="0"/>
              <a:cs typeface="Gecko Personal Use On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915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20441" y="1788160"/>
            <a:ext cx="2161990" cy="199136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1176" y="3947349"/>
            <a:ext cx="1960584" cy="2270213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891289" y="1358147"/>
            <a:ext cx="1939271" cy="215783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898" y="3100112"/>
            <a:ext cx="3760024" cy="3213891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350782" y="205041"/>
            <a:ext cx="2832827" cy="644791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ood" dir="t"/>
            </a:scene3d>
            <a:sp3d extrusionH="25400" contourW="50800" prstMaterial="dkEdge">
              <a:bevelT w="6350"/>
              <a:bevelB w="6350"/>
              <a:contourClr>
                <a:srgbClr val="256D52"/>
              </a:contourClr>
            </a:sp3d>
          </a:bodyPr>
          <a:lstStyle/>
          <a:p>
            <a:r>
              <a:rPr lang="ru-RU" sz="41300" dirty="0" smtClean="0">
                <a:blipFill dpi="0" rotWithShape="1">
                  <a:blip r:embed="rId6"/>
                  <a:srcRect/>
                  <a:tile tx="-6350" ty="25400" sx="98000" sy="99000" flip="none" algn="ctr"/>
                </a:blipFill>
                <a:latin typeface="Gecko Personal Use Only" pitchFamily="2" charset="0"/>
                <a:cs typeface="Gecko Personal Use Only" pitchFamily="2" charset="0"/>
              </a:rPr>
              <a:t>5</a:t>
            </a:r>
            <a:endParaRPr lang="ru-RU" sz="41300" dirty="0">
              <a:blipFill dpi="0" rotWithShape="1">
                <a:blip r:embed="rId6"/>
                <a:srcRect/>
                <a:tile tx="-6350" ty="25400" sx="98000" sy="99000" flip="none" algn="ctr"/>
              </a:blipFill>
              <a:latin typeface="Gecko Personal Use Only" pitchFamily="2" charset="0"/>
              <a:cs typeface="Gecko Personal Use Only" pitchFamily="2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145" y="4357269"/>
            <a:ext cx="3170775" cy="2297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046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409523" y="3207564"/>
            <a:ext cx="2102120" cy="225466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316993" y="1027259"/>
            <a:ext cx="2145664" cy="230137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939" y="3157396"/>
            <a:ext cx="2118446" cy="227217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638" y="1048333"/>
            <a:ext cx="2080347" cy="223131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9481" y="1079745"/>
            <a:ext cx="2205533" cy="236558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8110" y="3747084"/>
            <a:ext cx="2900438" cy="311091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205041"/>
            <a:ext cx="3018775" cy="644791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ood" dir="t"/>
            </a:scene3d>
            <a:sp3d extrusionH="25400" contourW="50800" prstMaterial="dkEdge">
              <a:bevelT w="6350"/>
              <a:bevelB w="6350"/>
              <a:contourClr>
                <a:srgbClr val="256D52"/>
              </a:contourClr>
            </a:sp3d>
          </a:bodyPr>
          <a:lstStyle/>
          <a:p>
            <a:r>
              <a:rPr lang="ru-RU" sz="41300" dirty="0" smtClean="0">
                <a:blipFill>
                  <a:blip r:embed="rId3"/>
                  <a:tile tx="-6350" ty="25400" sx="98000" sy="99000" flip="none" algn="ctr"/>
                </a:blipFill>
                <a:latin typeface="Gecko Personal Use Only" pitchFamily="2" charset="0"/>
                <a:cs typeface="Gecko Personal Use Only" pitchFamily="2" charset="0"/>
              </a:rPr>
              <a:t>6</a:t>
            </a:r>
            <a:endParaRPr lang="ru-RU" sz="41300" dirty="0">
              <a:blipFill>
                <a:blip r:embed="rId3"/>
                <a:tile tx="-6350" ty="25400" sx="98000" sy="99000" flip="none" algn="ctr"/>
              </a:blipFill>
              <a:latin typeface="Gecko Personal Use Only" pitchFamily="2" charset="0"/>
              <a:cs typeface="Gecko Personal Use On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6894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3921" y="1292037"/>
            <a:ext cx="3328129" cy="2413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422127" y="1286782"/>
            <a:ext cx="3328129" cy="241359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14371" y="3533579"/>
            <a:ext cx="2092779" cy="22281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339280" y="4276442"/>
            <a:ext cx="2077519" cy="221194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111439" y="3799490"/>
            <a:ext cx="2038485" cy="217038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807925" y="4424476"/>
            <a:ext cx="2101691" cy="223768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1616" y="3898248"/>
            <a:ext cx="2453788" cy="261256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93437" y="205040"/>
            <a:ext cx="2642070" cy="644791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ood" dir="t"/>
            </a:scene3d>
            <a:sp3d extrusionH="25400" contourW="50800" prstMaterial="dkEdge">
              <a:bevelT w="6350"/>
              <a:bevelB w="6350"/>
              <a:contourClr>
                <a:srgbClr val="256D52"/>
              </a:contourClr>
            </a:sp3d>
          </a:bodyPr>
          <a:lstStyle/>
          <a:p>
            <a:r>
              <a:rPr lang="ru-RU" sz="41300" dirty="0" smtClean="0"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Gecko Personal Use Only" pitchFamily="2" charset="0"/>
                <a:cs typeface="Gecko Personal Use Only" pitchFamily="2" charset="0"/>
              </a:rPr>
              <a:t>7</a:t>
            </a:r>
            <a:endParaRPr lang="ru-RU" sz="41300" dirty="0">
              <a:blipFill dpi="0" rotWithShape="1">
                <a:blip r:embed="rId4"/>
                <a:srcRect/>
                <a:tile tx="0" ty="0" sx="100000" sy="100000" flip="none" algn="tl"/>
              </a:blipFill>
              <a:latin typeface="Gecko Personal Use Only" pitchFamily="2" charset="0"/>
              <a:cs typeface="Gecko Personal Use On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581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3351" y="1108060"/>
            <a:ext cx="2262489" cy="242667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8551" y="3522250"/>
            <a:ext cx="2049129" cy="219783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9831" y="3503195"/>
            <a:ext cx="2018649" cy="216513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8311" y="3436546"/>
            <a:ext cx="2110089" cy="22632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6311" y="1178560"/>
            <a:ext cx="2139923" cy="229521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3751" y="1223669"/>
            <a:ext cx="2069449" cy="221962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2551" y="1095113"/>
            <a:ext cx="2160889" cy="23177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1271" y="2807630"/>
            <a:ext cx="3776329" cy="40503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42240" y="205041"/>
            <a:ext cx="3081293" cy="644791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ood" dir="t"/>
            </a:scene3d>
            <a:sp3d extrusionH="25400" contourW="50800" prstMaterial="dkEdge">
              <a:bevelT w="6350"/>
              <a:bevelB w="6350"/>
              <a:extrusionClr>
                <a:srgbClr val="256D52"/>
              </a:extrusionClr>
              <a:contourClr>
                <a:srgbClr val="256D52"/>
              </a:contourClr>
            </a:sp3d>
          </a:bodyPr>
          <a:lstStyle/>
          <a:p>
            <a:r>
              <a:rPr lang="ru-RU" sz="41300" dirty="0" smtClean="0">
                <a:blipFill dpi="0" rotWithShape="1">
                  <a:blip r:embed="rId3"/>
                  <a:srcRect/>
                  <a:tile tx="0" ty="0" sx="100000" sy="100000" flip="none" algn="tl"/>
                </a:blipFill>
                <a:latin typeface="Gecko Personal Use Only" pitchFamily="2" charset="0"/>
                <a:cs typeface="Gecko Personal Use Only" pitchFamily="2" charset="0"/>
              </a:rPr>
              <a:t>8</a:t>
            </a:r>
            <a:endParaRPr lang="ru-RU" sz="41300" dirty="0">
              <a:blipFill dpi="0" rotWithShape="1">
                <a:blip r:embed="rId3"/>
                <a:srcRect/>
                <a:tile tx="0" ty="0" sx="100000" sy="100000" flip="none" algn="tl"/>
              </a:blipFill>
              <a:latin typeface="Gecko Personal Use Only" pitchFamily="2" charset="0"/>
              <a:cs typeface="Gecko Personal Use On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0904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519</TotalTime>
  <Words>19</Words>
  <Application>Microsoft Office PowerPoint</Application>
  <PresentationFormat>Широкоэкранный</PresentationFormat>
  <Paragraphs>15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Comix Heavy Cyr</vt:lpstr>
      <vt:lpstr>Gecko Personal Use Only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29</cp:revision>
  <dcterms:created xsi:type="dcterms:W3CDTF">2021-04-25T05:36:00Z</dcterms:created>
  <dcterms:modified xsi:type="dcterms:W3CDTF">2021-05-12T13:22:54Z</dcterms:modified>
</cp:coreProperties>
</file>