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78" r:id="rId4"/>
    <p:sldId id="281" r:id="rId5"/>
    <p:sldId id="282" r:id="rId6"/>
    <p:sldId id="283" r:id="rId7"/>
    <p:sldId id="284" r:id="rId8"/>
    <p:sldId id="285" r:id="rId9"/>
    <p:sldId id="286" r:id="rId10"/>
    <p:sldId id="287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A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1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937710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«Мы такие разные –</a:t>
            </a:r>
            <a:b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этом весь секрет!»</a:t>
            </a:r>
            <a:endParaRPr lang="ru-RU" sz="48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84471" y="4146064"/>
            <a:ext cx="30520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 учитель музыки ТМК ОУ  «ДСШ №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г. Дудинка Красноярский край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Бондарчук Д.Н.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94" name="Picture 2" descr="C:\Users\Elizaveta\Desktop\Кл.р\35f2c5df8f251112ad1ba1b3b62eee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805" y="2348880"/>
            <a:ext cx="6038276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Elizaveta\Desktop\Кл.р\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43"/>
            <a:ext cx="9144000" cy="68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6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izaveta\Desktop\Кл.р\1645029032_5-fikiwiki-com-p-fon-dlya-prezentatsii-krasivie-kartinki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50" y="0"/>
            <a:ext cx="91515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1439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1.Активизировать внимание родителей к значимости семейного воспитания;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2.Побудить родителей к тому, чтобы они задумывались о собственной роли и ответственности в воспитании детей;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3.Помочь родителям проанализировать свое родительское поведение, заострить внимание на положительных моментах воспитания ребенка, формах проявления любви к нему.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создать эмоциональный настрой на совместную работу, атмосферу взаимного доверия;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довести до сознания родителей необходимость проявления своей безусловной родительской любви.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пробудить у родителей, как воспитателей, интерес к процессу самообразования в области педагогических знаний.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53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lizaveta\Desktop\Кл.р\1645029032_5-fikiwiki-com-p-fon-dlya-prezentatsii-krasivie-kartinki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Дерево держится корнями,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а 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человек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семьёй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.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Amelia_DG"/>
              <a:ea typeface="Adobe Gothic Std B" pitchFamily="34" charset="-128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(русская народная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пословица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)</a:t>
            </a:r>
            <a:endParaRPr lang="ru-RU" sz="4000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55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lizaveta\Desktop\Кл.р\7e442fef9068e28261e2786bf0b9fc4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34" y="-9890"/>
            <a:ext cx="9164434" cy="686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7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izaveta\Desktop\Кл.р\c2e35646c424082c0efc5ad4e08eaeb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3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lizaveta\Desktop\Кл.р\summerrea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" y="0"/>
            <a:ext cx="45395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47937" y="467644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u="sng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Вопросы интервью: </a:t>
            </a:r>
            <a:endParaRPr lang="ru-RU" sz="3200" u="sng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1. Что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члены семьи делают сообща? 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8A808"/>
                </a:solidFill>
                <a:latin typeface="Times New Roman"/>
                <a:ea typeface="Times New Roman"/>
                <a:cs typeface="Times New Roman"/>
              </a:rPr>
              <a:t>2. Почему </a:t>
            </a:r>
            <a:r>
              <a:rPr lang="ru-RU" sz="3200" b="1" dirty="0">
                <a:solidFill>
                  <a:srgbClr val="08A808"/>
                </a:solidFill>
                <a:latin typeface="Times New Roman"/>
                <a:ea typeface="Times New Roman"/>
                <a:cs typeface="Times New Roman"/>
              </a:rPr>
              <a:t>члены семьи нужны друг другу?</a:t>
            </a:r>
            <a:endParaRPr lang="ru-RU" sz="3200" dirty="0">
              <a:solidFill>
                <a:srgbClr val="08A808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3. Что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вам больше всего нравится в вашей семье?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962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lizaveta\Desktop\Кл.р\88ad5c21-a214-4c3f-96fb-07a9e27f473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08" y="0"/>
            <a:ext cx="91686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78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Elizaveta\Desktop\Кл.р\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0" y="0"/>
            <a:ext cx="9114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7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Elizaveta\Desktop\Кл.р\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74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157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«Мы такие разные – в этом весь секрет!»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Elizaveta</cp:lastModifiedBy>
  <cp:revision>34</cp:revision>
  <dcterms:created xsi:type="dcterms:W3CDTF">2014-05-12T04:44:22Z</dcterms:created>
  <dcterms:modified xsi:type="dcterms:W3CDTF">2022-12-13T06:43:50Z</dcterms:modified>
</cp:coreProperties>
</file>