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196" r:id="rId1"/>
  </p:sldMasterIdLst>
  <p:notesMasterIdLst>
    <p:notesMasterId r:id="rId11"/>
  </p:notes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5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7" autoAdjust="0"/>
    <p:restoredTop sz="86413" autoAdjust="0"/>
  </p:normalViewPr>
  <p:slideViewPr>
    <p:cSldViewPr>
      <p:cViewPr>
        <p:scale>
          <a:sx n="51" d="100"/>
          <a:sy n="51" d="100"/>
        </p:scale>
        <p:origin x="-143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4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F6F1E-BE9A-4CC1-A888-3C1EE09A1DE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36646-2C17-4B00-A0F0-3418A36F3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47864" y="4941168"/>
            <a:ext cx="5544616" cy="1656184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0"/>
            <a:ext cx="8892480" cy="35010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kern="12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Особенности сенсорного воспитании детей раннего возраста, нормально развивающихся и с отклонениями в речевом развитии</a:t>
            </a:r>
          </a:p>
          <a:p>
            <a:r>
              <a:rPr lang="ru-RU" sz="44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Любая информация поступает к ребенку через органы чувств: глаза, уши, нос, рот, язык, поверхность тела. Каждый орган получает специфический для него вид информации. А в реальном мире разные предметы обладают разными свойствами (видами информации).</a:t>
            </a:r>
            <a:b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Одной из основных проблем сенсорного воспитания ребенка является проблема развития обоняния, осязания, познания чувства вкуса.</a:t>
            </a:r>
            <a:b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полноты формирования представлений и образов следует использовать совокупность анализаторов. В процессе включения всех органов чувств в восприятие могут раскрываться индивидуальные способности ребенка, в основе которых лежит повышенная чувствительность отдельных органов (в том числе обоняния, осязания и др.). Тогда и будут познаны ребенком так называемые особые свойства предметов, к которым относятся вкус, запах, температура, вес, качество поверхности. Освоение дополнительных </a:t>
            </a:r>
            <a:r>
              <a:rPr lang="ru-RU" sz="55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перцептивных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действий по восприятию предметов (нюхать, пробовать на вкус, лизать и т. д.) и знакомство с новыми свойствами обогащают представление ребенка об окружающем мире, наполняют его новыми эмоциональными переживаниями.</a:t>
            </a:r>
            <a:b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Целенаправленное развитие ощущений и восприятий при помощи анализаторов у детей составляет основу сенсорного развития.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Ощущение – отражение свойств реальности, возникающее в результате воздействия их на органы чувств и возбуждения нервных центров головного мозга. Виды ощущений многообразны: осязательные, зрительные, вибрационные, обонятельные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Сенсорное развитие детей раннего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Сенсорное развитие –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чувств и восприятия человека, формирование представлений об особенностях предмета (форму, цвет, размера, положение в пространстве)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Сенсорное развитие предполагает развитие слуховой чувствительности, умения вслушиваться и различать звуки в окружающей обстановке, развитие речевого слуха (звуковой стороны речи, способности анализировать звуковую структуру слова) и музыкального слуха. Сенсорное развитие так же включает в себя также развитие тактильной чувствительности — умения различать на ощупь качества предметов и правильно называть их (гладкий, пушистый, мягкий, твердый, тяжелый, легкий, хо­лодный, теплый и др.).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Одна из сторон сенсорного воспитания — развитие обонятельных и вкусовых ощущений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Понятие сенсорного развития в психологии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Знакомство с часто встречающимися, характерными запахами изначально проводится в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повседневной жизни. Дети запоминают и различают запах лука, лимона, кофе, цветов и др.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занятиях особое внимание уделяется использованию в речи разных определений, характеризующих тот или иной запах: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запах лука —сильный, горьковатый;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запах кофе — ароматный, приятный;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запах лимона — свежий, резкий.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 восприятия запаха состоит из множества стадий. К некоторым ароматам люди привыкают быстрее, другие постоянно действуют на психику и вызывают стрессы, а значит, ароматы оказывают как положительное, так и отрицательное воздействие.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узнают, зачем им нужен нос, знакомятся с внешними признаками этого органа обоняния и его функциональными возможностями при различении обонятельных характеристик предмета, путем активного обследования его осязаемых признаков.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Дидактические игры, которые используются для развития вкусовых ощущений. 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«Определи на вкус» (ребенок кончиком языка пробует соленый огурец, сладкую конфету, кислый лимон, горький лук. Обозначает словом свои вкусовые ощущения)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«Назови вкус продуктов» Ребенку предлагают по картинкам с изображением различных продуктов, овощей, фруктов назвать их вкус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 обоняния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Разные предметы обладают рядом свойств, которые невозможно познать с помощью только, например, зрительного или слухового анализатора. К таким свойствам относятся температурный режим предметов, весовые категории и др.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Тактильные образы объектов возникают благодаря восприятию комплекса качеств через непосредственное ощупывание, прикосновение, воздействие на кожные покровы.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Разные предметы обладают рядом свойств, которые невозможно познать с помощью только, например, зрительного или слухового анализатора. К таким свойствам относятся температурный режим предметов, весовые категории и др.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Тактильные образы объектов возникают благодаря восприятию комплекса качеств через непосредственное ощупывание, прикосновение, воздействие на кожные покровы.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Необходимо показать, как надо осторожно трогать предметы, особенно предполагая, что они могут быть горячими. Дети усваивают, что одни и те же предметы (утюг, грелка, чайник, плита кухонная и др.) могут быть в разных температурных состояниях: холодные, теплые, горячие.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 качестве примера можно измерить температуру воды в стаканах, один из которых стоял в холодильнике, а в другой воду налили из теплого чайника.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Дидактические игры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«Угадай, какой это предмет» (педагог показывает картинку , а ребенок должен угадать, какой предмет изображен: холодный, теплый или горячий)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«Три стакана» Ребенку предлагают определить, какой стакан с холодной водой, какой — с теплой, какой — с горячей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«Холодный, теплый, горячий» Педагог предлагает ребенку показать на рисунке, какой предмет бывает теплым, горячим, холодным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тактильно-двигательного восприятия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Наибольшего внимания требует орган зрения, так как видимое восприятие мира происходит только при его посредстве.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Способность различения цветов не у всех детей появляется в одинаковое время. Первоначальное различение цветов (отличие чёрного от белого, тёмного от светлого) появляется обычно в начале 2-го года, затем распознаётся красный цвет, потом зелёный, далее голубой и, наконец, жёлтый. Полное различение цветов у детей происходит в конце 3-го года. Но при упражнении оно может появиться и ранее.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Особенности органов зрения у детей требует соблюдения правил гигиены глаз.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 гигиеническом отношении важно нормировать во времени работу детей, связанную с длительным напряжением глаз.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Необходимо так строить детскую деятельность, чтобы упражнения, связанные с напряжением глаз не занимали бы полностью всего времени, а чередовались с другими видами упражнений 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Давая детям раннего возраста игрушки, имеющие форму шара, куба, цилиндра и т. д., представляется им возможность зрительных упражнений по восприятию отдельных форм предметов и различий между ними. Обычно эти зрительные восприятия сочетаются с осязательными.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Наряду со зрительными упражнениями, знакомящими детей с формой предметов, целесообразно применять упражнения, развивающие цветовые ощущения. Этим целям могут служить окрашенные в разные цвета игрушки, мячи, садовые и полевые цветы 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 зрения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При помощи органа слуха (слухового анализатора) воспринимаются различные звуки.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Важно знакомить детей с бережным отношением к ушам, с правилами гигиены.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Необходимо объяснять детям, что вредными для ушей являются чрезмерно сильные звуки, так как они могут вызвать расстройство слуха. Поэтому следует беречь ребёнка от всякого сильного шума и крика.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Большое значение для развития органов слуха у детей имеют слуховые упражнения. В раннем детстве таким упражнением служит слушание простых ритмичных мелодий. Позже наряду со слушанием музыки, целям слуховых упражнений служит пение различных песен самими детьми. Обучение пению и музыке также весьма развивает слух детей раннего возраста. Очень важно развивать у детей способность распознавать более тонкие оттенки звуков (свист, звон т т.п.). Этому содействуют некоторые детские игры, например, игра в «жмурки». Весьма развивает тонкость слуха различение звуков в природе, например, прислушивание к шелесту листьев, шуму дождя, пению птиц и т. д. Этим путём можно в значительной мере усовершенствовать слух и достигнуть большой его остроты, что имеет немаловажное практическое значение.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слухового восприятия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Пять систем чувственного восприятия - зрение, слух, осязание, обоняние и вкус – настоящее богатство, дарованное нам природой, с помощью которого мы познаем мир. Когда ребенок появляется на свет, то все пять чувств сразу же начинают работать - начинается период сенсорного (от лат. "</a:t>
            </a:r>
            <a:r>
              <a:rPr lang="ru-RU" dirty="0" err="1" smtClean="0">
                <a:solidFill>
                  <a:schemeClr val="bg1"/>
                </a:solidFill>
              </a:rPr>
              <a:t>sensus</a:t>
            </a:r>
            <a:r>
              <a:rPr lang="ru-RU" dirty="0" smtClean="0">
                <a:solidFill>
                  <a:schemeClr val="bg1"/>
                </a:solidFill>
              </a:rPr>
              <a:t>" - чувство или ощущение) развития. Ранний возраст = это период особого восприятия и формирования представлений о внешних свойствах предметов: их форме, цвете, величине, положении в пространстве, звуках а также запахе и вкусе. Готовность ребенка к школьному обучению в значительной мере зависит от его сенсорного развития в раннем возрасте. Исследования, проведенные детскими психологами, показали, что большая часть трудностей, возникающих у детей в ходе начального обучения (особенно в первом классе), связана с недостаточной точностью и гибкостью сенсорного восприятия.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1303</TotalTime>
  <Words>300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Особенности сенсорного воспитании детей раннего возраста, нормально развивающихся и с отклонениями в речевом развитии    </vt:lpstr>
      <vt:lpstr>Актуальность</vt:lpstr>
      <vt:lpstr>Сенсорное развитие детей раннего возраста</vt:lpstr>
      <vt:lpstr>Понятие сенсорного развития в психологии</vt:lpstr>
      <vt:lpstr>Развитие обоняния</vt:lpstr>
      <vt:lpstr>Развитие тактильно-двигательного восприятия</vt:lpstr>
      <vt:lpstr>Орган зрения</vt:lpstr>
      <vt:lpstr>Развитие слухового восприятия</vt:lpstr>
      <vt:lpstr>Заключение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 и  обучение  детей  дошкольного  возраста   с  нарушением   речи</dc:title>
  <dc:creator>Женя</dc:creator>
  <cp:lastModifiedBy>Admin</cp:lastModifiedBy>
  <cp:revision>98</cp:revision>
  <dcterms:created xsi:type="dcterms:W3CDTF">2010-02-22T20:10:33Z</dcterms:created>
  <dcterms:modified xsi:type="dcterms:W3CDTF">2022-11-17T17:40:26Z</dcterms:modified>
</cp:coreProperties>
</file>