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61" r:id="rId4"/>
    <p:sldId id="259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4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087" autoAdjust="0"/>
  </p:normalViewPr>
  <p:slideViewPr>
    <p:cSldViewPr>
      <p:cViewPr varScale="1">
        <p:scale>
          <a:sx n="97" d="100"/>
          <a:sy n="97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88F49-0F62-44B5-83D2-E7D7CC3111AE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08957-55DC-4EBC-B2B8-9292CDD30F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25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08957-55DC-4EBC-B2B8-9292CDD30F5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95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08957-55DC-4EBC-B2B8-9292CDD30F5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89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24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930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30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37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04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93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094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318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65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08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52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22A21-B559-4C57-927C-8143168BC986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05FCC-B0ED-4D2A-8548-A0DA5335F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54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МОЛОДЕЖНОЙ ПОЛИТИКИ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РЯЗАНСКОЙ ОБЛАСТИ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ОБЛАСТНОЕ ГОСУДАРСТВЕННОЕ БЮДЖЕТНОЕ ПРОФЕССИОНАЛЬНОЕ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 УЧРЕЖДЕНИЕ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«РЯЗАНСКИЙ ТЕХНОЛОГИЧЕСКИЙ КОЛЛЕДЖ»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852936"/>
            <a:ext cx="7488832" cy="3600400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МДК 05.01 Организация и технология выполнения художественно-оформительских работ </a:t>
            </a:r>
          </a:p>
          <a:p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фасада задания в рекламных целях</a:t>
            </a:r>
            <a:endParaRPr lang="ru-RU" sz="6000" dirty="0">
              <a:solidFill>
                <a:schemeClr val="tx1"/>
              </a:solidFill>
            </a:endParaRPr>
          </a:p>
          <a:p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Преподаватель: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Баукова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 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522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Autofit/>
          </a:bodyPr>
          <a:lstStyle/>
          <a:p>
            <a:pPr lvl="0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Вывески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неизменный атрибут любой торговой точки, фирмы или организации. Их главной функцией является отображение названия компании или магазина, а также информирования потенциальных клиентов о профиле предприятия. Существует множество видов вывесок: они могут быть световыми или обычными, односторонними и двухсторонними и т.д.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biznesplan-primer.ru/files/gallery/l/15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96952"/>
            <a:ext cx="5472608" cy="3416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445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Витрины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остекленные части здания, которые могут оставаться без каких-либо рекламных носителей или же также информировать потенциальных клиентах о скидках, акциях, продукции и услугах</a:t>
            </a:r>
            <a:r>
              <a:rPr lang="ru-RU" sz="2800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user\Desktop\1538946855_oformlenie-vitrin_plenka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" b="3775"/>
          <a:stretch/>
        </p:blipFill>
        <p:spPr bwMode="auto">
          <a:xfrm>
            <a:off x="1444625" y="2564904"/>
            <a:ext cx="5935687" cy="399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501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Панель-кронштейны.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ривлекают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гораздо больше внимания за счет подсветки и способствуют повышению узнаваемости фирменного логотипа.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\Desktop\входные группы\1bf91bb098d35a98b5c4690bbc0f938d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717" r="-2077" b="19156"/>
          <a:stretch/>
        </p:blipFill>
        <p:spPr bwMode="auto">
          <a:xfrm>
            <a:off x="1547664" y="1844824"/>
            <a:ext cx="625482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697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50629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Крышные </a:t>
            </a:r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установки.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 к одним из самых дорогих видов наружной рекламы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Предпринимателю также придется оплатить аренду крыши, обслуживание носителя, а также проведение нужных коммуникаций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\Desktop\входные группы\e7eb58ef78152c0573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2896"/>
            <a:ext cx="7344816" cy="377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2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Лайтбоксы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Световые короба могут использоваться как вывески или дополнительные рекламные носители.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видны в любое время суток и позволяют выбирать фактически любое изображение и текст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user\Desktop\входные группы\1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2" y="2348880"/>
            <a:ext cx="6403677" cy="426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00044" y="3244334"/>
            <a:ext cx="23439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Панель-кронштейны.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637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Рекламные козырьки.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инструменты, также известные как маркизы, крепятся над витринами и входом в помещение.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user\Desktop\входные группы\6b88879402d58124a4493c50116a6e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469" y="1628800"/>
            <a:ext cx="6259140" cy="469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68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Указатели.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играют роль ориентиров, указывая путь к вашему предприятию.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входные группы\6ff3ca7428babefa1db7c64e31c4eb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20419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767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Светодиодные табло.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конструкции с бегущей строкой привлекают гораздо больше внимания, чем статичные носители.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user\Desktop\входные группы\full_7x2_primer_ispolneniya_cve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904656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47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входных групп должно проводиться согласно специализированным нормативным документам: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23118-78 (ТУ строительные металлоконструкции);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23120-78 (маршевые лестницы для производственных зданий);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25772-83 (перила металлические, ограждения балконов и крыш стальные);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Р53254-2009 (наружные пожарные лестницы).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572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Мтериалы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 о технических составляющих входных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 - самые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распространённые и долговечные материалы – это алюминий, стекло и стальные элементы. Они не только позволяют создавать эффектные стилистические решения, но и отличаются высокой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прочностью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1786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видов вывесок,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баннеров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дисплеев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крышных установок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украшением наружных витрин</a:t>
            </a:r>
          </a:p>
        </p:txBody>
      </p:sp>
    </p:spTree>
    <p:extLst>
      <p:ext uri="{BB962C8B-B14F-4D97-AF65-F5344CB8AC3E}">
        <p14:creationId xmlns:p14="http://schemas.microsoft.com/office/powerpoint/2010/main" val="2414156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431032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входных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можно разделить по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типам предприятий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9248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Входные группы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салона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группа Торгового центра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группа офисного центра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группа ресторана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38486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группы автосалона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входные группы\Vhodnye-gruppy-v-torgovyj-tsentr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55297"/>
            <a:ext cx="6088112" cy="45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783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группа Торгового центра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входные группы\vdnh_ente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19692"/>
            <a:ext cx="7788193" cy="466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531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группа офисного центра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входные группы\115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10" y="1484784"/>
            <a:ext cx="7874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126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itchFamily="18" charset="0"/>
                <a:cs typeface="Times New Roman" panose="02020603050405020304" pitchFamily="18" charset="0"/>
              </a:rPr>
              <a:t>Входная группа ресторана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user\Desktop\входные группы\1362559367_0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64896" cy="538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4182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входные группы\fasad_reklama_magazina_dizajn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72808" cy="545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58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входные группы\C2D06211-771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343775" cy="571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262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входные группы\d9609162334b300c2b2b593e38734c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92" y="332656"/>
            <a:ext cx="8208912" cy="615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2626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входные группы\e381f62557086aceb87f7aff737b05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214096" cy="541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64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проинформировать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 об акциях, скидках, специальных предложениях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Проинформировать 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профиле предприятия.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реклама особенно актуальна для тех предприятий, которые реализуют товары или услуги массового спроса и ориентируются на прохожих.</a:t>
            </a:r>
          </a:p>
        </p:txBody>
      </p:sp>
    </p:spTree>
    <p:extLst>
      <p:ext uri="{BB962C8B-B14F-4D97-AF65-F5344CB8AC3E}">
        <p14:creationId xmlns:p14="http://schemas.microsoft.com/office/powerpoint/2010/main" val="183900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 наружной рекламы: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использования в качестве дополнительного, подкрепляющего элемента рекламной кампании (трансляции рекламы в СМИ, размещения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билбордов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рекламных растяжек, раздачи листовок и т.д.);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зрительное воздействие на потенциальных клиентов, создание ярких и запоминающихся ассоциаций;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Ненавязчивость;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воздействовать на аудиторию не только выборочно (реклама в специализированных журналах, рассылка писем и смс), но и массово;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Частота показа рекламного материала – люди, живущие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близлежащем районе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 проезжающие мимо,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видеть ваш объект постоянно.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217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зона воздействия (такую рекламу видно только в непосредственной близости от помещения);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оценить эффективность;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места, где такая реклама не будет теряться на фоне других носителей.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797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809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оформлению фасада регулируются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статьей  Федерального закона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38-ФЗ «О рекламе».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672408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Монтаж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любых средств наружной рекламы должен осуществляться владельцем недвижимости или лицом, которое заключило с ним соответствующий договор;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рекламных конструкций или материалов возможна только после согласования с местными органами и получения соответствующего разрешения;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требования и стандарты рекламных конструкций описываются в региональных правовых актах.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планируете размещать рекламу на фасаде жилого дома, вам необходимо получить разрешение, которое представляет собой протокол собрания жильцов.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1954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входной группы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biznesplan-primer.ru/files/gallery/l/7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817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pPr lvl="0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стеновыми панелями.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панели могут быть либо однотонными, либо уже сделанными в виде определенного рисунка. 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biznesplan-primer.ru/files/gallery/l/20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432376" cy="40631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451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Баннеры.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щиты, которые могут состоять из полотна, ткани, пленки или специальной основы</a:t>
            </a:r>
            <a:r>
              <a:rPr lang="ru-RU" dirty="0"/>
              <a:t>. </a:t>
            </a:r>
          </a:p>
        </p:txBody>
      </p:sp>
      <p:pic>
        <p:nvPicPr>
          <p:cNvPr id="4" name="Объект 3" descr="https://biznesplan-primer.ru/files/gallery/l/10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232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619</Words>
  <Application>Microsoft Office PowerPoint</Application>
  <PresentationFormat>Экран (4:3)</PresentationFormat>
  <Paragraphs>66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МИНИСТЕРСТВО ОБРАЗОВАНИЯ И МОЛОДЕЖНОЙ ПОЛИТИКИ  РЯЗАНСКОЙ ОБЛАСТИ ОБЛАСТНОЕ ГОСУДАРСТВЕННОЕ БЮДЖЕТНОЕ ПРОФЕССИОНАЛЬНОЕ  ОБРАЗОВАТЕЛЬНОЕ  УЧРЕЖДЕНИЕ  «РЯЗАНСКИЙ ТЕХНОЛОГИЧЕСКИЙ КОЛЛЕДЖ»</vt:lpstr>
      <vt:lpstr>Размещение:</vt:lpstr>
      <vt:lpstr>Цель:</vt:lpstr>
      <vt:lpstr>Плюсы наружной рекламы:</vt:lpstr>
      <vt:lpstr>Минусы:</vt:lpstr>
      <vt:lpstr>Изменения по оформлению фасада регулируются  19 статьей  Федерального закона  № 38-ФЗ «О рекламе». </vt:lpstr>
      <vt:lpstr>Оформление входной группы</vt:lpstr>
      <vt:lpstr>Оформление стеновыми панелями. Эти панели могут быть либо однотонными, либо уже сделанными в виде определенного рисунка.  </vt:lpstr>
      <vt:lpstr>Баннеры. Это щиты, которые могут состоять из полотна, ткани, пленки или специальной основы. </vt:lpstr>
      <vt:lpstr>Вывески. Это неизменный атрибут любой торговой точки, фирмы или организации. Их главной функцией является отображение названия компании или магазина, а также информирования потенциальных клиентов о профиле предприятия. Существует множество видов вывесок: они могут быть световыми или обычными, односторонними и двухсторонними и т.д. </vt:lpstr>
      <vt:lpstr>Витрины – остекленные части здания, которые могут оставаться без каких-либо рекламных носителей или же также информировать потенциальных клиентах о скидках, акциях, продукции и услугах. </vt:lpstr>
      <vt:lpstr>Панель-кронштейны. Привлекают гораздо больше внимания за счет подсветки и способствуют повышению узнаваемости фирменного логотипа. </vt:lpstr>
      <vt:lpstr>Крышные установки. относятся к одним из самых дорогих видов наружной рекламы. Предпринимателю также придется оплатить аренду крыши, обслуживание носителя, а также проведение нужных коммуникаций.  </vt:lpstr>
      <vt:lpstr>Лайтбоксы. Световые короба могут использоваться как вывески или дополнительные рекламные носители. Хорошо видны в любое время суток и позволяют выбирать фактически любое изображение и текст</vt:lpstr>
      <vt:lpstr>Рекламные козырьки. Данные инструменты, также известные как маркизы, крепятся над витринами и входом в помещение. </vt:lpstr>
      <vt:lpstr>Указатели. Они играют роль ориентиров, указывая путь к вашему предприятию.</vt:lpstr>
      <vt:lpstr>Светодиодные табло. Такие конструкции с бегущей строкой привлекают гораздо больше внимания, чем статичные носители. </vt:lpstr>
      <vt:lpstr>Презентация PowerPoint</vt:lpstr>
      <vt:lpstr>Мтериалы</vt:lpstr>
      <vt:lpstr>Виды входных группы можно разделить по типам предприятий</vt:lpstr>
      <vt:lpstr>Входная группы автосалона  </vt:lpstr>
      <vt:lpstr>Входная группа Торгового центра</vt:lpstr>
      <vt:lpstr>Входная группа офисного центра  </vt:lpstr>
      <vt:lpstr>Входная группа ресторана 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фасада задания в рекламных целях</dc:title>
  <dc:creator>user</dc:creator>
  <cp:lastModifiedBy>rgtc</cp:lastModifiedBy>
  <cp:revision>14</cp:revision>
  <dcterms:created xsi:type="dcterms:W3CDTF">2022-03-29T08:29:37Z</dcterms:created>
  <dcterms:modified xsi:type="dcterms:W3CDTF">2022-11-17T10:36:57Z</dcterms:modified>
</cp:coreProperties>
</file>